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0" r:id="rId4"/>
    <p:sldId id="353" r:id="rId5"/>
    <p:sldId id="366" r:id="rId6"/>
    <p:sldId id="357" r:id="rId7"/>
    <p:sldId id="342" r:id="rId8"/>
    <p:sldId id="356" r:id="rId9"/>
    <p:sldId id="349" r:id="rId10"/>
    <p:sldId id="385" r:id="rId11"/>
    <p:sldId id="369" r:id="rId12"/>
    <p:sldId id="372" r:id="rId13"/>
    <p:sldId id="379" r:id="rId14"/>
    <p:sldId id="360" r:id="rId15"/>
    <p:sldId id="344" r:id="rId16"/>
    <p:sldId id="359" r:id="rId17"/>
    <p:sldId id="386" r:id="rId18"/>
    <p:sldId id="361" r:id="rId19"/>
    <p:sldId id="345" r:id="rId20"/>
    <p:sldId id="346" r:id="rId21"/>
    <p:sldId id="347" r:id="rId22"/>
    <p:sldId id="370" r:id="rId23"/>
    <p:sldId id="382" r:id="rId24"/>
    <p:sldId id="383" r:id="rId25"/>
    <p:sldId id="384" r:id="rId26"/>
    <p:sldId id="350" r:id="rId27"/>
    <p:sldId id="363" r:id="rId28"/>
    <p:sldId id="341" r:id="rId29"/>
    <p:sldId id="371" r:id="rId30"/>
    <p:sldId id="343" r:id="rId31"/>
    <p:sldId id="375" r:id="rId32"/>
    <p:sldId id="364" r:id="rId33"/>
    <p:sldId id="367" r:id="rId34"/>
    <p:sldId id="378" r:id="rId35"/>
    <p:sldId id="380" r:id="rId36"/>
    <p:sldId id="381" r:id="rId37"/>
    <p:sldId id="377" r:id="rId38"/>
    <p:sldId id="374" r:id="rId39"/>
    <p:sldId id="348" r:id="rId40"/>
    <p:sldId id="362" r:id="rId41"/>
    <p:sldId id="365" r:id="rId42"/>
    <p:sldId id="358" r:id="rId43"/>
    <p:sldId id="351" r:id="rId44"/>
    <p:sldId id="338" r:id="rId45"/>
    <p:sldId id="387" r:id="rId4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w6ZlrLUEXlXVf8UdeGb8/g" hashData="I93oDSYkz0Yl6mfWOG496A75yM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33CCCC"/>
    <a:srgbClr val="00FF99"/>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EC5334C-F799-4379-B932-7BCB99387A5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fad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C71D2C5-1D20-4C5B-BF76-5614722316B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larioja.com/rc/20140323/espana/reacciones-juan-carlos-201403231607.html"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6" descr="C:\Documents and Settings\Dell\Escritorio\besp.gif"/>
          <p:cNvPicPr>
            <a:picLocks noChangeAspect="1" noChangeArrowheads="1"/>
          </p:cNvPicPr>
          <p:nvPr/>
        </p:nvPicPr>
        <p:blipFill>
          <a:blip r:embed="rId3"/>
          <a:srcRect/>
          <a:stretch>
            <a:fillRect/>
          </a:stretch>
        </p:blipFill>
        <p:spPr bwMode="auto">
          <a:xfrm>
            <a:off x="0" y="0"/>
            <a:ext cx="9108309" cy="6858000"/>
          </a:xfrm>
          <a:prstGeom prst="rect">
            <a:avLst/>
          </a:prstGeom>
          <a:noFill/>
        </p:spPr>
      </p:pic>
      <p:sp>
        <p:nvSpPr>
          <p:cNvPr id="6" name="5 Rectángulo"/>
          <p:cNvSpPr/>
          <p:nvPr/>
        </p:nvSpPr>
        <p:spPr>
          <a:xfrm>
            <a:off x="142844" y="2214554"/>
            <a:ext cx="8786874" cy="2800749"/>
          </a:xfrm>
          <a:prstGeom prst="rect">
            <a:avLst/>
          </a:prstGeom>
        </p:spPr>
        <p:txBody>
          <a:bodyPr wrap="square" lIns="91422" tIns="45711" rIns="91422" bIns="45711">
            <a:spAutoFit/>
          </a:bodyPr>
          <a:lstStyle/>
          <a:p>
            <a:pPr algn="ctr"/>
            <a:r>
              <a:rPr lang="es-ES" sz="8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a:t>
            </a:r>
            <a:r>
              <a:rPr lang="es-ES" sz="88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GRACIAS PRESIDENTE</a:t>
            </a:r>
            <a:endParaRPr lang="es-ES" sz="88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500034" y="5572140"/>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214282" y="6215082"/>
            <a:ext cx="1785950" cy="369332"/>
          </a:xfrm>
          <a:prstGeom prst="rect">
            <a:avLst/>
          </a:prstGeom>
          <a:solidFill>
            <a:srgbClr val="FF33CC"/>
          </a:solidFill>
        </p:spPr>
        <p:txBody>
          <a:bodyPr wrap="square" rtlCol="0">
            <a:spAutoFit/>
          </a:bodyPr>
          <a:lstStyle/>
          <a:p>
            <a:pPr algn="ctr"/>
            <a:r>
              <a:rPr lang="es-ES" dirty="0" smtClean="0"/>
              <a:t>PAVAROTTI</a:t>
            </a:r>
            <a:endParaRPr lang="es-ES" dirty="0"/>
          </a:p>
        </p:txBody>
      </p:sp>
      <p:pic>
        <p:nvPicPr>
          <p:cNvPr id="16" name="Picture 3" descr="C:\Documents and Settings\Dell\Escritorio\1390930274403.jpg"/>
          <p:cNvPicPr>
            <a:picLocks noChangeAspect="1" noChangeArrowheads="1"/>
          </p:cNvPicPr>
          <p:nvPr/>
        </p:nvPicPr>
        <p:blipFill>
          <a:blip r:embed="rId8"/>
          <a:srcRect/>
          <a:stretch>
            <a:fillRect/>
          </a:stretch>
        </p:blipFill>
        <p:spPr bwMode="auto">
          <a:xfrm>
            <a:off x="285720" y="285728"/>
            <a:ext cx="2266950" cy="3108325"/>
          </a:xfrm>
          <a:prstGeom prst="rect">
            <a:avLst/>
          </a:prstGeom>
          <a:noFill/>
        </p:spPr>
      </p:pic>
    </p:spTree>
  </p:cSld>
  <p:clrMapOvr>
    <a:masterClrMapping/>
  </p:clrMapOvr>
  <p:transition spd="slow" advTm="9000">
    <p:fade/>
    <p:sndAc>
      <p:stSnd loop="1">
        <p:snd r:embed="rId2" name="musica clasica pavarotti - ave maria(1)(2).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Adolfo-Suarez-primer-presidente-democracia_MDSIMA20140321_0115_1.jpg"/>
          <p:cNvPicPr>
            <a:picLocks noChangeAspect="1" noChangeArrowheads="1"/>
          </p:cNvPicPr>
          <p:nvPr/>
        </p:nvPicPr>
        <p:blipFill>
          <a:blip r:embed="rId2"/>
          <a:srcRect/>
          <a:stretch>
            <a:fillRect/>
          </a:stretch>
        </p:blipFill>
        <p:spPr bwMode="auto">
          <a:xfrm>
            <a:off x="-2071734" y="0"/>
            <a:ext cx="11553115" cy="70723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1538" y="2071678"/>
            <a:ext cx="7572428" cy="4401205"/>
          </a:xfrm>
          <a:prstGeom prst="rect">
            <a:avLst/>
          </a:prstGeom>
        </p:spPr>
        <p:txBody>
          <a:bodyPr wrap="square">
            <a:spAutoFit/>
          </a:bodyPr>
          <a:lstStyle/>
          <a:p>
            <a:r>
              <a:rPr lang="es-ES" sz="2000" i="1" dirty="0" smtClean="0"/>
              <a:t>El </a:t>
            </a:r>
            <a:r>
              <a:rPr lang="es-ES" sz="2000" b="1" i="1" dirty="0" smtClean="0"/>
              <a:t>ex presidente del Gobierno Adolfo Suárez ha muerto a los 81 años</a:t>
            </a:r>
            <a:r>
              <a:rPr lang="es-ES" sz="2000" i="1" dirty="0" smtClean="0"/>
              <a:t> "sereno" y "rodeado de su familia" este domingo a las 15.03 horas en Madrid. El primer presidente de la democracia actual ha fallecido por un "empeoramiento de su enfermedad neurológica", según ha informado la Clínica Centro, en la que ingresó el pasado lunes por una neumonía. Aunque este proceso respiratorio remitió, </a:t>
            </a:r>
            <a:r>
              <a:rPr lang="es-ES" sz="2000" b="1" i="1" dirty="0" smtClean="0"/>
              <a:t>el alzhéimer que sufría ha continuado avanzando hasta el final</a:t>
            </a:r>
            <a:r>
              <a:rPr lang="es-ES" sz="2000" i="1" dirty="0" smtClean="0"/>
              <a:t>.</a:t>
            </a:r>
          </a:p>
          <a:p>
            <a:r>
              <a:rPr lang="es-ES" sz="2000" i="1" dirty="0" smtClean="0"/>
              <a:t>El </a:t>
            </a:r>
            <a:r>
              <a:rPr lang="es-ES" sz="2000" b="1" i="1" dirty="0" smtClean="0"/>
              <a:t>Gobierno ha decretado tres días de luto oficial </a:t>
            </a:r>
            <a:r>
              <a:rPr lang="es-ES" sz="2000" i="1" dirty="0" smtClean="0"/>
              <a:t>por el arquitecto de la Transición, que pilotó el paso de la dictadura a la democracia. El Congreso de los Diputados acogerá la capilla ardiente con los restos mortales de Suárez a partir de este lunes y estará abierta durante 24 horas. Suárez será </a:t>
            </a:r>
            <a:r>
              <a:rPr lang="es-ES" sz="2000" b="1" i="1" dirty="0" smtClean="0"/>
              <a:t>enterrado en la catedral de Ávila</a:t>
            </a:r>
            <a:r>
              <a:rPr lang="es-ES" sz="2000" i="1" dirty="0" smtClean="0"/>
              <a:t>.</a:t>
            </a:r>
            <a:endParaRPr lang="es-ES" sz="2000" i="1" dirty="0"/>
          </a:p>
        </p:txBody>
      </p:sp>
      <p:pic>
        <p:nvPicPr>
          <p:cNvPr id="39938" name="Picture 2" descr="C:\Documents and Settings\Dell\Escritorio\besp2.gif"/>
          <p:cNvPicPr>
            <a:picLocks noChangeAspect="1" noChangeArrowheads="1"/>
          </p:cNvPicPr>
          <p:nvPr/>
        </p:nvPicPr>
        <p:blipFill>
          <a:blip r:embed="rId2"/>
          <a:srcRect/>
          <a:stretch>
            <a:fillRect/>
          </a:stretch>
        </p:blipFill>
        <p:spPr bwMode="auto">
          <a:xfrm>
            <a:off x="1" y="0"/>
            <a:ext cx="2571736" cy="1714490"/>
          </a:xfrm>
          <a:prstGeom prst="rect">
            <a:avLst/>
          </a:prstGeom>
          <a:noFill/>
        </p:spPr>
      </p:pic>
    </p:spTree>
  </p:cSld>
  <p:clrMapOvr>
    <a:masterClrMapping/>
  </p:clrMapOvr>
  <p:transition spd="slow" advTm="56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1391016562571.jpg"/>
          <p:cNvPicPr>
            <a:picLocks noChangeAspect="1" noChangeArrowheads="1"/>
          </p:cNvPicPr>
          <p:nvPr/>
        </p:nvPicPr>
        <p:blipFill>
          <a:blip r:embed="rId2"/>
          <a:srcRect/>
          <a:stretch>
            <a:fillRect/>
          </a:stretch>
        </p:blipFill>
        <p:spPr bwMode="auto">
          <a:xfrm>
            <a:off x="0" y="0"/>
            <a:ext cx="10301909" cy="707233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4714884"/>
            <a:ext cx="8429684" cy="1754326"/>
          </a:xfrm>
          <a:prstGeom prst="rect">
            <a:avLst/>
          </a:prstGeom>
        </p:spPr>
        <p:txBody>
          <a:bodyPr wrap="square">
            <a:spAutoFit/>
          </a:bodyPr>
          <a:lstStyle/>
          <a:p>
            <a:pPr algn="ctr"/>
            <a:r>
              <a:rPr lang="es-ES" sz="5400" b="1" i="1" dirty="0" smtClean="0">
                <a:hlinkClick r:id="rId2" action="ppaction://hlinkfile"/>
              </a:rPr>
              <a:t>«Mi dolor es grande; mi gratitud, permanente»</a:t>
            </a:r>
            <a:endParaRPr lang="es-ES" sz="5400" b="1" i="1" dirty="0"/>
          </a:p>
        </p:txBody>
      </p:sp>
      <p:pic>
        <p:nvPicPr>
          <p:cNvPr id="3" name="Picture 2" descr="C:\Documents and Settings\Dell\Escritorio\rey-juan-carlos--647x300.jpg"/>
          <p:cNvPicPr>
            <a:picLocks noChangeAspect="1" noChangeArrowheads="1"/>
          </p:cNvPicPr>
          <p:nvPr/>
        </p:nvPicPr>
        <p:blipFill>
          <a:blip r:embed="rId3"/>
          <a:srcRect/>
          <a:stretch>
            <a:fillRect/>
          </a:stretch>
        </p:blipFill>
        <p:spPr bwMode="auto">
          <a:xfrm>
            <a:off x="642910" y="500042"/>
            <a:ext cx="7703398" cy="3571900"/>
          </a:xfrm>
          <a:prstGeom prst="rect">
            <a:avLst/>
          </a:prstGeom>
          <a:noFill/>
        </p:spPr>
      </p:pic>
    </p:spTree>
  </p:cSld>
  <p:clrMapOvr>
    <a:masterClrMapping/>
  </p:clrMapOvr>
  <p:transition spd="slow" advTm="15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Adolfo-Suarez-primer-presidente-democracia_MDSIMA20140321_0118_1.jpg"/>
          <p:cNvPicPr>
            <a:picLocks noChangeAspect="1" noChangeArrowheads="1"/>
          </p:cNvPicPr>
          <p:nvPr/>
        </p:nvPicPr>
        <p:blipFill>
          <a:blip r:embed="rId2"/>
          <a:srcRect/>
          <a:stretch>
            <a:fillRect/>
          </a:stretch>
        </p:blipFill>
        <p:spPr bwMode="auto">
          <a:xfrm>
            <a:off x="-285785" y="0"/>
            <a:ext cx="10283535"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5852" y="4143380"/>
            <a:ext cx="6786610" cy="2554545"/>
          </a:xfrm>
          <a:prstGeom prst="rect">
            <a:avLst/>
          </a:prstGeom>
        </p:spPr>
        <p:txBody>
          <a:bodyPr wrap="square">
            <a:spAutoFit/>
          </a:bodyPr>
          <a:lstStyle/>
          <a:p>
            <a:r>
              <a:rPr lang="es-ES" sz="2000" b="1" i="1" dirty="0" smtClean="0"/>
              <a:t>La Transición que impulsamos fue uno de los capítulos más brillantes de la historia de </a:t>
            </a:r>
            <a:r>
              <a:rPr lang="es-ES" sz="2000" b="1" i="1" dirty="0" smtClean="0"/>
              <a:t>España.</a:t>
            </a:r>
          </a:p>
          <a:p>
            <a:endParaRPr lang="es-ES" sz="2000" b="1" i="1" dirty="0" smtClean="0"/>
          </a:p>
          <a:p>
            <a:r>
              <a:rPr lang="es-ES" sz="2000" b="1" i="1" dirty="0" smtClean="0"/>
              <a:t>La superación de la fractura social y política fue su objetivo prioritario y también el </a:t>
            </a:r>
            <a:r>
              <a:rPr lang="es-ES" sz="2000" b="1" i="1" dirty="0" smtClean="0"/>
              <a:t>mío.</a:t>
            </a:r>
          </a:p>
          <a:p>
            <a:endParaRPr lang="es-ES" sz="2000" b="1" i="1" dirty="0" smtClean="0"/>
          </a:p>
          <a:p>
            <a:r>
              <a:rPr lang="es-ES" sz="2000" b="1" i="1" dirty="0" smtClean="0"/>
              <a:t>Juntos los españoles somos capaces de alcanzar el mejor futuro colectivo para </a:t>
            </a:r>
            <a:r>
              <a:rPr lang="es-ES" sz="2000" b="1" i="1" dirty="0" smtClean="0"/>
              <a:t>todos.</a:t>
            </a:r>
            <a:endParaRPr lang="es-ES" sz="2000" b="1" i="1" dirty="0"/>
          </a:p>
        </p:txBody>
      </p:sp>
      <p:pic>
        <p:nvPicPr>
          <p:cNvPr id="3" name="Picture 2" descr="C:\Documents and Settings\Dell\Escritorio\rey-juan-carlos--647x300.jpg"/>
          <p:cNvPicPr>
            <a:picLocks noChangeAspect="1" noChangeArrowheads="1"/>
          </p:cNvPicPr>
          <p:nvPr/>
        </p:nvPicPr>
        <p:blipFill>
          <a:blip r:embed="rId2"/>
          <a:srcRect/>
          <a:stretch>
            <a:fillRect/>
          </a:stretch>
        </p:blipFill>
        <p:spPr bwMode="auto">
          <a:xfrm>
            <a:off x="785786" y="357166"/>
            <a:ext cx="7703398" cy="3571900"/>
          </a:xfrm>
          <a:prstGeom prst="rect">
            <a:avLst/>
          </a:prstGeom>
          <a:noFill/>
        </p:spPr>
      </p:pic>
    </p:spTree>
  </p:cSld>
  <p:clrMapOvr>
    <a:masterClrMapping/>
  </p:clrMapOvr>
  <p:transition spd="slow" advTm="22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Fotografia-Adolfo-Suarez-Juan-Carlos_MDSIMA20140321_0130_11.jpg"/>
          <p:cNvPicPr>
            <a:picLocks noChangeAspect="1" noChangeArrowheads="1"/>
          </p:cNvPicPr>
          <p:nvPr/>
        </p:nvPicPr>
        <p:blipFill>
          <a:blip r:embed="rId2"/>
          <a:srcRect/>
          <a:stretch>
            <a:fillRect/>
          </a:stretch>
        </p:blipFill>
        <p:spPr bwMode="auto">
          <a:xfrm>
            <a:off x="-1143040" y="0"/>
            <a:ext cx="12187860"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C:\Documents and Settings\Dell\Escritorio\pieza-clave-transicion-olvido_MDSIMA20140321_0180_1.jpg"/>
          <p:cNvPicPr>
            <a:picLocks noChangeAspect="1" noChangeArrowheads="1"/>
          </p:cNvPicPr>
          <p:nvPr/>
        </p:nvPicPr>
        <p:blipFill>
          <a:blip r:embed="rId2"/>
          <a:srcRect/>
          <a:stretch>
            <a:fillRect/>
          </a:stretch>
        </p:blipFill>
        <p:spPr bwMode="auto">
          <a:xfrm>
            <a:off x="-428661" y="0"/>
            <a:ext cx="1218785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1390930208330.jpg"/>
          <p:cNvPicPr>
            <a:picLocks noChangeAspect="1" noChangeArrowheads="1"/>
          </p:cNvPicPr>
          <p:nvPr/>
        </p:nvPicPr>
        <p:blipFill>
          <a:blip r:embed="rId2"/>
          <a:srcRect/>
          <a:stretch>
            <a:fillRect/>
          </a:stretch>
        </p:blipFill>
        <p:spPr bwMode="auto">
          <a:xfrm>
            <a:off x="1714480" y="0"/>
            <a:ext cx="5786220" cy="6858000"/>
          </a:xfrm>
          <a:prstGeom prst="rect">
            <a:avLst/>
          </a:prstGeom>
          <a:noFill/>
        </p:spPr>
      </p:pic>
      <p:pic>
        <p:nvPicPr>
          <p:cNvPr id="3" name="Picture 6" descr="C:\Documents and Settings\Dell\Escritorio\besp.gif"/>
          <p:cNvPicPr>
            <a:picLocks noChangeAspect="1" noChangeArrowheads="1"/>
          </p:cNvPicPr>
          <p:nvPr/>
        </p:nvPicPr>
        <p:blipFill>
          <a:blip r:embed="rId3"/>
          <a:srcRect/>
          <a:stretch>
            <a:fillRect/>
          </a:stretch>
        </p:blipFill>
        <p:spPr bwMode="auto">
          <a:xfrm>
            <a:off x="0" y="0"/>
            <a:ext cx="1802656" cy="1357290"/>
          </a:xfrm>
          <a:prstGeom prst="rect">
            <a:avLst/>
          </a:prstGeom>
          <a:noFill/>
        </p:spPr>
      </p:pic>
      <p:pic>
        <p:nvPicPr>
          <p:cNvPr id="6" name="Picture 6" descr="C:\Documents and Settings\Dell\Escritorio\besp.gif"/>
          <p:cNvPicPr>
            <a:picLocks noChangeAspect="1" noChangeArrowheads="1"/>
          </p:cNvPicPr>
          <p:nvPr/>
        </p:nvPicPr>
        <p:blipFill>
          <a:blip r:embed="rId3"/>
          <a:srcRect/>
          <a:stretch>
            <a:fillRect/>
          </a:stretch>
        </p:blipFill>
        <p:spPr bwMode="auto">
          <a:xfrm>
            <a:off x="7341344" y="5500710"/>
            <a:ext cx="1802656" cy="135729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1391016565787.jpg"/>
          <p:cNvPicPr>
            <a:picLocks noChangeAspect="1" noChangeArrowheads="1"/>
          </p:cNvPicPr>
          <p:nvPr/>
        </p:nvPicPr>
        <p:blipFill>
          <a:blip r:embed="rId2"/>
          <a:srcRect/>
          <a:stretch>
            <a:fillRect/>
          </a:stretch>
        </p:blipFill>
        <p:spPr bwMode="auto">
          <a:xfrm>
            <a:off x="0" y="0"/>
            <a:ext cx="10346895"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Adolfo-Suarez-primer-presidente-democracia_MDSIMA20140321_0112_1.jpg"/>
          <p:cNvPicPr>
            <a:picLocks noChangeAspect="1" noChangeArrowheads="1"/>
          </p:cNvPicPr>
          <p:nvPr/>
        </p:nvPicPr>
        <p:blipFill>
          <a:blip r:embed="rId2"/>
          <a:srcRect/>
          <a:stretch>
            <a:fillRect/>
          </a:stretch>
        </p:blipFill>
        <p:spPr bwMode="auto">
          <a:xfrm>
            <a:off x="-1143039" y="0"/>
            <a:ext cx="11172656"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857364"/>
            <a:ext cx="7715304" cy="4770537"/>
          </a:xfrm>
          <a:prstGeom prst="rect">
            <a:avLst/>
          </a:prstGeom>
        </p:spPr>
        <p:txBody>
          <a:bodyPr wrap="square">
            <a:spAutoFit/>
          </a:bodyPr>
          <a:lstStyle/>
          <a:p>
            <a:r>
              <a:rPr lang="es-ES" sz="1600" b="1" i="1" dirty="0" smtClean="0"/>
              <a:t>Tras once años de silencio y olvido, sumergido en su enfermedad, Adolfo Suárez se ha ido definitivamente a las 15.03 horas de este domingo a los 81 años. Así lo ha anunciado el portavoz de la familia, Fermín Urbiola, que permanece junto a la familia del </a:t>
            </a:r>
            <a:r>
              <a:rPr lang="es-ES" sz="1600" b="1" i="1" dirty="0" smtClean="0"/>
              <a:t>ex presidente </a:t>
            </a:r>
            <a:r>
              <a:rPr lang="es-ES" sz="1600" b="1" i="1" dirty="0" smtClean="0"/>
              <a:t>en la clínica </a:t>
            </a:r>
            <a:r>
              <a:rPr lang="es-ES" sz="1600" b="1" i="1" dirty="0" smtClean="0"/>
              <a:t>Centro </a:t>
            </a:r>
            <a:r>
              <a:rPr lang="es-ES" sz="1600" b="1" i="1" dirty="0" smtClean="0"/>
              <a:t>de Madrid, en la que ingresó el pasado lunes debido a una infección respiratoria que le llevó a una situación "crítica irreversible", tal y como su propio hijo, Adolfo Suárez Illana, explicó el pasado viernes en una emotiva rueda de prensa.</a:t>
            </a:r>
          </a:p>
          <a:p>
            <a:r>
              <a:rPr lang="es-ES" sz="1600" b="1" i="1" dirty="0" smtClean="0"/>
              <a:t>Fue el primer presidente de la transición, uno de los nombres que están escritos en letra mayúscula en la historia de España. El propio Rey Juan Carlos lo escogió a él para llevar a cabo la transición española. Y lo consiguió, porque se convirtió en una referencia a nivel mundial para transitar de una dictadura a un régimen de libertades. </a:t>
            </a:r>
          </a:p>
          <a:p>
            <a:r>
              <a:rPr lang="es-ES" sz="1600" b="1" i="1" dirty="0" smtClean="0"/>
              <a:t>El propio Adolfo Suárez se lo anticipó al mismísimo general Franco, cuando siendo director general de TVE le preguntó, así, a bocajarro: "¿Crees que el movimiento subsistirá después de mi muerte?". A lo que un joven Suárez le contestó que no. "¿Y el franquismo?", insistió el dictador. "El franquismo es un sentimiento, no una fórmula política", respondió el valiente político, que llego a decirle: "Mi general, a su muerte vendrá la democracia". Y, por suerte, no se equivocó. </a:t>
            </a:r>
            <a:endParaRPr lang="es-ES" sz="1600" b="1" i="1" dirty="0"/>
          </a:p>
        </p:txBody>
      </p:sp>
      <p:pic>
        <p:nvPicPr>
          <p:cNvPr id="4" name="Picture 2" descr="C:\Documents and Settings\Dell\Escritorio\besp2.gif"/>
          <p:cNvPicPr>
            <a:picLocks noChangeAspect="1" noChangeArrowheads="1"/>
          </p:cNvPicPr>
          <p:nvPr/>
        </p:nvPicPr>
        <p:blipFill>
          <a:blip r:embed="rId2"/>
          <a:srcRect/>
          <a:stretch>
            <a:fillRect/>
          </a:stretch>
        </p:blipFill>
        <p:spPr bwMode="auto">
          <a:xfrm>
            <a:off x="1" y="0"/>
            <a:ext cx="2571736" cy="1714490"/>
          </a:xfrm>
          <a:prstGeom prst="rect">
            <a:avLst/>
          </a:prstGeom>
          <a:noFill/>
        </p:spPr>
      </p:pic>
    </p:spTree>
  </p:cSld>
  <p:clrMapOvr>
    <a:masterClrMapping/>
  </p:clrMapOvr>
  <p:transition spd="slow" advTm="61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dolfo-Suarez-primer-presidente-democracia_MDSIMA20140321_0123_1.jpg"/>
          <p:cNvPicPr>
            <a:picLocks noChangeAspect="1" noChangeArrowheads="1"/>
          </p:cNvPicPr>
          <p:nvPr/>
        </p:nvPicPr>
        <p:blipFill>
          <a:blip r:embed="rId2"/>
          <a:srcRect/>
          <a:stretch>
            <a:fillRect/>
          </a:stretch>
        </p:blipFill>
        <p:spPr bwMode="auto">
          <a:xfrm>
            <a:off x="-500098" y="0"/>
            <a:ext cx="1035850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14414" y="2000240"/>
            <a:ext cx="7215238" cy="3785652"/>
          </a:xfrm>
          <a:prstGeom prst="rect">
            <a:avLst/>
          </a:prstGeom>
        </p:spPr>
        <p:txBody>
          <a:bodyPr wrap="square">
            <a:spAutoFit/>
          </a:bodyPr>
          <a:lstStyle/>
          <a:p>
            <a:r>
              <a:rPr lang="es-ES" sz="2000" b="1" i="1" dirty="0" smtClean="0"/>
              <a:t>A medida que pasaban los años, fueron comenzando, sin embargo, los elogios para el político derrotado. Para entonces estaba entregado a la vida familiar. A su hija Marian, su 'ojito derecho' y segunda de cinco vástagos, le fue detectado un cáncer cuando tenía 29 años y estaba embarazada de su segundo hijo. Y </a:t>
            </a:r>
            <a:r>
              <a:rPr lang="es-ES" sz="2000" b="1" i="1" dirty="0" smtClean="0"/>
              <a:t>Suárez </a:t>
            </a:r>
            <a:r>
              <a:rPr lang="es-ES" sz="2000" b="1" i="1" dirty="0" smtClean="0"/>
              <a:t>se volcó en su cuidado. A pesar de que pulverizó los pesimistas pronósticos </a:t>
            </a:r>
            <a:r>
              <a:rPr lang="es-ES" sz="2000" b="1" i="1" dirty="0" smtClean="0"/>
              <a:t>iníciales, </a:t>
            </a:r>
            <a:r>
              <a:rPr lang="es-ES" sz="2000" b="1" i="1" dirty="0" smtClean="0"/>
              <a:t>moriría en 2004, cuando él ya no recordaba siquiera su nombre. Tres años antes había muerto su esposa Amparo Illana a la que cuidó hasta el final. También sus otras dos hijas, Sonsoles y Laura tuvieron que combatir la misma enfermedad.</a:t>
            </a:r>
            <a:endParaRPr lang="es-ES" sz="2000" b="1" i="1" dirty="0"/>
          </a:p>
        </p:txBody>
      </p:sp>
      <p:pic>
        <p:nvPicPr>
          <p:cNvPr id="3" name="Picture 2" descr="C:\Documents and Settings\Dell\Escritorio\besp2.gif"/>
          <p:cNvPicPr>
            <a:picLocks noChangeAspect="1" noChangeArrowheads="1"/>
          </p:cNvPicPr>
          <p:nvPr/>
        </p:nvPicPr>
        <p:blipFill>
          <a:blip r:embed="rId2"/>
          <a:srcRect/>
          <a:stretch>
            <a:fillRect/>
          </a:stretch>
        </p:blipFill>
        <p:spPr bwMode="auto">
          <a:xfrm>
            <a:off x="1" y="0"/>
            <a:ext cx="2571736" cy="1714490"/>
          </a:xfrm>
          <a:prstGeom prst="rect">
            <a:avLst/>
          </a:prstGeom>
          <a:noFill/>
        </p:spPr>
      </p:pic>
    </p:spTree>
  </p:cSld>
  <p:clrMapOvr>
    <a:masterClrMapping/>
  </p:clrMapOvr>
  <p:transition spd="slow" advTm="33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0166" y="5000636"/>
            <a:ext cx="5429288" cy="1384995"/>
          </a:xfrm>
          <a:prstGeom prst="rect">
            <a:avLst/>
          </a:prstGeom>
        </p:spPr>
        <p:txBody>
          <a:bodyPr wrap="square">
            <a:spAutoFit/>
          </a:bodyPr>
          <a:lstStyle/>
          <a:p>
            <a:r>
              <a:rPr lang="es-ES" sz="2800" b="1" i="1" dirty="0" smtClean="0"/>
              <a:t>El cáncer de mama le quitó a Adolfo Suárez lo que más quería: a su mujer y una hija</a:t>
            </a:r>
            <a:endParaRPr lang="es-ES" sz="2800" b="1" i="1" dirty="0"/>
          </a:p>
        </p:txBody>
      </p:sp>
      <p:pic>
        <p:nvPicPr>
          <p:cNvPr id="40962" name="Picture 2" descr="C:\Documents and Settings\Dell\Escritorio\165399-620-282.jpg"/>
          <p:cNvPicPr>
            <a:picLocks noChangeAspect="1" noChangeArrowheads="1"/>
          </p:cNvPicPr>
          <p:nvPr/>
        </p:nvPicPr>
        <p:blipFill>
          <a:blip r:embed="rId2"/>
          <a:srcRect/>
          <a:stretch>
            <a:fillRect/>
          </a:stretch>
        </p:blipFill>
        <p:spPr bwMode="auto">
          <a:xfrm>
            <a:off x="500034" y="714356"/>
            <a:ext cx="8324300" cy="3786214"/>
          </a:xfrm>
          <a:prstGeom prst="rect">
            <a:avLst/>
          </a:prstGeom>
          <a:noFill/>
        </p:spPr>
      </p:pic>
    </p:spTree>
  </p:cSld>
  <p:clrMapOvr>
    <a:masterClrMapping/>
  </p:clrMapOvr>
  <p:transition spd="slow" advTm="14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suarez-abc--647x331.jpg"/>
          <p:cNvPicPr>
            <a:picLocks noChangeAspect="1" noChangeArrowheads="1"/>
          </p:cNvPicPr>
          <p:nvPr/>
        </p:nvPicPr>
        <p:blipFill>
          <a:blip r:embed="rId2"/>
          <a:srcRect/>
          <a:stretch>
            <a:fillRect/>
          </a:stretch>
        </p:blipFill>
        <p:spPr bwMode="auto">
          <a:xfrm>
            <a:off x="0" y="0"/>
            <a:ext cx="10752127" cy="5500702"/>
          </a:xfrm>
          <a:prstGeom prst="rect">
            <a:avLst/>
          </a:prstGeom>
          <a:noFill/>
        </p:spPr>
      </p:pic>
      <p:sp>
        <p:nvSpPr>
          <p:cNvPr id="3" name="2 Rectángulo"/>
          <p:cNvSpPr/>
          <p:nvPr/>
        </p:nvSpPr>
        <p:spPr>
          <a:xfrm>
            <a:off x="428596" y="5715016"/>
            <a:ext cx="9144000" cy="923330"/>
          </a:xfrm>
          <a:prstGeom prst="rect">
            <a:avLst/>
          </a:prstGeom>
        </p:spPr>
        <p:txBody>
          <a:bodyPr wrap="square">
            <a:spAutoFit/>
          </a:bodyPr>
          <a:lstStyle/>
          <a:p>
            <a:r>
              <a:rPr lang="es-ES" b="1" i="1" dirty="0" smtClean="0"/>
              <a:t>Las cuatro mujeres de la vida de Adolfo Suárez padecieron cáncer de mama.</a:t>
            </a:r>
          </a:p>
          <a:p>
            <a:r>
              <a:rPr lang="es-ES" b="1" i="1" dirty="0" smtClean="0"/>
              <a:t>Los golpes más duros de su vida: la muerte de su mujer y de su hija mayor.</a:t>
            </a:r>
          </a:p>
          <a:p>
            <a:r>
              <a:rPr lang="es-ES" b="1" i="1" dirty="0" smtClean="0"/>
              <a:t>Sonsoles y Laura, operadas, la última el año pasado, superaron la enfermedad.</a:t>
            </a:r>
            <a:endParaRPr lang="es-ES" b="1" i="1" dirty="0"/>
          </a:p>
        </p:txBody>
      </p:sp>
    </p:spTree>
  </p:cSld>
  <p:clrMapOvr>
    <a:masterClrMapping/>
  </p:clrMapOvr>
  <p:transition spd="slow" advTm="22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Adolfo-Suarez-primer-presidente-democracia_MDSIMA20140321_0121_1.jpg"/>
          <p:cNvPicPr>
            <a:picLocks noChangeAspect="1" noChangeArrowheads="1"/>
          </p:cNvPicPr>
          <p:nvPr/>
        </p:nvPicPr>
        <p:blipFill>
          <a:blip r:embed="rId2"/>
          <a:srcRect/>
          <a:stretch>
            <a:fillRect/>
          </a:stretch>
        </p:blipFill>
        <p:spPr bwMode="auto">
          <a:xfrm>
            <a:off x="-1214478" y="0"/>
            <a:ext cx="10358478"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ieza-clave-transicion-olvido_MDSIMA20140321_0182_1.jpg"/>
          <p:cNvPicPr>
            <a:picLocks noChangeAspect="1" noChangeArrowheads="1"/>
          </p:cNvPicPr>
          <p:nvPr/>
        </p:nvPicPr>
        <p:blipFill>
          <a:blip r:embed="rId2"/>
          <a:srcRect/>
          <a:stretch>
            <a:fillRect/>
          </a:stretch>
        </p:blipFill>
        <p:spPr bwMode="auto">
          <a:xfrm>
            <a:off x="-1428792" y="0"/>
            <a:ext cx="11933986"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dolfo-Suarez-primer-presidente-democracia_MDSIMA20140321_0120_1.jpg"/>
          <p:cNvPicPr>
            <a:picLocks noChangeAspect="1" noChangeArrowheads="1"/>
          </p:cNvPicPr>
          <p:nvPr/>
        </p:nvPicPr>
        <p:blipFill>
          <a:blip r:embed="rId2"/>
          <a:srcRect/>
          <a:stretch>
            <a:fillRect/>
          </a:stretch>
        </p:blipFill>
        <p:spPr bwMode="auto">
          <a:xfrm>
            <a:off x="-1571668" y="0"/>
            <a:ext cx="11430080" cy="6905368"/>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1391019458181.jpg"/>
          <p:cNvPicPr>
            <a:picLocks noChangeAspect="1" noChangeArrowheads="1"/>
          </p:cNvPicPr>
          <p:nvPr/>
        </p:nvPicPr>
        <p:blipFill>
          <a:blip r:embed="rId2"/>
          <a:srcRect/>
          <a:stretch>
            <a:fillRect/>
          </a:stretch>
        </p:blipFill>
        <p:spPr bwMode="auto">
          <a:xfrm>
            <a:off x="0" y="0"/>
            <a:ext cx="9214380" cy="7286652"/>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Adolfo-Suarez-primer-presidente-democracia_MDSIMA20140321_0117_1.jpg"/>
          <p:cNvPicPr>
            <a:picLocks noChangeAspect="1" noChangeArrowheads="1"/>
          </p:cNvPicPr>
          <p:nvPr/>
        </p:nvPicPr>
        <p:blipFill>
          <a:blip r:embed="rId2"/>
          <a:srcRect/>
          <a:stretch>
            <a:fillRect/>
          </a:stretch>
        </p:blipFill>
        <p:spPr bwMode="auto">
          <a:xfrm>
            <a:off x="-857288" y="0"/>
            <a:ext cx="11045282"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Adolfo-Suarez-primer-presidente-democracia_MDSIMA20140321_0124_1.jpg"/>
          <p:cNvPicPr>
            <a:picLocks noChangeAspect="1" noChangeArrowheads="1"/>
          </p:cNvPicPr>
          <p:nvPr/>
        </p:nvPicPr>
        <p:blipFill>
          <a:blip r:embed="rId2"/>
          <a:srcRect/>
          <a:stretch>
            <a:fillRect/>
          </a:stretch>
        </p:blipFill>
        <p:spPr bwMode="auto">
          <a:xfrm>
            <a:off x="-857288" y="0"/>
            <a:ext cx="1218785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vida-Adolfo-Suarez-imagenes_TINIMA20140321_0272_5.jpg"/>
          <p:cNvPicPr>
            <a:picLocks noChangeAspect="1" noChangeArrowheads="1"/>
          </p:cNvPicPr>
          <p:nvPr/>
        </p:nvPicPr>
        <p:blipFill>
          <a:blip r:embed="rId2"/>
          <a:srcRect/>
          <a:stretch>
            <a:fillRect/>
          </a:stretch>
        </p:blipFill>
        <p:spPr bwMode="auto">
          <a:xfrm>
            <a:off x="-653151" y="0"/>
            <a:ext cx="9797151" cy="550072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Adolfo-Suarez-primer-presidente-democracia_MDSIMA20140321_0122_1.jpg"/>
          <p:cNvPicPr>
            <a:picLocks noChangeAspect="1" noChangeArrowheads="1"/>
          </p:cNvPicPr>
          <p:nvPr/>
        </p:nvPicPr>
        <p:blipFill>
          <a:blip r:embed="rId2"/>
          <a:srcRect/>
          <a:stretch>
            <a:fillRect/>
          </a:stretch>
        </p:blipFill>
        <p:spPr bwMode="auto">
          <a:xfrm>
            <a:off x="-2285197" y="0"/>
            <a:ext cx="1218785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Muere-Adolfo-Suarez-81-anos.jpg"/>
          <p:cNvPicPr>
            <a:picLocks noChangeAspect="1" noChangeArrowheads="1"/>
          </p:cNvPicPr>
          <p:nvPr/>
        </p:nvPicPr>
        <p:blipFill>
          <a:blip r:embed="rId2"/>
          <a:srcRect l="43504"/>
          <a:stretch>
            <a:fillRect/>
          </a:stretch>
        </p:blipFill>
        <p:spPr bwMode="auto">
          <a:xfrm>
            <a:off x="-500098" y="0"/>
            <a:ext cx="10229856"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dolfo-Suarez-primer-presidente-democracia_MDSIMA20140321_0114_1.jpg"/>
          <p:cNvPicPr>
            <a:picLocks noChangeAspect="1" noChangeArrowheads="1"/>
          </p:cNvPicPr>
          <p:nvPr/>
        </p:nvPicPr>
        <p:blipFill>
          <a:blip r:embed="rId2"/>
          <a:srcRect/>
          <a:stretch>
            <a:fillRect/>
          </a:stretch>
        </p:blipFill>
        <p:spPr bwMode="auto">
          <a:xfrm>
            <a:off x="-1071602" y="0"/>
            <a:ext cx="1218785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1390930203694.jpg"/>
          <p:cNvPicPr>
            <a:picLocks noChangeAspect="1" noChangeArrowheads="1"/>
          </p:cNvPicPr>
          <p:nvPr/>
        </p:nvPicPr>
        <p:blipFill>
          <a:blip r:embed="rId2"/>
          <a:srcRect/>
          <a:stretch>
            <a:fillRect/>
          </a:stretch>
        </p:blipFill>
        <p:spPr bwMode="auto">
          <a:xfrm>
            <a:off x="-53773" y="27296"/>
            <a:ext cx="9457837" cy="6830704"/>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Adolfo-Suarez-primer-presidente-democracia_MDSIMA20140321_0111_1.jpg"/>
          <p:cNvPicPr>
            <a:picLocks noChangeAspect="1" noChangeArrowheads="1"/>
          </p:cNvPicPr>
          <p:nvPr/>
        </p:nvPicPr>
        <p:blipFill>
          <a:blip r:embed="rId2"/>
          <a:srcRect/>
          <a:stretch>
            <a:fillRect/>
          </a:stretch>
        </p:blipFill>
        <p:spPr bwMode="auto">
          <a:xfrm>
            <a:off x="-2428924" y="0"/>
            <a:ext cx="1218785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1391019458181.jpg"/>
          <p:cNvPicPr>
            <a:picLocks noChangeAspect="1" noChangeArrowheads="1"/>
          </p:cNvPicPr>
          <p:nvPr/>
        </p:nvPicPr>
        <p:blipFill>
          <a:blip r:embed="rId2"/>
          <a:srcRect/>
          <a:stretch>
            <a:fillRect/>
          </a:stretch>
        </p:blipFill>
        <p:spPr bwMode="auto">
          <a:xfrm>
            <a:off x="0" y="0"/>
            <a:ext cx="9286908" cy="734400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1391019455811.jpg"/>
          <p:cNvPicPr>
            <a:picLocks noChangeAspect="1" noChangeArrowheads="1"/>
          </p:cNvPicPr>
          <p:nvPr/>
        </p:nvPicPr>
        <p:blipFill>
          <a:blip r:embed="rId2"/>
          <a:srcRect/>
          <a:stretch>
            <a:fillRect/>
          </a:stretch>
        </p:blipFill>
        <p:spPr bwMode="auto">
          <a:xfrm>
            <a:off x="0" y="0"/>
            <a:ext cx="9750778"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1391016555835.jpg"/>
          <p:cNvPicPr>
            <a:picLocks noChangeAspect="1" noChangeArrowheads="1"/>
          </p:cNvPicPr>
          <p:nvPr/>
        </p:nvPicPr>
        <p:blipFill>
          <a:blip r:embed="rId2"/>
          <a:srcRect/>
          <a:stretch>
            <a:fillRect/>
          </a:stretch>
        </p:blipFill>
        <p:spPr bwMode="auto">
          <a:xfrm>
            <a:off x="0" y="0"/>
            <a:ext cx="9975012" cy="714377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Adolfo-Suarez-primer-presidente-democracia_MDSIMA20140321_0110_1.jpg"/>
          <p:cNvPicPr>
            <a:picLocks noChangeAspect="1" noChangeArrowheads="1"/>
          </p:cNvPicPr>
          <p:nvPr/>
        </p:nvPicPr>
        <p:blipFill>
          <a:blip r:embed="rId2"/>
          <a:srcRect/>
          <a:stretch>
            <a:fillRect/>
          </a:stretch>
        </p:blipFill>
        <p:spPr bwMode="auto">
          <a:xfrm>
            <a:off x="-1" y="0"/>
            <a:ext cx="9267873"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1265888749381.jpg"/>
          <p:cNvPicPr>
            <a:picLocks noChangeAspect="1" noChangeArrowheads="1"/>
          </p:cNvPicPr>
          <p:nvPr/>
        </p:nvPicPr>
        <p:blipFill>
          <a:blip r:embed="rId2"/>
          <a:srcRect/>
          <a:stretch>
            <a:fillRect/>
          </a:stretch>
        </p:blipFill>
        <p:spPr bwMode="auto">
          <a:xfrm>
            <a:off x="0" y="0"/>
            <a:ext cx="9248928"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1390934537963.jpg"/>
          <p:cNvPicPr>
            <a:picLocks noChangeAspect="1" noChangeArrowheads="1"/>
          </p:cNvPicPr>
          <p:nvPr/>
        </p:nvPicPr>
        <p:blipFill>
          <a:blip r:embed="rId2"/>
          <a:srcRect/>
          <a:stretch>
            <a:fillRect/>
          </a:stretch>
        </p:blipFill>
        <p:spPr bwMode="auto">
          <a:xfrm>
            <a:off x="0" y="0"/>
            <a:ext cx="9484912"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139093020129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Adolfo-Suarez-primer-presidente-democracia_MDSIMA20140321_0116_1.jpg"/>
          <p:cNvPicPr>
            <a:picLocks noChangeAspect="1" noChangeArrowheads="1"/>
          </p:cNvPicPr>
          <p:nvPr/>
        </p:nvPicPr>
        <p:blipFill>
          <a:blip r:embed="rId2"/>
          <a:srcRect l="9885" r="4951"/>
          <a:stretch>
            <a:fillRect/>
          </a:stretch>
        </p:blipFill>
        <p:spPr bwMode="auto">
          <a:xfrm>
            <a:off x="0" y="0"/>
            <a:ext cx="9731022"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Adolfo-Suarez-primer-presidente-democracia_MDSIMA20140321_0113_1.jpg"/>
          <p:cNvPicPr>
            <a:picLocks noChangeAspect="1" noChangeArrowheads="1"/>
          </p:cNvPicPr>
          <p:nvPr/>
        </p:nvPicPr>
        <p:blipFill>
          <a:blip r:embed="rId2"/>
          <a:srcRect/>
          <a:stretch>
            <a:fillRect/>
          </a:stretch>
        </p:blipFill>
        <p:spPr bwMode="auto">
          <a:xfrm>
            <a:off x="-1143040" y="0"/>
            <a:ext cx="12187859"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20131213csrcsrnac_13.jpg"/>
          <p:cNvPicPr>
            <a:picLocks noChangeAspect="1" noChangeArrowheads="1"/>
          </p:cNvPicPr>
          <p:nvPr/>
        </p:nvPicPr>
        <p:blipFill>
          <a:blip r:embed="rId2"/>
          <a:srcRect/>
          <a:stretch>
            <a:fillRect/>
          </a:stretch>
        </p:blipFill>
        <p:spPr bwMode="auto">
          <a:xfrm>
            <a:off x="2071670" y="0"/>
            <a:ext cx="5055037" cy="6858000"/>
          </a:xfrm>
          <a:prstGeom prst="rect">
            <a:avLst/>
          </a:prstGeom>
          <a:noFill/>
        </p:spPr>
      </p:pic>
      <p:pic>
        <p:nvPicPr>
          <p:cNvPr id="3" name="Picture 6" descr="C:\Documents and Settings\Dell\Escritorio\besp.gif"/>
          <p:cNvPicPr>
            <a:picLocks noChangeAspect="1" noChangeArrowheads="1"/>
          </p:cNvPicPr>
          <p:nvPr/>
        </p:nvPicPr>
        <p:blipFill>
          <a:blip r:embed="rId3"/>
          <a:srcRect/>
          <a:stretch>
            <a:fillRect/>
          </a:stretch>
        </p:blipFill>
        <p:spPr bwMode="auto">
          <a:xfrm>
            <a:off x="0" y="0"/>
            <a:ext cx="1802656" cy="1357290"/>
          </a:xfrm>
          <a:prstGeom prst="rect">
            <a:avLst/>
          </a:prstGeom>
          <a:noFill/>
        </p:spPr>
      </p:pic>
      <p:pic>
        <p:nvPicPr>
          <p:cNvPr id="5" name="Picture 6" descr="C:\Documents and Settings\Dell\Escritorio\besp.gif"/>
          <p:cNvPicPr>
            <a:picLocks noChangeAspect="1" noChangeArrowheads="1"/>
          </p:cNvPicPr>
          <p:nvPr/>
        </p:nvPicPr>
        <p:blipFill>
          <a:blip r:embed="rId3"/>
          <a:srcRect/>
          <a:stretch>
            <a:fillRect/>
          </a:stretch>
        </p:blipFill>
        <p:spPr bwMode="auto">
          <a:xfrm>
            <a:off x="7341344" y="5500710"/>
            <a:ext cx="1802656" cy="135729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1391019461352.jpg"/>
          <p:cNvPicPr>
            <a:picLocks noChangeAspect="1" noChangeArrowheads="1"/>
          </p:cNvPicPr>
          <p:nvPr/>
        </p:nvPicPr>
        <p:blipFill>
          <a:blip r:embed="rId2"/>
          <a:srcRect/>
          <a:stretch>
            <a:fillRect/>
          </a:stretch>
        </p:blipFill>
        <p:spPr bwMode="auto">
          <a:xfrm>
            <a:off x="0" y="0"/>
            <a:ext cx="9226954"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357950" y="571480"/>
            <a:ext cx="2214562" cy="5909310"/>
          </a:xfrm>
          <a:prstGeom prst="rect">
            <a:avLst/>
          </a:prstGeom>
        </p:spPr>
        <p:txBody>
          <a:bodyPr wrap="square">
            <a:spAutoFit/>
          </a:bodyPr>
          <a:lstStyle/>
          <a:p>
            <a:r>
              <a:rPr lang="es-ES" b="1" i="1" dirty="0" smtClean="0"/>
              <a:t>Adolfo Suárez se apaga para siempre después de once años sumido en el olvido del alzhéimer</a:t>
            </a:r>
          </a:p>
          <a:p>
            <a:r>
              <a:rPr lang="es-ES" b="1" i="1" dirty="0" smtClean="0"/>
              <a:t>Salido de las entrañas del régimen, el ex presidente despejó el camino hacia la democracia con más audacia que intelecto</a:t>
            </a:r>
          </a:p>
          <a:p>
            <a:r>
              <a:rPr lang="es-ES" b="1" i="1" dirty="0" smtClean="0"/>
              <a:t>La capilla ardiente se instalará este lunes en el Congreso de los Diputados</a:t>
            </a:r>
            <a:endParaRPr lang="es-ES" b="1" i="1" dirty="0"/>
          </a:p>
        </p:txBody>
      </p:sp>
      <p:pic>
        <p:nvPicPr>
          <p:cNvPr id="3" name="Picture 3" descr="C:\Documents and Settings\Dell\Escritorio\1390930274403.jpg"/>
          <p:cNvPicPr>
            <a:picLocks noChangeAspect="1" noChangeArrowheads="1"/>
          </p:cNvPicPr>
          <p:nvPr/>
        </p:nvPicPr>
        <p:blipFill>
          <a:blip r:embed="rId2"/>
          <a:srcRect/>
          <a:stretch>
            <a:fillRect/>
          </a:stretch>
        </p:blipFill>
        <p:spPr bwMode="auto">
          <a:xfrm>
            <a:off x="2928926" y="1714488"/>
            <a:ext cx="2266950" cy="3108325"/>
          </a:xfrm>
          <a:prstGeom prst="rect">
            <a:avLst/>
          </a:prstGeom>
          <a:noFill/>
        </p:spPr>
      </p:pic>
      <p:pic>
        <p:nvPicPr>
          <p:cNvPr id="4" name="Picture 2" descr="C:\Documents and Settings\Dell\Escritorio\besp2.gif"/>
          <p:cNvPicPr>
            <a:picLocks noChangeAspect="1" noChangeArrowheads="1"/>
          </p:cNvPicPr>
          <p:nvPr/>
        </p:nvPicPr>
        <p:blipFill>
          <a:blip r:embed="rId3"/>
          <a:srcRect/>
          <a:stretch>
            <a:fillRect/>
          </a:stretch>
        </p:blipFill>
        <p:spPr bwMode="auto">
          <a:xfrm>
            <a:off x="1" y="0"/>
            <a:ext cx="2571736" cy="1714490"/>
          </a:xfrm>
          <a:prstGeom prst="rect">
            <a:avLst/>
          </a:prstGeom>
          <a:noFill/>
        </p:spPr>
      </p:pic>
    </p:spTree>
  </p:cSld>
  <p:clrMapOvr>
    <a:masterClrMapping/>
  </p:clrMapOvr>
  <p:transition spd="slow" advTm="30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artel-Museo-Adolfo-Suarez_MDSIMA20140323_0118_40.jpg"/>
          <p:cNvPicPr>
            <a:picLocks noChangeAspect="1" noChangeArrowheads="1"/>
          </p:cNvPicPr>
          <p:nvPr/>
        </p:nvPicPr>
        <p:blipFill>
          <a:blip r:embed="rId2"/>
          <a:srcRect/>
          <a:stretch>
            <a:fillRect/>
          </a:stretch>
        </p:blipFill>
        <p:spPr bwMode="auto">
          <a:xfrm>
            <a:off x="-1" y="0"/>
            <a:ext cx="9344051" cy="6858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28596" y="857232"/>
            <a:ext cx="6357982" cy="2308306"/>
          </a:xfrm>
          <a:prstGeom prst="rect">
            <a:avLst/>
          </a:prstGeom>
        </p:spPr>
        <p:txBody>
          <a:bodyPr wrap="square" lIns="91422" tIns="45711" rIns="91422" bIns="45711">
            <a:spAutoFit/>
          </a:bodyPr>
          <a:lstStyle/>
          <a:p>
            <a:pPr lvl="1"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DESCANSE </a:t>
            </a:r>
          </a:p>
          <a:p>
            <a:pPr lvl="1"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EN PAZ</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DOLFO SUAREZ">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ADOLFO SUAREZ</Template>
  <TotalTime>42</TotalTime>
  <Words>643</Words>
  <Application>Microsoft Office PowerPoint</Application>
  <PresentationFormat>Presentación en pantalla (4:3)</PresentationFormat>
  <Paragraphs>53</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ADOLFO SUAREZ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2014-03-24T13:13:02Z</dcterms:created>
  <dcterms:modified xsi:type="dcterms:W3CDTF">2014-03-24T13:55:34Z</dcterms:modified>
</cp:coreProperties>
</file>