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Default Extension="emf" ContentType="image/x-emf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notesSlides/notesSlide14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3" r:id="rId2"/>
    <p:sldMasterId id="2147483685" r:id="rId3"/>
    <p:sldMasterId id="2147483697" r:id="rId4"/>
    <p:sldMasterId id="2147483709" r:id="rId5"/>
  </p:sldMasterIdLst>
  <p:notesMasterIdLst>
    <p:notesMasterId r:id="rId28"/>
  </p:notesMasterIdLst>
  <p:sldIdLst>
    <p:sldId id="290" r:id="rId6"/>
    <p:sldId id="291" r:id="rId7"/>
    <p:sldId id="292" r:id="rId8"/>
    <p:sldId id="293" r:id="rId9"/>
    <p:sldId id="294" r:id="rId10"/>
    <p:sldId id="295" r:id="rId11"/>
    <p:sldId id="296" r:id="rId12"/>
    <p:sldId id="297" r:id="rId13"/>
    <p:sldId id="298" r:id="rId14"/>
    <p:sldId id="299" r:id="rId15"/>
    <p:sldId id="300" r:id="rId16"/>
    <p:sldId id="301" r:id="rId17"/>
    <p:sldId id="302" r:id="rId18"/>
    <p:sldId id="303" r:id="rId19"/>
    <p:sldId id="304" r:id="rId20"/>
    <p:sldId id="305" r:id="rId21"/>
    <p:sldId id="306" r:id="rId22"/>
    <p:sldId id="289" r:id="rId23"/>
    <p:sldId id="288" r:id="rId24"/>
    <p:sldId id="287" r:id="rId25"/>
    <p:sldId id="307" r:id="rId26"/>
    <p:sldId id="286" r:id="rId2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YU7SSERhKmzr3LF49xLqHQ" hashData="4e6zuDVbWE+F7Semp+dD0diuaZ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showPr showNarration="1">
    <p:present/>
    <p:sldRg st="1" end="22"/>
    <p:penClr>
      <a:srgbClr val="FF0000"/>
    </p:penClr>
  </p:showPr>
  <p:clrMru>
    <a:srgbClr val="0000FF"/>
    <a:srgbClr val="FFCCFF"/>
    <a:srgbClr val="336600"/>
    <a:srgbClr val="FF7C80"/>
    <a:srgbClr val="FF6699"/>
    <a:srgbClr val="FF99CC"/>
    <a:srgbClr val="CC9900"/>
    <a:srgbClr val="9966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2782" autoAdjust="0"/>
    <p:restoredTop sz="94660"/>
  </p:normalViewPr>
  <p:slideViewPr>
    <p:cSldViewPr>
      <p:cViewPr>
        <p:scale>
          <a:sx n="50" d="100"/>
          <a:sy n="50" d="100"/>
        </p:scale>
        <p:origin x="-600" y="-6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D157F9-D316-4EA8-BC1D-6D1EACA7A3DD}" type="datetimeFigureOut">
              <a:rPr lang="es-ES" smtClean="0"/>
              <a:pPr/>
              <a:t>24/09/2013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10EADC-2BCB-4EFB-A677-AF68DD3DC9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F944A8-6141-4058-9190-5A0E110DBFC4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F944A8-6141-4058-9190-5A0E110DBFC4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F944A8-6141-4058-9190-5A0E110DBFC4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F944A8-6141-4058-9190-5A0E110DBFC4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F944A8-6141-4058-9190-5A0E110DBFC4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FDD053D-AA31-4015-8262-5D21CB1BD726}" type="slidenum">
              <a:rPr lang="es-ES"/>
              <a:pPr/>
              <a:t>6</a:t>
            </a:fld>
            <a:endParaRPr lang="es-ES"/>
          </a:p>
        </p:txBody>
      </p:sp>
      <p:sp>
        <p:nvSpPr>
          <p:cNvPr id="88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F944A8-6141-4058-9190-5A0E110DBFC4}" type="slidenum">
              <a:rPr lang="es-ES" smtClean="0"/>
              <a:pPr/>
              <a:t>7</a:t>
            </a:fld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F944A8-6141-4058-9190-5A0E110DBFC4}" type="slidenum">
              <a:rPr lang="es-ES" smtClean="0"/>
              <a:pPr/>
              <a:t>8</a:t>
            </a:fld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F944A8-6141-4058-9190-5A0E110DBFC4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F944A8-6141-4058-9190-5A0E110DBFC4}" type="slidenum">
              <a:rPr lang="es-ES" smtClean="0"/>
              <a:pPr/>
              <a:t>10</a:t>
            </a:fld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F944A8-6141-4058-9190-5A0E110DBFC4}" type="slidenum">
              <a:rPr lang="es-ES" smtClean="0"/>
              <a:pPr/>
              <a:t>11</a:t>
            </a:fld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F944A8-6141-4058-9190-5A0E110DBFC4}" type="slidenum">
              <a:rPr lang="es-ES" smtClean="0"/>
              <a:pPr/>
              <a:t>12</a:t>
            </a:fld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F944A8-6141-4058-9190-5A0E110DBFC4}" type="slidenum">
              <a:rPr lang="es-ES" smtClean="0"/>
              <a:pPr/>
              <a:t>13</a:t>
            </a:fld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F944A8-6141-4058-9190-5A0E110DBFC4}" type="slidenum">
              <a:rPr lang="es-ES" smtClean="0"/>
              <a:pPr/>
              <a:t>14</a:t>
            </a:fld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F944A8-6141-4058-9190-5A0E110DBFC4}" type="slidenum">
              <a:rPr lang="es-ES" smtClean="0"/>
              <a:pPr/>
              <a:t>15</a:t>
            </a:fld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F944A8-6141-4058-9190-5A0E110DBFC4}" type="slidenum">
              <a:rPr lang="es-ES" smtClean="0"/>
              <a:pPr/>
              <a:t>16</a:t>
            </a:fld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F944A8-6141-4058-9190-5A0E110DBFC4}" type="slidenum">
              <a:rPr lang="es-ES" smtClean="0"/>
              <a:pPr/>
              <a:t>17</a:t>
            </a:fld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F944A8-6141-4058-9190-5A0E110DBFC4}" type="slidenum">
              <a:rPr lang="es-ES" smtClean="0"/>
              <a:pPr/>
              <a:t>18</a:t>
            </a:fld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F944A8-6141-4058-9190-5A0E110DBFC4}" type="slidenum">
              <a:rPr lang="es-ES" smtClean="0"/>
              <a:pPr/>
              <a:t>19</a:t>
            </a:fld>
            <a:endParaRPr lang="es-E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F944A8-6141-4058-9190-5A0E110DBFC4}" type="slidenum">
              <a:rPr lang="es-ES" smtClean="0"/>
              <a:pPr/>
              <a:t>20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F7B4BA-DD69-497A-9947-D39B21D7A56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B6BA45-0FA9-4663-848C-F3D5BAA31D7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FDAC92-9751-4DAD-B0D0-A8B9E95751B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92DC02-6138-4214-9129-0AE638BA1DC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3CA690-B824-4D84-B405-5C5F420B13C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B473AF-C5D4-4140-BFFB-DC7F7328212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59A313-95CF-47DC-894B-D85FDDC7AF2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95906A-92A5-4227-B2D0-46641374BAE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009761-803E-49A1-8141-0D8363F5B72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82FA6A-583A-4A4C-8048-E00140963FC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DA9C67-6019-4940-B9A1-E5C66FF6907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cambiar el estilo de título	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58372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8373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8374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0135321F-CC19-4451-AD6D-259F42C9561A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5F3299-7843-48F8-B9E5-62E1B8133292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slow" advTm="9000">
    <p:split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AFABE5-ABA7-4D33-B20A-736E7AE0436B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slow" advTm="9000">
    <p:split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EAA54B-298A-445A-B241-5C9140B85CC0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slow" advTm="9000">
    <p:split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74E020-E924-49D8-A1E4-1427923EAAE3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slow" advTm="9000">
    <p:split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8C30C0-5EFE-4F7C-9617-7F463A790D19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slow" advTm="9000">
    <p:split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D63AEC-B7C8-4506-8B22-EF199046E5B2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slow" advTm="9000">
    <p:split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EAFEA0-8441-4C5D-8DA5-71DC84B1F0B5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slow" advTm="9000">
    <p:split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A8F9D6-749B-479D-8328-2155AA76E15C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slow" advTm="9000">
    <p:split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B1FA68-C3F7-40DD-A289-F5EABBE8836D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slow" advTm="9000">
    <p:split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3D2013-FD6F-4AF7-99F0-B49B2C748BB4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slow" advTm="9000">
    <p:split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2C53D9-B205-434D-99AD-866E32778E76}" type="datetimeFigureOut">
              <a:rPr lang="fr-CA"/>
              <a:pPr>
                <a:defRPr/>
              </a:pPr>
              <a:t>2013-09-24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1099CA-0393-43BF-AE78-57EA03C6DF1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split orient="vert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08829D-D129-4946-BBDF-727E1D397A94}" type="datetimeFigureOut">
              <a:rPr lang="fr-CA"/>
              <a:pPr>
                <a:defRPr/>
              </a:pPr>
              <a:t>2013-09-24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EAB517-2615-496D-B87A-951B052BD7C8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split orient="vert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A5CAC9-AD7E-4BB6-ADB0-9E5D1BE82D4F}" type="datetimeFigureOut">
              <a:rPr lang="fr-CA"/>
              <a:pPr>
                <a:defRPr/>
              </a:pPr>
              <a:t>2013-09-24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64F1AE-BDE7-4F80-B715-00F911C5306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split orient="vert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340BC6-ECA6-4C52-B6F6-0C29BE9A2711}" type="datetimeFigureOut">
              <a:rPr lang="fr-CA"/>
              <a:pPr>
                <a:defRPr/>
              </a:pPr>
              <a:t>2013-09-24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02BEFC-0DC1-4DAC-BB80-4986ACE0D0D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split orient="vert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503338-AF96-48EF-A66E-14B7451CE29C}" type="datetimeFigureOut">
              <a:rPr lang="fr-CA"/>
              <a:pPr>
                <a:defRPr/>
              </a:pPr>
              <a:t>2013-09-24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450E6A-DEF2-48D9-826B-DB0E1020C5C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split orient="vert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B8513-5BA9-4297-BF52-8175A8B71233}" type="datetimeFigureOut">
              <a:rPr lang="fr-CA"/>
              <a:pPr>
                <a:defRPr/>
              </a:pPr>
              <a:t>2013-09-24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E9547B-757A-4B69-B51A-579DAECB10B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split orient="vert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CD67E7-325D-47B5-9A78-ABCE0A17AE80}" type="datetimeFigureOut">
              <a:rPr lang="fr-CA"/>
              <a:pPr>
                <a:defRPr/>
              </a:pPr>
              <a:t>2013-09-24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3AFA28-EE83-492C-9C5D-C3EB703BD77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split orient="vert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339888-D0A1-4EF4-B221-78669465A354}" type="datetimeFigureOut">
              <a:rPr lang="fr-CA"/>
              <a:pPr>
                <a:defRPr/>
              </a:pPr>
              <a:t>2013-09-24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5B0807-B6DD-4F0D-87FE-B97B362089B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split orient="vert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338DF-64BD-41CA-95C2-597C74FA9DA1}" type="datetimeFigureOut">
              <a:rPr lang="fr-CA"/>
              <a:pPr>
                <a:defRPr/>
              </a:pPr>
              <a:t>2013-09-24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1B0C0C-D337-4455-A292-BF35159C74D2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split orient="vert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7FB03F-320A-45C3-9462-1CEB27DBC3AC}" type="datetimeFigureOut">
              <a:rPr lang="fr-CA"/>
              <a:pPr>
                <a:defRPr/>
              </a:pPr>
              <a:t>2013-09-24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39582F-B8A9-458A-9D3F-CA972C180A9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split orient="vert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B4F42C-74D1-4B8C-B59D-17DA6ED7D071}" type="datetimeFigureOut">
              <a:rPr lang="fr-CA"/>
              <a:pPr>
                <a:defRPr/>
              </a:pPr>
              <a:t>2013-09-24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7E2297-77E2-4171-94D0-C9C37C31B49B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split orient="vert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D6BB91-1978-4072-AD69-FA747632181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E8E666-C174-457B-8563-236E0AE1854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7FDD9A-6F28-4A36-B629-59221A818CB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DBCD3D-65DB-498C-B6CD-64E3D84C07F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14F9D8-5B5F-4143-805C-0A709E27C85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EBF84B-D261-49AE-BCC0-9E52CE277DF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DB6ED0-53E4-4633-B503-A6ECD0E0627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57B4B4-B7BE-492B-8898-1C12C034F8B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4E4E65-098C-443F-B120-A0ACF7878D7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D4A1D3-BCFF-453D-8E48-CDCE78A0E14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CFD88F-B088-4124-A2C7-47E5F5AC3A3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 spd="med">
    <p:randomBar dir="vert"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randomBar dir="vert"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 spd="med">
    <p:randomBar dir="vert"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 spd="med">
    <p:randomBar dir="vert"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 spd="med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BD67DA7C-6E1B-4CEB-BE9E-D3BA47CD4E7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chemeClr val="tx1"/>
                </a:solidFill>
                <a:effectLst/>
              </a:defRPr>
            </a:lvl1pPr>
          </a:lstStyle>
          <a:p>
            <a:endParaRPr lang="nl-NL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solidFill>
                  <a:schemeClr val="tx1"/>
                </a:solidFill>
                <a:effectLst/>
              </a:defRPr>
            </a:lvl1pPr>
          </a:lstStyle>
          <a:p>
            <a:endParaRPr lang="nl-NL"/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chemeClr val="tx1"/>
                </a:solidFill>
                <a:effectLst/>
              </a:defRPr>
            </a:lvl1pPr>
          </a:lstStyle>
          <a:p>
            <a:fld id="{37E7D458-FC23-40DF-881C-ECAD5FAAB6E2}" type="slidenum">
              <a:rPr lang="nl-NL"/>
              <a:pPr/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ransition spd="slow" advTm="9000">
    <p:split/>
  </p:transition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E5269AC-06F8-47B4-BF1F-87E103ABC7B8}" type="datetimeFigureOut">
              <a:rPr lang="fr-CA"/>
              <a:pPr>
                <a:defRPr/>
              </a:pPr>
              <a:t>2013-09-24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4C0841D-66B2-4165-95AA-3A8F68485B9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ransition spd="slow" advTm="15000">
    <p:split orient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593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chemeClr val="tx1"/>
                </a:solidFill>
                <a:effectLst/>
              </a:defRPr>
            </a:lvl1pPr>
          </a:lstStyle>
          <a:p>
            <a:endParaRPr lang="es-ES"/>
          </a:p>
        </p:txBody>
      </p:sp>
      <p:sp>
        <p:nvSpPr>
          <p:cNvPr id="593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solidFill>
                  <a:schemeClr val="tx1"/>
                </a:solidFill>
                <a:effectLst/>
              </a:defRPr>
            </a:lvl1pPr>
          </a:lstStyle>
          <a:p>
            <a:endParaRPr lang="es-ES"/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chemeClr val="tx1"/>
                </a:solidFill>
                <a:effectLst/>
              </a:defRPr>
            </a:lvl1pPr>
          </a:lstStyle>
          <a:p>
            <a:fld id="{F79E4F68-268C-4163-9BA8-607070AB579F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755650" y="549275"/>
            <a:ext cx="7705725" cy="5616575"/>
          </a:xfrm>
          <a:prstGeom prst="rect">
            <a:avLst/>
          </a:prstGeom>
          <a:solidFill>
            <a:srgbClr val="690A70">
              <a:alpha val="78000"/>
            </a:srgbClr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032" name="Picture 8" descr="gloire_mat140_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2997200"/>
            <a:ext cx="2411413" cy="3673475"/>
          </a:xfrm>
          <a:prstGeom prst="rect">
            <a:avLst/>
          </a:prstGeom>
          <a:noFill/>
          <a:effectLst>
            <a:outerShdw dist="107763" dir="2700000" algn="ctr" rotWithShape="0">
              <a:srgbClr val="54085A"/>
            </a:outerShdw>
          </a:effec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ransition spd="med">
    <p:randomBar dir="vert"/>
  </p:transition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audio" Target="../media/audio1.wav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png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9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13.jpeg"/><Relationship Id="rId7" Type="http://schemas.openxmlformats.org/officeDocument/2006/relationships/image" Target="../media/image16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15.gif"/><Relationship Id="rId5" Type="http://schemas.openxmlformats.org/officeDocument/2006/relationships/image" Target="../media/image14.gif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gif"/><Relationship Id="rId3" Type="http://schemas.openxmlformats.org/officeDocument/2006/relationships/image" Target="../media/image17.png"/><Relationship Id="rId7" Type="http://schemas.openxmlformats.org/officeDocument/2006/relationships/image" Target="../media/image19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6.xml"/><Relationship Id="rId6" Type="http://schemas.openxmlformats.org/officeDocument/2006/relationships/image" Target="../media/image15.gif"/><Relationship Id="rId5" Type="http://schemas.openxmlformats.org/officeDocument/2006/relationships/image" Target="../media/image11.gif"/><Relationship Id="rId10" Type="http://schemas.openxmlformats.org/officeDocument/2006/relationships/image" Target="../media/image5.gif"/><Relationship Id="rId4" Type="http://schemas.openxmlformats.org/officeDocument/2006/relationships/image" Target="../media/image18.png"/><Relationship Id="rId9" Type="http://schemas.openxmlformats.org/officeDocument/2006/relationships/image" Target="../media/image21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gif"/><Relationship Id="rId13" Type="http://schemas.openxmlformats.org/officeDocument/2006/relationships/image" Target="../media/image9.gif"/><Relationship Id="rId3" Type="http://schemas.openxmlformats.org/officeDocument/2006/relationships/image" Target="../media/image22.jpeg"/><Relationship Id="rId7" Type="http://schemas.openxmlformats.org/officeDocument/2006/relationships/image" Target="../media/image26.gif"/><Relationship Id="rId12" Type="http://schemas.openxmlformats.org/officeDocument/2006/relationships/image" Target="../media/image31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25.gif"/><Relationship Id="rId11" Type="http://schemas.openxmlformats.org/officeDocument/2006/relationships/image" Target="../media/image30.gif"/><Relationship Id="rId5" Type="http://schemas.openxmlformats.org/officeDocument/2006/relationships/image" Target="../media/image24.gif"/><Relationship Id="rId15" Type="http://schemas.openxmlformats.org/officeDocument/2006/relationships/image" Target="../media/image32.gif"/><Relationship Id="rId10" Type="http://schemas.openxmlformats.org/officeDocument/2006/relationships/image" Target="../media/image29.gif"/><Relationship Id="rId4" Type="http://schemas.openxmlformats.org/officeDocument/2006/relationships/image" Target="../media/image23.gif"/><Relationship Id="rId9" Type="http://schemas.openxmlformats.org/officeDocument/2006/relationships/image" Target="../media/image28.gif"/><Relationship Id="rId14" Type="http://schemas.openxmlformats.org/officeDocument/2006/relationships/image" Target="../media/image16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gif"/><Relationship Id="rId13" Type="http://schemas.openxmlformats.org/officeDocument/2006/relationships/image" Target="../media/image42.gif"/><Relationship Id="rId3" Type="http://schemas.openxmlformats.org/officeDocument/2006/relationships/image" Target="../media/image33.png"/><Relationship Id="rId7" Type="http://schemas.openxmlformats.org/officeDocument/2006/relationships/image" Target="../media/image36.gif"/><Relationship Id="rId12" Type="http://schemas.openxmlformats.org/officeDocument/2006/relationships/image" Target="../media/image41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0.xml"/><Relationship Id="rId6" Type="http://schemas.openxmlformats.org/officeDocument/2006/relationships/image" Target="../media/image11.gif"/><Relationship Id="rId11" Type="http://schemas.openxmlformats.org/officeDocument/2006/relationships/image" Target="../media/image40.gif"/><Relationship Id="rId5" Type="http://schemas.openxmlformats.org/officeDocument/2006/relationships/image" Target="../media/image35.gif"/><Relationship Id="rId10" Type="http://schemas.openxmlformats.org/officeDocument/2006/relationships/image" Target="../media/image39.gif"/><Relationship Id="rId4" Type="http://schemas.openxmlformats.org/officeDocument/2006/relationships/image" Target="../media/image34.gif"/><Relationship Id="rId9" Type="http://schemas.openxmlformats.org/officeDocument/2006/relationships/image" Target="../media/image38.gif"/><Relationship Id="rId14" Type="http://schemas.openxmlformats.org/officeDocument/2006/relationships/image" Target="../media/image43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gif"/><Relationship Id="rId13" Type="http://schemas.openxmlformats.org/officeDocument/2006/relationships/image" Target="../media/image21.gif"/><Relationship Id="rId3" Type="http://schemas.openxmlformats.org/officeDocument/2006/relationships/image" Target="../media/image44.jpeg"/><Relationship Id="rId7" Type="http://schemas.openxmlformats.org/officeDocument/2006/relationships/image" Target="../media/image47.gif"/><Relationship Id="rId12" Type="http://schemas.openxmlformats.org/officeDocument/2006/relationships/image" Target="../media/image11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15.gif"/><Relationship Id="rId11" Type="http://schemas.openxmlformats.org/officeDocument/2006/relationships/image" Target="../media/image51.gif"/><Relationship Id="rId5" Type="http://schemas.openxmlformats.org/officeDocument/2006/relationships/image" Target="../media/image46.gif"/><Relationship Id="rId15" Type="http://schemas.openxmlformats.org/officeDocument/2006/relationships/image" Target="../media/image53.gif"/><Relationship Id="rId10" Type="http://schemas.openxmlformats.org/officeDocument/2006/relationships/image" Target="../media/image50.gif"/><Relationship Id="rId4" Type="http://schemas.openxmlformats.org/officeDocument/2006/relationships/image" Target="../media/image45.gif"/><Relationship Id="rId9" Type="http://schemas.openxmlformats.org/officeDocument/2006/relationships/image" Target="../media/image49.gif"/><Relationship Id="rId14" Type="http://schemas.openxmlformats.org/officeDocument/2006/relationships/image" Target="../media/image52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gif"/><Relationship Id="rId13" Type="http://schemas.openxmlformats.org/officeDocument/2006/relationships/image" Target="../media/image63.gif"/><Relationship Id="rId3" Type="http://schemas.openxmlformats.org/officeDocument/2006/relationships/image" Target="../media/image54.jpeg"/><Relationship Id="rId7" Type="http://schemas.openxmlformats.org/officeDocument/2006/relationships/image" Target="../media/image11.gif"/><Relationship Id="rId12" Type="http://schemas.openxmlformats.org/officeDocument/2006/relationships/image" Target="../media/image62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57.gif"/><Relationship Id="rId11" Type="http://schemas.openxmlformats.org/officeDocument/2006/relationships/image" Target="../media/image61.gif"/><Relationship Id="rId5" Type="http://schemas.openxmlformats.org/officeDocument/2006/relationships/image" Target="../media/image56.gif"/><Relationship Id="rId10" Type="http://schemas.openxmlformats.org/officeDocument/2006/relationships/image" Target="../media/image60.gif"/><Relationship Id="rId4" Type="http://schemas.openxmlformats.org/officeDocument/2006/relationships/image" Target="../media/image55.gif"/><Relationship Id="rId9" Type="http://schemas.openxmlformats.org/officeDocument/2006/relationships/image" Target="../media/image59.gif"/><Relationship Id="rId14" Type="http://schemas.openxmlformats.org/officeDocument/2006/relationships/image" Target="../media/image64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gif"/><Relationship Id="rId3" Type="http://schemas.openxmlformats.org/officeDocument/2006/relationships/image" Target="../media/image65.png"/><Relationship Id="rId7" Type="http://schemas.openxmlformats.org/officeDocument/2006/relationships/image" Target="../media/image23.gif"/><Relationship Id="rId12" Type="http://schemas.openxmlformats.org/officeDocument/2006/relationships/image" Target="../media/image71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67.gif"/><Relationship Id="rId11" Type="http://schemas.openxmlformats.org/officeDocument/2006/relationships/image" Target="../media/image70.gif"/><Relationship Id="rId5" Type="http://schemas.openxmlformats.org/officeDocument/2006/relationships/image" Target="../media/image11.gif"/><Relationship Id="rId10" Type="http://schemas.openxmlformats.org/officeDocument/2006/relationships/image" Target="../media/image69.gif"/><Relationship Id="rId4" Type="http://schemas.openxmlformats.org/officeDocument/2006/relationships/image" Target="../media/image66.gif"/><Relationship Id="rId9" Type="http://schemas.openxmlformats.org/officeDocument/2006/relationships/image" Target="../media/image45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gif"/><Relationship Id="rId13" Type="http://schemas.openxmlformats.org/officeDocument/2006/relationships/image" Target="../media/image5.gif"/><Relationship Id="rId3" Type="http://schemas.openxmlformats.org/officeDocument/2006/relationships/image" Target="../media/image72.jpeg"/><Relationship Id="rId7" Type="http://schemas.openxmlformats.org/officeDocument/2006/relationships/image" Target="../media/image76.gif"/><Relationship Id="rId12" Type="http://schemas.openxmlformats.org/officeDocument/2006/relationships/image" Target="../media/image80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0.xml"/><Relationship Id="rId6" Type="http://schemas.openxmlformats.org/officeDocument/2006/relationships/image" Target="../media/image75.gif"/><Relationship Id="rId11" Type="http://schemas.openxmlformats.org/officeDocument/2006/relationships/image" Target="../media/image79.gif"/><Relationship Id="rId5" Type="http://schemas.openxmlformats.org/officeDocument/2006/relationships/image" Target="../media/image74.gif"/><Relationship Id="rId15" Type="http://schemas.openxmlformats.org/officeDocument/2006/relationships/image" Target="../media/image82.gif"/><Relationship Id="rId10" Type="http://schemas.openxmlformats.org/officeDocument/2006/relationships/image" Target="../media/image11.gif"/><Relationship Id="rId4" Type="http://schemas.openxmlformats.org/officeDocument/2006/relationships/image" Target="../media/image73.gif"/><Relationship Id="rId9" Type="http://schemas.openxmlformats.org/officeDocument/2006/relationships/image" Target="../media/image78.gif"/><Relationship Id="rId14" Type="http://schemas.openxmlformats.org/officeDocument/2006/relationships/image" Target="../media/image81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gif"/><Relationship Id="rId3" Type="http://schemas.openxmlformats.org/officeDocument/2006/relationships/image" Target="../media/image83.jpeg"/><Relationship Id="rId7" Type="http://schemas.openxmlformats.org/officeDocument/2006/relationships/image" Target="../media/image86.gif"/><Relationship Id="rId12" Type="http://schemas.openxmlformats.org/officeDocument/2006/relationships/image" Target="../media/image81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0.xml"/><Relationship Id="rId6" Type="http://schemas.openxmlformats.org/officeDocument/2006/relationships/image" Target="../media/image43.gif"/><Relationship Id="rId11" Type="http://schemas.openxmlformats.org/officeDocument/2006/relationships/image" Target="../media/image90.gif"/><Relationship Id="rId5" Type="http://schemas.openxmlformats.org/officeDocument/2006/relationships/image" Target="../media/image85.gif"/><Relationship Id="rId10" Type="http://schemas.openxmlformats.org/officeDocument/2006/relationships/image" Target="../media/image89.gif"/><Relationship Id="rId4" Type="http://schemas.openxmlformats.org/officeDocument/2006/relationships/image" Target="../media/image84.gif"/><Relationship Id="rId9" Type="http://schemas.openxmlformats.org/officeDocument/2006/relationships/image" Target="../media/image88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gif"/><Relationship Id="rId3" Type="http://schemas.openxmlformats.org/officeDocument/2006/relationships/image" Target="../media/image91.png"/><Relationship Id="rId7" Type="http://schemas.openxmlformats.org/officeDocument/2006/relationships/image" Target="../media/image93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92.gif"/><Relationship Id="rId5" Type="http://schemas.openxmlformats.org/officeDocument/2006/relationships/image" Target="../media/image77.gif"/><Relationship Id="rId10" Type="http://schemas.openxmlformats.org/officeDocument/2006/relationships/image" Target="../media/image96.gif"/><Relationship Id="rId4" Type="http://schemas.openxmlformats.org/officeDocument/2006/relationships/image" Target="../media/image11.gif"/><Relationship Id="rId9" Type="http://schemas.openxmlformats.org/officeDocument/2006/relationships/image" Target="../media/image95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gif"/><Relationship Id="rId3" Type="http://schemas.openxmlformats.org/officeDocument/2006/relationships/image" Target="../media/image97.png"/><Relationship Id="rId7" Type="http://schemas.openxmlformats.org/officeDocument/2006/relationships/image" Target="../media/image26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0.xml"/><Relationship Id="rId6" Type="http://schemas.openxmlformats.org/officeDocument/2006/relationships/image" Target="../media/image100.gif"/><Relationship Id="rId11" Type="http://schemas.openxmlformats.org/officeDocument/2006/relationships/image" Target="../media/image102.gif"/><Relationship Id="rId5" Type="http://schemas.openxmlformats.org/officeDocument/2006/relationships/image" Target="../media/image99.gif"/><Relationship Id="rId10" Type="http://schemas.openxmlformats.org/officeDocument/2006/relationships/image" Target="../media/image101.gif"/><Relationship Id="rId4" Type="http://schemas.openxmlformats.org/officeDocument/2006/relationships/image" Target="../media/image98.gif"/><Relationship Id="rId9" Type="http://schemas.openxmlformats.org/officeDocument/2006/relationships/image" Target="../media/image11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gif"/><Relationship Id="rId13" Type="http://schemas.openxmlformats.org/officeDocument/2006/relationships/image" Target="../media/image109.gif"/><Relationship Id="rId3" Type="http://schemas.openxmlformats.org/officeDocument/2006/relationships/image" Target="../media/image103.jpeg"/><Relationship Id="rId7" Type="http://schemas.openxmlformats.org/officeDocument/2006/relationships/image" Target="../media/image106.gif"/><Relationship Id="rId12" Type="http://schemas.openxmlformats.org/officeDocument/2006/relationships/image" Target="../media/image108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105.gif"/><Relationship Id="rId11" Type="http://schemas.openxmlformats.org/officeDocument/2006/relationships/image" Target="../media/image107.gif"/><Relationship Id="rId5" Type="http://schemas.openxmlformats.org/officeDocument/2006/relationships/image" Target="../media/image104.gif"/><Relationship Id="rId10" Type="http://schemas.openxmlformats.org/officeDocument/2006/relationships/image" Target="../media/image62.gif"/><Relationship Id="rId4" Type="http://schemas.openxmlformats.org/officeDocument/2006/relationships/image" Target="../media/image85.gif"/><Relationship Id="rId9" Type="http://schemas.openxmlformats.org/officeDocument/2006/relationships/image" Target="../media/image61.gif"/><Relationship Id="rId14" Type="http://schemas.openxmlformats.org/officeDocument/2006/relationships/image" Target="../media/image110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5.gif"/><Relationship Id="rId13" Type="http://schemas.openxmlformats.org/officeDocument/2006/relationships/image" Target="../media/image119.gif"/><Relationship Id="rId18" Type="http://schemas.openxmlformats.org/officeDocument/2006/relationships/image" Target="../media/image11.gif"/><Relationship Id="rId3" Type="http://schemas.openxmlformats.org/officeDocument/2006/relationships/image" Target="../media/image111.png"/><Relationship Id="rId7" Type="http://schemas.openxmlformats.org/officeDocument/2006/relationships/image" Target="../media/image114.gif"/><Relationship Id="rId12" Type="http://schemas.openxmlformats.org/officeDocument/2006/relationships/image" Target="../media/image118.gif"/><Relationship Id="rId17" Type="http://schemas.openxmlformats.org/officeDocument/2006/relationships/image" Target="../media/image77.gif"/><Relationship Id="rId2" Type="http://schemas.openxmlformats.org/officeDocument/2006/relationships/notesSlide" Target="../notesSlides/notesSlide15.xml"/><Relationship Id="rId16" Type="http://schemas.openxmlformats.org/officeDocument/2006/relationships/image" Target="../media/image122.gif"/><Relationship Id="rId1" Type="http://schemas.openxmlformats.org/officeDocument/2006/relationships/slideLayout" Target="../slideLayouts/slideLayout50.xml"/><Relationship Id="rId6" Type="http://schemas.openxmlformats.org/officeDocument/2006/relationships/image" Target="../media/image113.gif"/><Relationship Id="rId11" Type="http://schemas.openxmlformats.org/officeDocument/2006/relationships/image" Target="../media/image117.gif"/><Relationship Id="rId5" Type="http://schemas.openxmlformats.org/officeDocument/2006/relationships/image" Target="../media/image112.gif"/><Relationship Id="rId15" Type="http://schemas.openxmlformats.org/officeDocument/2006/relationships/image" Target="../media/image121.gif"/><Relationship Id="rId10" Type="http://schemas.openxmlformats.org/officeDocument/2006/relationships/image" Target="../media/image116.gif"/><Relationship Id="rId19" Type="http://schemas.openxmlformats.org/officeDocument/2006/relationships/image" Target="../media/image123.gif"/><Relationship Id="rId4" Type="http://schemas.openxmlformats.org/officeDocument/2006/relationships/image" Target="../media/image55.gif"/><Relationship Id="rId9" Type="http://schemas.openxmlformats.org/officeDocument/2006/relationships/image" Target="../media/image34.gif"/><Relationship Id="rId14" Type="http://schemas.openxmlformats.org/officeDocument/2006/relationships/image" Target="../media/image120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7.gif"/><Relationship Id="rId13" Type="http://schemas.openxmlformats.org/officeDocument/2006/relationships/image" Target="../media/image69.gif"/><Relationship Id="rId18" Type="http://schemas.openxmlformats.org/officeDocument/2006/relationships/image" Target="../media/image133.gif"/><Relationship Id="rId3" Type="http://schemas.openxmlformats.org/officeDocument/2006/relationships/image" Target="../media/image124.jpeg"/><Relationship Id="rId7" Type="http://schemas.openxmlformats.org/officeDocument/2006/relationships/image" Target="../media/image34.gif"/><Relationship Id="rId12" Type="http://schemas.openxmlformats.org/officeDocument/2006/relationships/image" Target="../media/image80.gif"/><Relationship Id="rId17" Type="http://schemas.openxmlformats.org/officeDocument/2006/relationships/image" Target="../media/image132.gif"/><Relationship Id="rId2" Type="http://schemas.openxmlformats.org/officeDocument/2006/relationships/notesSlide" Target="../notesSlides/notesSlide16.xml"/><Relationship Id="rId16" Type="http://schemas.openxmlformats.org/officeDocument/2006/relationships/image" Target="../media/image131.gif"/><Relationship Id="rId20" Type="http://schemas.openxmlformats.org/officeDocument/2006/relationships/image" Target="../media/image135.gif"/><Relationship Id="rId1" Type="http://schemas.openxmlformats.org/officeDocument/2006/relationships/slideLayout" Target="../slideLayouts/slideLayout50.xml"/><Relationship Id="rId6" Type="http://schemas.openxmlformats.org/officeDocument/2006/relationships/image" Target="../media/image126.gif"/><Relationship Id="rId11" Type="http://schemas.openxmlformats.org/officeDocument/2006/relationships/image" Target="../media/image130.gif"/><Relationship Id="rId5" Type="http://schemas.openxmlformats.org/officeDocument/2006/relationships/image" Target="../media/image125.gif"/><Relationship Id="rId15" Type="http://schemas.openxmlformats.org/officeDocument/2006/relationships/image" Target="../media/image116.gif"/><Relationship Id="rId10" Type="http://schemas.openxmlformats.org/officeDocument/2006/relationships/image" Target="../media/image129.gif"/><Relationship Id="rId19" Type="http://schemas.openxmlformats.org/officeDocument/2006/relationships/image" Target="../media/image134.gif"/><Relationship Id="rId4" Type="http://schemas.openxmlformats.org/officeDocument/2006/relationships/image" Target="../media/image55.gif"/><Relationship Id="rId9" Type="http://schemas.openxmlformats.org/officeDocument/2006/relationships/image" Target="../media/image128.gif"/><Relationship Id="rId14" Type="http://schemas.openxmlformats.org/officeDocument/2006/relationships/image" Target="../media/image24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image" Target="../media/image136.jpeg"/><Relationship Id="rId7" Type="http://schemas.openxmlformats.org/officeDocument/2006/relationships/image" Target="../media/image116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138.gif"/><Relationship Id="rId11" Type="http://schemas.openxmlformats.org/officeDocument/2006/relationships/image" Target="../media/image140.gif"/><Relationship Id="rId5" Type="http://schemas.openxmlformats.org/officeDocument/2006/relationships/image" Target="../media/image31.gif"/><Relationship Id="rId10" Type="http://schemas.openxmlformats.org/officeDocument/2006/relationships/image" Target="../media/image110.gif"/><Relationship Id="rId4" Type="http://schemas.openxmlformats.org/officeDocument/2006/relationships/image" Target="../media/image137.gif"/><Relationship Id="rId9" Type="http://schemas.openxmlformats.org/officeDocument/2006/relationships/image" Target="../media/image139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notesSlide" Target="../notesSlides/notesSlide18.xml"/><Relationship Id="rId7" Type="http://schemas.openxmlformats.org/officeDocument/2006/relationships/image" Target="../media/image16.gif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Relationship Id="rId6" Type="http://schemas.openxmlformats.org/officeDocument/2006/relationships/image" Target="../media/image9.gif"/><Relationship Id="rId11" Type="http://schemas.openxmlformats.org/officeDocument/2006/relationships/image" Target="../media/image15.gif"/><Relationship Id="rId5" Type="http://schemas.openxmlformats.org/officeDocument/2006/relationships/image" Target="../media/image76.gif"/><Relationship Id="rId10" Type="http://schemas.openxmlformats.org/officeDocument/2006/relationships/image" Target="../media/image11.gif"/><Relationship Id="rId4" Type="http://schemas.openxmlformats.org/officeDocument/2006/relationships/image" Target="../media/image141.jpeg"/><Relationship Id="rId9" Type="http://schemas.openxmlformats.org/officeDocument/2006/relationships/image" Target="../media/image77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142.jpeg"/><Relationship Id="rId7" Type="http://schemas.openxmlformats.org/officeDocument/2006/relationships/image" Target="../media/image146.gi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45.gif"/><Relationship Id="rId5" Type="http://schemas.openxmlformats.org/officeDocument/2006/relationships/image" Target="../media/image144.jpeg"/><Relationship Id="rId4" Type="http://schemas.openxmlformats.org/officeDocument/2006/relationships/image" Target="../media/image143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image" Target="../media/image147.gif"/><Relationship Id="rId7" Type="http://schemas.openxmlformats.org/officeDocument/2006/relationships/image" Target="../media/image26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49.gif"/><Relationship Id="rId5" Type="http://schemas.openxmlformats.org/officeDocument/2006/relationships/image" Target="../media/image148.gif"/><Relationship Id="rId4" Type="http://schemas.openxmlformats.org/officeDocument/2006/relationships/image" Target="../media/image11.gif"/><Relationship Id="rId9" Type="http://schemas.openxmlformats.org/officeDocument/2006/relationships/image" Target="../media/image150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2.gif"/><Relationship Id="rId2" Type="http://schemas.openxmlformats.org/officeDocument/2006/relationships/image" Target="../media/image151.jpe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5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5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5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78" name="Picture 2" descr="http://www.nocturnar.com/forum/attachments/perfiles/54979d1348087288-feliz-primavera-imagenes-felizprimavera1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6980" name="Picture 4" descr="http://2.bp.blogspot.com/_2ZnmKYRsDFU/SrdmydEfBEI/AAAAAAAAAoU/iytW9QBUNz0/s400/TERNURITA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429256" y="3929066"/>
            <a:ext cx="2769173" cy="292893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26984" name="Picture 8" descr="http://imagenes.infojardin.com/subiendo/images/klz1206411320d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357290" y="4286256"/>
            <a:ext cx="2857500" cy="2857500"/>
          </a:xfrm>
          <a:prstGeom prst="rect">
            <a:avLst/>
          </a:prstGeom>
          <a:noFill/>
        </p:spPr>
      </p:pic>
      <p:pic>
        <p:nvPicPr>
          <p:cNvPr id="7" name="Picture 23" descr="butterfly22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3205334">
            <a:off x="3508008" y="4455287"/>
            <a:ext cx="1205456" cy="2048784"/>
          </a:xfrm>
          <a:prstGeom prst="rect">
            <a:avLst/>
          </a:prstGeom>
          <a:noFill/>
        </p:spPr>
      </p:pic>
      <p:pic>
        <p:nvPicPr>
          <p:cNvPr id="8" name="Picture 25" descr="butter_wings2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001024" y="3286124"/>
            <a:ext cx="717577" cy="564038"/>
          </a:xfrm>
          <a:prstGeom prst="rect">
            <a:avLst/>
          </a:prstGeom>
          <a:noFill/>
        </p:spPr>
      </p:pic>
      <p:pic>
        <p:nvPicPr>
          <p:cNvPr id="9" name="Picture 4" descr="Azul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476250"/>
            <a:ext cx="919163" cy="65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 descr="Azul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358082" y="285728"/>
            <a:ext cx="919163" cy="65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1" descr="0-gifs-animados-mariposas.gif mariposas image by walmarcel2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 flipH="1">
            <a:off x="0" y="2000240"/>
            <a:ext cx="3514725" cy="3514725"/>
          </a:xfrm>
          <a:prstGeom prst="rect">
            <a:avLst/>
          </a:prstGeom>
          <a:noFill/>
        </p:spPr>
      </p:pic>
      <p:pic>
        <p:nvPicPr>
          <p:cNvPr id="12" name="Picture 21" descr="0-gifs-animados-mariposas.gif mariposas image by walmarcel2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072066" y="857232"/>
            <a:ext cx="3514725" cy="3514725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4071902" y="6000768"/>
            <a:ext cx="50720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AUTOMATICO</a:t>
            </a:r>
            <a:endParaRPr lang="es-ES" sz="2800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14" name="Picture 15" descr="mariposa38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214414" y="5643578"/>
            <a:ext cx="785818" cy="864400"/>
          </a:xfrm>
          <a:prstGeom prst="rect">
            <a:avLst/>
          </a:prstGeom>
          <a:noFill/>
        </p:spPr>
      </p:pic>
      <p:pic>
        <p:nvPicPr>
          <p:cNvPr id="15" name="Picture 15" descr="mariposa38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85720" y="5255424"/>
            <a:ext cx="785818" cy="864400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>
            <a:off x="7715240" y="1285860"/>
            <a:ext cx="28575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400" b="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es-ES" sz="1400" b="0" dirty="0">
                <a:solidFill>
                  <a:schemeClr val="bg1"/>
                </a:solidFill>
                <a:latin typeface="Monotype Corsiva" pitchFamily="66" charset="0"/>
              </a:rPr>
              <a:t>H</a:t>
            </a:r>
            <a:r>
              <a:rPr lang="es-ES" sz="1400" b="0" dirty="0" smtClean="0">
                <a:solidFill>
                  <a:schemeClr val="bg1"/>
                </a:solidFill>
                <a:latin typeface="Monotype Corsiva" pitchFamily="66" charset="0"/>
              </a:rPr>
              <a:t>elen</a:t>
            </a:r>
            <a:endParaRPr lang="es-ES" sz="1400" b="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126990" name="Picture 14" descr="http://gifsanimados.espaciolatino.com/x_sol.gif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 rot="21234277">
            <a:off x="5047674" y="346700"/>
            <a:ext cx="1518560" cy="1478065"/>
          </a:xfrm>
          <a:prstGeom prst="rect">
            <a:avLst/>
          </a:prstGeom>
          <a:noFill/>
        </p:spPr>
      </p:pic>
      <p:pic>
        <p:nvPicPr>
          <p:cNvPr id="20" name="Picture 25" descr="butter_wings2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143108" y="6215082"/>
            <a:ext cx="571504" cy="449220"/>
          </a:xfrm>
          <a:prstGeom prst="rect">
            <a:avLst/>
          </a:prstGeom>
          <a:noFill/>
        </p:spPr>
      </p:pic>
      <p:pic>
        <p:nvPicPr>
          <p:cNvPr id="21" name="Picture 24" descr="mariposa97"/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451725" y="4437063"/>
            <a:ext cx="1076325" cy="13684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971">
    <p:randomBar dir="vert"/>
    <p:sndAc>
      <p:stSnd loop="1">
        <p:snd r:embed="rId3" name="Nachtegaal Serenade 1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2" name="Picture 22" descr="flor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63" name="Picture 4" descr="Azul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64388" y="836613"/>
            <a:ext cx="919162" cy="65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4" name="Picture 24" descr="butterfly22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38275" y="3500438"/>
            <a:ext cx="1092200" cy="1857375"/>
          </a:xfrm>
          <a:prstGeom prst="rect">
            <a:avLst/>
          </a:prstGeom>
          <a:noFill/>
        </p:spPr>
      </p:pic>
      <p:pic>
        <p:nvPicPr>
          <p:cNvPr id="61465" name="Picture 25" descr="butter_wings2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76825" y="3995738"/>
            <a:ext cx="711200" cy="558800"/>
          </a:xfrm>
          <a:prstGeom prst="rect">
            <a:avLst/>
          </a:prstGeom>
          <a:noFill/>
        </p:spPr>
      </p:pic>
      <p:sp>
        <p:nvSpPr>
          <p:cNvPr id="61467" name="Rectangle 27"/>
          <p:cNvSpPr>
            <a:spLocks noChangeArrowheads="1"/>
          </p:cNvSpPr>
          <p:nvPr/>
        </p:nvSpPr>
        <p:spPr bwMode="auto">
          <a:xfrm>
            <a:off x="179388" y="188913"/>
            <a:ext cx="8560357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Siento en mi piel la suave brisa de la primavera</a:t>
            </a:r>
            <a:br>
              <a:rPr lang="es-E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Siento en mi ser la suave caricia del sol</a:t>
            </a:r>
            <a:br>
              <a:rPr lang="es-E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Siento el perfume de la hierba fresca</a:t>
            </a:r>
            <a:br>
              <a:rPr lang="es-E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Siento el color de los campos en flor. </a:t>
            </a:r>
          </a:p>
        </p:txBody>
      </p:sp>
      <p:pic>
        <p:nvPicPr>
          <p:cNvPr id="61468" name="Picture 28" descr="mariposa38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874838" y="2852738"/>
            <a:ext cx="625475" cy="687387"/>
          </a:xfrm>
          <a:prstGeom prst="rect">
            <a:avLst/>
          </a:prstGeom>
          <a:noFill/>
        </p:spPr>
      </p:pic>
      <p:pic>
        <p:nvPicPr>
          <p:cNvPr id="61469" name="Picture 29" descr="mariposa38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897438" y="2708275"/>
            <a:ext cx="627062" cy="688975"/>
          </a:xfrm>
          <a:prstGeom prst="rect">
            <a:avLst/>
          </a:prstGeom>
          <a:noFill/>
        </p:spPr>
      </p:pic>
      <p:pic>
        <p:nvPicPr>
          <p:cNvPr id="61470" name="Picture 30" descr="mariposa38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770688" y="2852738"/>
            <a:ext cx="625475" cy="687387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7358082" y="1714488"/>
            <a:ext cx="8274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0" dirty="0" err="1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b="0" dirty="0">
                <a:solidFill>
                  <a:srgbClr val="FFFFFF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 spd="med" advTm="15953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9" name="Picture 11" descr="Perro En Primavera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3742" name="Picture 14" descr="mariposa3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67175" y="2708275"/>
            <a:ext cx="952500" cy="1047750"/>
          </a:xfrm>
          <a:prstGeom prst="rect">
            <a:avLst/>
          </a:prstGeom>
          <a:noFill/>
        </p:spPr>
      </p:pic>
      <p:pic>
        <p:nvPicPr>
          <p:cNvPr id="73743" name="Picture 15" descr="mariposa3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19925" y="765175"/>
            <a:ext cx="952500" cy="1047750"/>
          </a:xfrm>
          <a:prstGeom prst="rect">
            <a:avLst/>
          </a:prstGeom>
          <a:noFill/>
        </p:spPr>
      </p:pic>
      <p:pic>
        <p:nvPicPr>
          <p:cNvPr id="73744" name="Picture 16" descr="mariposa3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42988" y="620713"/>
            <a:ext cx="952500" cy="1047750"/>
          </a:xfrm>
          <a:prstGeom prst="rect">
            <a:avLst/>
          </a:prstGeom>
          <a:noFill/>
        </p:spPr>
      </p:pic>
      <p:pic>
        <p:nvPicPr>
          <p:cNvPr id="73745" name="Picture 17" descr="mariposa17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9338" y="692150"/>
            <a:ext cx="666750" cy="762000"/>
          </a:xfrm>
          <a:prstGeom prst="rect">
            <a:avLst/>
          </a:prstGeom>
          <a:noFill/>
        </p:spPr>
      </p:pic>
      <p:pic>
        <p:nvPicPr>
          <p:cNvPr id="73746" name="Picture 18" descr="mariposa41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5288" y="2060575"/>
            <a:ext cx="1171575" cy="1338263"/>
          </a:xfrm>
          <a:prstGeom prst="rect">
            <a:avLst/>
          </a:prstGeom>
          <a:noFill/>
        </p:spPr>
      </p:pic>
      <p:pic>
        <p:nvPicPr>
          <p:cNvPr id="73747" name="Picture 19" descr="mariposa41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55650" y="3860800"/>
            <a:ext cx="1296988" cy="1482725"/>
          </a:xfrm>
          <a:prstGeom prst="rect">
            <a:avLst/>
          </a:prstGeom>
          <a:noFill/>
        </p:spPr>
      </p:pic>
      <p:pic>
        <p:nvPicPr>
          <p:cNvPr id="73748" name="Picture 20" descr="mariposa15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411413" y="5157788"/>
            <a:ext cx="1133475" cy="942975"/>
          </a:xfrm>
          <a:prstGeom prst="rect">
            <a:avLst/>
          </a:prstGeom>
          <a:noFill/>
        </p:spPr>
      </p:pic>
      <p:pic>
        <p:nvPicPr>
          <p:cNvPr id="73749" name="Picture 21" descr="mariposa15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867400" y="4157663"/>
            <a:ext cx="1728788" cy="1438275"/>
          </a:xfrm>
          <a:prstGeom prst="rect">
            <a:avLst/>
          </a:prstGeom>
          <a:noFill/>
        </p:spPr>
      </p:pic>
      <p:pic>
        <p:nvPicPr>
          <p:cNvPr id="73750" name="Picture 22" descr="mariposa97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56325" y="1628775"/>
            <a:ext cx="1076325" cy="1368425"/>
          </a:xfrm>
          <a:prstGeom prst="rect">
            <a:avLst/>
          </a:prstGeom>
          <a:noFill/>
        </p:spPr>
      </p:pic>
      <p:pic>
        <p:nvPicPr>
          <p:cNvPr id="73751" name="Picture 23" descr="mariposa97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859338" y="4868863"/>
            <a:ext cx="1076325" cy="1368425"/>
          </a:xfrm>
          <a:prstGeom prst="rect">
            <a:avLst/>
          </a:prstGeom>
          <a:noFill/>
        </p:spPr>
      </p:pic>
      <p:pic>
        <p:nvPicPr>
          <p:cNvPr id="73752" name="Picture 24" descr="mariposa97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451725" y="4437063"/>
            <a:ext cx="1076325" cy="1368425"/>
          </a:xfrm>
          <a:prstGeom prst="rect">
            <a:avLst/>
          </a:prstGeom>
          <a:noFill/>
        </p:spPr>
      </p:pic>
      <p:pic>
        <p:nvPicPr>
          <p:cNvPr id="73753" name="Picture 25" descr="mariposa97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971550" y="4941888"/>
            <a:ext cx="1076325" cy="1368425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4286248" y="500042"/>
            <a:ext cx="8274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0" dirty="0" err="1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b="0" dirty="0">
                <a:solidFill>
                  <a:srgbClr val="FFFFFF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 spd="med" advTm="7551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63" name="Pictur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38" y="2257425"/>
            <a:ext cx="3286125" cy="234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9164" name="Picture 1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9165" name="Picture 13" descr="mariposa97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16013" y="2420938"/>
            <a:ext cx="1296987" cy="1296987"/>
          </a:xfrm>
          <a:prstGeom prst="rect">
            <a:avLst/>
          </a:prstGeom>
          <a:noFill/>
        </p:spPr>
      </p:pic>
      <p:pic>
        <p:nvPicPr>
          <p:cNvPr id="49166" name="Picture 14" descr="mariposa97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56325" y="1628775"/>
            <a:ext cx="1076325" cy="1368425"/>
          </a:xfrm>
          <a:prstGeom prst="rect">
            <a:avLst/>
          </a:prstGeom>
          <a:noFill/>
        </p:spPr>
      </p:pic>
      <p:pic>
        <p:nvPicPr>
          <p:cNvPr id="49167" name="Picture 15" descr="mariposa41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4213" y="4149725"/>
            <a:ext cx="1044575" cy="1050925"/>
          </a:xfrm>
          <a:prstGeom prst="rect">
            <a:avLst/>
          </a:prstGeom>
          <a:noFill/>
        </p:spPr>
      </p:pic>
      <p:pic>
        <p:nvPicPr>
          <p:cNvPr id="49168" name="Picture 16" descr="mariposa113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072330" y="5357826"/>
            <a:ext cx="1230312" cy="1104900"/>
          </a:xfrm>
          <a:prstGeom prst="rect">
            <a:avLst/>
          </a:prstGeom>
          <a:noFill/>
        </p:spPr>
      </p:pic>
      <p:pic>
        <p:nvPicPr>
          <p:cNvPr id="49169" name="Picture 17" descr="mariposa113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403350" y="5734050"/>
            <a:ext cx="1441450" cy="1295400"/>
          </a:xfrm>
          <a:prstGeom prst="rect">
            <a:avLst/>
          </a:prstGeom>
          <a:noFill/>
        </p:spPr>
      </p:pic>
      <p:pic>
        <p:nvPicPr>
          <p:cNvPr id="49170" name="Picture 18" descr="mariposa41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19700" y="3933825"/>
            <a:ext cx="666750" cy="762000"/>
          </a:xfrm>
          <a:prstGeom prst="rect">
            <a:avLst/>
          </a:prstGeom>
          <a:noFill/>
        </p:spPr>
      </p:pic>
      <p:pic>
        <p:nvPicPr>
          <p:cNvPr id="49171" name="Picture 19" descr="Flor-100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356100" y="5838825"/>
            <a:ext cx="685800" cy="1019175"/>
          </a:xfrm>
          <a:prstGeom prst="rect">
            <a:avLst/>
          </a:prstGeom>
          <a:noFill/>
        </p:spPr>
      </p:pic>
      <p:pic>
        <p:nvPicPr>
          <p:cNvPr id="49172" name="Picture 20" descr="Flor-100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508625" y="5838825"/>
            <a:ext cx="685800" cy="1019175"/>
          </a:xfrm>
          <a:prstGeom prst="rect">
            <a:avLst/>
          </a:prstGeom>
          <a:noFill/>
        </p:spPr>
      </p:pic>
      <p:pic>
        <p:nvPicPr>
          <p:cNvPr id="49173" name="Picture 21" descr="Flor-100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932363" y="5838825"/>
            <a:ext cx="685800" cy="1019175"/>
          </a:xfrm>
          <a:prstGeom prst="rect">
            <a:avLst/>
          </a:prstGeom>
          <a:noFill/>
        </p:spPr>
      </p:pic>
      <p:pic>
        <p:nvPicPr>
          <p:cNvPr id="49174" name="Picture 22" descr="Flor-100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059113" y="5838825"/>
            <a:ext cx="685800" cy="1019175"/>
          </a:xfrm>
          <a:prstGeom prst="rect">
            <a:avLst/>
          </a:prstGeom>
          <a:noFill/>
        </p:spPr>
      </p:pic>
      <p:pic>
        <p:nvPicPr>
          <p:cNvPr id="49175" name="Picture 23" descr="Flor-100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708400" y="5838825"/>
            <a:ext cx="685800" cy="1019175"/>
          </a:xfrm>
          <a:prstGeom prst="rect">
            <a:avLst/>
          </a:prstGeom>
          <a:noFill/>
        </p:spPr>
      </p:pic>
      <p:pic>
        <p:nvPicPr>
          <p:cNvPr id="49176" name="Picture 24" descr="Flor-100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00788" y="5838825"/>
            <a:ext cx="685800" cy="1019175"/>
          </a:xfrm>
          <a:prstGeom prst="rect">
            <a:avLst/>
          </a:prstGeom>
          <a:noFill/>
        </p:spPr>
      </p:pic>
      <p:pic>
        <p:nvPicPr>
          <p:cNvPr id="49177" name="Picture 25" descr="mariposa113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3850" y="5492750"/>
            <a:ext cx="1519238" cy="1365250"/>
          </a:xfrm>
          <a:prstGeom prst="rect">
            <a:avLst/>
          </a:prstGeom>
          <a:noFill/>
        </p:spPr>
      </p:pic>
      <p:pic>
        <p:nvPicPr>
          <p:cNvPr id="49178" name="Picture 26" descr="mariposa71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042988" y="1341438"/>
            <a:ext cx="428625" cy="428625"/>
          </a:xfrm>
          <a:prstGeom prst="rect">
            <a:avLst/>
          </a:prstGeom>
          <a:noFill/>
        </p:spPr>
      </p:pic>
      <p:pic>
        <p:nvPicPr>
          <p:cNvPr id="49179" name="Picture 27" descr="mariposa71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667625" y="2708275"/>
            <a:ext cx="428625" cy="715963"/>
          </a:xfrm>
          <a:prstGeom prst="rect">
            <a:avLst/>
          </a:prstGeom>
          <a:noFill/>
        </p:spPr>
      </p:pic>
      <p:pic>
        <p:nvPicPr>
          <p:cNvPr id="49180" name="Picture 28" descr="mariposa71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092950" y="4508500"/>
            <a:ext cx="428625" cy="428625"/>
          </a:xfrm>
          <a:prstGeom prst="rect">
            <a:avLst/>
          </a:prstGeom>
          <a:noFill/>
        </p:spPr>
      </p:pic>
      <p:pic>
        <p:nvPicPr>
          <p:cNvPr id="49181" name="Picture 29" descr="mariposa71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116013" y="3716338"/>
            <a:ext cx="428625" cy="428625"/>
          </a:xfrm>
          <a:prstGeom prst="rect">
            <a:avLst/>
          </a:prstGeom>
          <a:noFill/>
        </p:spPr>
      </p:pic>
      <p:pic>
        <p:nvPicPr>
          <p:cNvPr id="49182" name="Picture 30" descr="butterfly22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 rot="5041303">
            <a:off x="1828800" y="412750"/>
            <a:ext cx="1008063" cy="1712913"/>
          </a:xfrm>
          <a:prstGeom prst="rect">
            <a:avLst/>
          </a:prstGeom>
          <a:noFill/>
        </p:spPr>
      </p:pic>
      <p:pic>
        <p:nvPicPr>
          <p:cNvPr id="49183" name="Picture 31" descr="butterfly22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 rot="-3117036">
            <a:off x="6580188" y="484188"/>
            <a:ext cx="1008062" cy="1712912"/>
          </a:xfrm>
          <a:prstGeom prst="rect">
            <a:avLst/>
          </a:prstGeom>
          <a:noFill/>
        </p:spPr>
      </p:pic>
      <p:sp>
        <p:nvSpPr>
          <p:cNvPr id="49185" name="Rectangle 33"/>
          <p:cNvSpPr>
            <a:spLocks noChangeArrowheads="1"/>
          </p:cNvSpPr>
          <p:nvPr/>
        </p:nvSpPr>
        <p:spPr bwMode="auto">
          <a:xfrm>
            <a:off x="0" y="1428736"/>
            <a:ext cx="350043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Dulce primavera!</a:t>
            </a:r>
            <a:br>
              <a:rPr lang="es-ES" sz="32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32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Llegas acariciando el cielo</a:t>
            </a:r>
            <a:br>
              <a:rPr lang="es-ES" sz="32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32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Atrás se quedan las tardes</a:t>
            </a:r>
            <a:br>
              <a:rPr lang="es-ES" sz="32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32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ES" sz="32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frío y desasosiego. </a:t>
            </a:r>
          </a:p>
        </p:txBody>
      </p:sp>
      <p:sp>
        <p:nvSpPr>
          <p:cNvPr id="24" name="23 Rectángulo"/>
          <p:cNvSpPr/>
          <p:nvPr/>
        </p:nvSpPr>
        <p:spPr>
          <a:xfrm>
            <a:off x="3357554" y="2928934"/>
            <a:ext cx="8274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0" dirty="0" err="1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b="0" dirty="0">
                <a:solidFill>
                  <a:srgbClr val="FFFFFF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 spd="med" advTm="138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9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9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62" name="Picture 10" descr="szines-05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4768" name="Picture 16" descr="gato217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5650" y="3357563"/>
            <a:ext cx="1173163" cy="1657350"/>
          </a:xfrm>
          <a:prstGeom prst="rect">
            <a:avLst/>
          </a:prstGeom>
          <a:noFill/>
        </p:spPr>
      </p:pic>
      <p:pic>
        <p:nvPicPr>
          <p:cNvPr id="74769" name="Picture 17" descr="abeja1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48038" y="3213100"/>
            <a:ext cx="819150" cy="590550"/>
          </a:xfrm>
          <a:prstGeom prst="rect">
            <a:avLst/>
          </a:prstGeom>
          <a:noFill/>
        </p:spPr>
      </p:pic>
      <p:pic>
        <p:nvPicPr>
          <p:cNvPr id="74773" name="Picture 21" descr="hormiga30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04025" y="5157788"/>
            <a:ext cx="1457325" cy="381000"/>
          </a:xfrm>
          <a:prstGeom prst="rect">
            <a:avLst/>
          </a:prstGeom>
          <a:noFill/>
        </p:spPr>
      </p:pic>
      <p:pic>
        <p:nvPicPr>
          <p:cNvPr id="74774" name="Picture 22" descr="hormiga30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651500" y="5157788"/>
            <a:ext cx="1457325" cy="381000"/>
          </a:xfrm>
          <a:prstGeom prst="rect">
            <a:avLst/>
          </a:prstGeom>
          <a:noFill/>
        </p:spPr>
      </p:pic>
      <p:pic>
        <p:nvPicPr>
          <p:cNvPr id="74775" name="Picture 23" descr="hormiga30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689794">
            <a:off x="684213" y="5661025"/>
            <a:ext cx="1457325" cy="381000"/>
          </a:xfrm>
          <a:prstGeom prst="rect">
            <a:avLst/>
          </a:prstGeom>
          <a:noFill/>
        </p:spPr>
      </p:pic>
      <p:pic>
        <p:nvPicPr>
          <p:cNvPr id="74776" name="Picture 24" descr="mariposa01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11863" y="2636838"/>
            <a:ext cx="419100" cy="476250"/>
          </a:xfrm>
          <a:prstGeom prst="rect">
            <a:avLst/>
          </a:prstGeom>
          <a:noFill/>
        </p:spPr>
      </p:pic>
      <p:pic>
        <p:nvPicPr>
          <p:cNvPr id="74777" name="Picture 25" descr="mariposa01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156325" y="765175"/>
            <a:ext cx="419100" cy="476250"/>
          </a:xfrm>
          <a:prstGeom prst="rect">
            <a:avLst/>
          </a:prstGeom>
          <a:noFill/>
        </p:spPr>
      </p:pic>
      <p:pic>
        <p:nvPicPr>
          <p:cNvPr id="74778" name="Picture 26" descr="mariposa01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308850" y="2420938"/>
            <a:ext cx="419100" cy="476250"/>
          </a:xfrm>
          <a:prstGeom prst="rect">
            <a:avLst/>
          </a:prstGeom>
          <a:noFill/>
        </p:spPr>
      </p:pic>
      <p:pic>
        <p:nvPicPr>
          <p:cNvPr id="74779" name="Picture 27" descr="perros11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924300" y="5661025"/>
            <a:ext cx="762000" cy="762000"/>
          </a:xfrm>
          <a:prstGeom prst="rect">
            <a:avLst/>
          </a:prstGeom>
          <a:noFill/>
        </p:spPr>
      </p:pic>
      <p:pic>
        <p:nvPicPr>
          <p:cNvPr id="74785" name="Picture 33" descr="gato25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55650" y="1196975"/>
            <a:ext cx="776288" cy="493713"/>
          </a:xfrm>
          <a:prstGeom prst="rect">
            <a:avLst/>
          </a:prstGeom>
          <a:noFill/>
        </p:spPr>
      </p:pic>
      <p:pic>
        <p:nvPicPr>
          <p:cNvPr id="74787" name="Picture 35" descr="gato291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572000" y="2205038"/>
            <a:ext cx="1562100" cy="771525"/>
          </a:xfrm>
          <a:prstGeom prst="rect">
            <a:avLst/>
          </a:prstGeom>
          <a:noFill/>
        </p:spPr>
      </p:pic>
      <p:pic>
        <p:nvPicPr>
          <p:cNvPr id="74789" name="Picture 37" descr="Flor-88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286625" y="5715000"/>
            <a:ext cx="1857375" cy="1143000"/>
          </a:xfrm>
          <a:prstGeom prst="rect">
            <a:avLst/>
          </a:prstGeom>
          <a:noFill/>
        </p:spPr>
      </p:pic>
      <p:pic>
        <p:nvPicPr>
          <p:cNvPr id="74790" name="Picture 38" descr="mariquita09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 rot="522026">
            <a:off x="3059113" y="2636838"/>
            <a:ext cx="1727200" cy="346075"/>
          </a:xfrm>
          <a:prstGeom prst="rect">
            <a:avLst/>
          </a:prstGeom>
          <a:noFill/>
        </p:spPr>
      </p:pic>
      <p:pic>
        <p:nvPicPr>
          <p:cNvPr id="74793" name="Picture 41" descr="mariposa38"/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1433513" y="692150"/>
            <a:ext cx="561975" cy="576263"/>
          </a:xfrm>
          <a:prstGeom prst="rect">
            <a:avLst/>
          </a:prstGeom>
          <a:noFill/>
        </p:spPr>
      </p:pic>
      <p:pic>
        <p:nvPicPr>
          <p:cNvPr id="74794" name="Picture 42" descr="mariposa38"/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2771775" y="3860800"/>
            <a:ext cx="625475" cy="687388"/>
          </a:xfrm>
          <a:prstGeom prst="rect">
            <a:avLst/>
          </a:prstGeom>
          <a:noFill/>
        </p:spPr>
      </p:pic>
      <p:pic>
        <p:nvPicPr>
          <p:cNvPr id="74795" name="Picture 43" descr="mariposa38"/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235825" y="5876925"/>
            <a:ext cx="755650" cy="831850"/>
          </a:xfrm>
          <a:prstGeom prst="rect">
            <a:avLst/>
          </a:prstGeom>
          <a:noFill/>
        </p:spPr>
      </p:pic>
      <p:pic>
        <p:nvPicPr>
          <p:cNvPr id="74796" name="Picture 44" descr="mariposa38"/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4284663" y="1125538"/>
            <a:ext cx="690562" cy="760412"/>
          </a:xfrm>
          <a:prstGeom prst="rect">
            <a:avLst/>
          </a:prstGeom>
          <a:noFill/>
        </p:spPr>
      </p:pic>
      <p:pic>
        <p:nvPicPr>
          <p:cNvPr id="74797" name="Picture 45" descr="mariposa15"/>
          <p:cNvPicPr>
            <a:picLocks noChangeAspect="1" noChangeArrowheads="1" noCrop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5148263" y="836613"/>
            <a:ext cx="628650" cy="522287"/>
          </a:xfrm>
          <a:prstGeom prst="rect">
            <a:avLst/>
          </a:prstGeom>
          <a:noFill/>
        </p:spPr>
      </p:pic>
      <p:pic>
        <p:nvPicPr>
          <p:cNvPr id="74798" name="Picture 46" descr="mariposa15"/>
          <p:cNvPicPr>
            <a:picLocks noChangeAspect="1" noChangeArrowheads="1" noCrop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2411413" y="620713"/>
            <a:ext cx="846137" cy="703262"/>
          </a:xfrm>
          <a:prstGeom prst="rect">
            <a:avLst/>
          </a:prstGeom>
          <a:noFill/>
        </p:spPr>
      </p:pic>
      <p:pic>
        <p:nvPicPr>
          <p:cNvPr id="74799" name="Picture 47" descr="mariposa15"/>
          <p:cNvPicPr>
            <a:picLocks noChangeAspect="1" noChangeArrowheads="1" noCrop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4211638" y="3357563"/>
            <a:ext cx="773112" cy="642937"/>
          </a:xfrm>
          <a:prstGeom prst="rect">
            <a:avLst/>
          </a:prstGeom>
          <a:noFill/>
        </p:spPr>
      </p:pic>
      <p:pic>
        <p:nvPicPr>
          <p:cNvPr id="74800" name="Picture 48" descr="mariposa15"/>
          <p:cNvPicPr>
            <a:picLocks noChangeAspect="1" noChangeArrowheads="1" noCrop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6732588" y="3152775"/>
            <a:ext cx="773112" cy="642938"/>
          </a:xfrm>
          <a:prstGeom prst="rect">
            <a:avLst/>
          </a:prstGeom>
          <a:noFill/>
        </p:spPr>
      </p:pic>
      <p:pic>
        <p:nvPicPr>
          <p:cNvPr id="74801" name="Picture 49" descr="mariposa15"/>
          <p:cNvPicPr>
            <a:picLocks noChangeAspect="1" noChangeArrowheads="1" noCrop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8243888" y="5876925"/>
            <a:ext cx="773112" cy="642938"/>
          </a:xfrm>
          <a:prstGeom prst="rect">
            <a:avLst/>
          </a:prstGeom>
          <a:noFill/>
        </p:spPr>
      </p:pic>
      <p:pic>
        <p:nvPicPr>
          <p:cNvPr id="74803" name="Picture 51" descr="isectos05"/>
          <p:cNvPicPr>
            <a:picLocks noChangeAspect="1" noChangeArrowheads="1" noCrop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5651500" y="4508500"/>
            <a:ext cx="2947988" cy="647700"/>
          </a:xfrm>
          <a:prstGeom prst="rect">
            <a:avLst/>
          </a:prstGeom>
          <a:noFill/>
        </p:spPr>
      </p:pic>
      <p:sp>
        <p:nvSpPr>
          <p:cNvPr id="26" name="25 Rectángulo"/>
          <p:cNvSpPr/>
          <p:nvPr/>
        </p:nvSpPr>
        <p:spPr>
          <a:xfrm>
            <a:off x="3714744" y="4857760"/>
            <a:ext cx="8274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0" dirty="0" err="1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b="0" dirty="0">
                <a:solidFill>
                  <a:srgbClr val="FFFFFF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 spd="med" advTm="9474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1619250" y="4797425"/>
            <a:ext cx="5410200" cy="17272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r"/>
            <a:r>
              <a:rPr lang="es-ES" sz="2400">
                <a:effectLst>
                  <a:outerShdw blurRad="38100" dist="38100" dir="2700000" algn="tl">
                    <a:srgbClr val="FFFFFF"/>
                  </a:outerShdw>
                </a:effectLst>
              </a:rPr>
              <a:t>Es mejor viajar lleno de esperanza que llegar</a:t>
            </a:r>
            <a:r>
              <a:rPr lang="es-ES" sz="2400"/>
              <a:t> </a:t>
            </a:r>
            <a:r>
              <a:rPr lang="fr-CA" sz="2400"/>
              <a:t/>
            </a:r>
            <a:br>
              <a:rPr lang="fr-CA" sz="2400"/>
            </a:br>
            <a:r>
              <a:rPr lang="fr-CA" sz="24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Proverbio Japonés</a:t>
            </a:r>
            <a:endParaRPr lang="fr-FR" sz="240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26635" name="Picture 11"/>
          <p:cNvPicPr>
            <a:picLocks noChangeAspect="1" noChangeArrowheads="1"/>
          </p:cNvPicPr>
          <p:nvPr/>
        </p:nvPicPr>
        <p:blipFill>
          <a:blip r:embed="rId3"/>
          <a:srcRect b="41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642" name="Picture 18" descr="aves36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76600" y="1268413"/>
            <a:ext cx="1092200" cy="581025"/>
          </a:xfrm>
          <a:prstGeom prst="rect">
            <a:avLst/>
          </a:prstGeom>
          <a:noFill/>
        </p:spPr>
      </p:pic>
      <p:pic>
        <p:nvPicPr>
          <p:cNvPr id="26645" name="Picture 21" descr="mariposa102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3663" y="3330575"/>
            <a:ext cx="579437" cy="527050"/>
          </a:xfrm>
          <a:prstGeom prst="rect">
            <a:avLst/>
          </a:prstGeom>
          <a:noFill/>
        </p:spPr>
      </p:pic>
      <p:pic>
        <p:nvPicPr>
          <p:cNvPr id="26646" name="Picture 22" descr="mariposa97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43050" y="3213100"/>
            <a:ext cx="792163" cy="1008063"/>
          </a:xfrm>
          <a:prstGeom prst="rect">
            <a:avLst/>
          </a:prstGeom>
          <a:noFill/>
        </p:spPr>
      </p:pic>
      <p:pic>
        <p:nvPicPr>
          <p:cNvPr id="26647" name="Picture 23" descr="mariposa97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0663" y="3284538"/>
            <a:ext cx="681037" cy="865187"/>
          </a:xfrm>
          <a:prstGeom prst="rect">
            <a:avLst/>
          </a:prstGeom>
          <a:noFill/>
        </p:spPr>
      </p:pic>
      <p:pic>
        <p:nvPicPr>
          <p:cNvPr id="26648" name="Picture 24" descr="peces33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924300" y="1989138"/>
            <a:ext cx="1524000" cy="830262"/>
          </a:xfrm>
          <a:prstGeom prst="rect">
            <a:avLst/>
          </a:prstGeom>
          <a:noFill/>
        </p:spPr>
      </p:pic>
      <p:pic>
        <p:nvPicPr>
          <p:cNvPr id="26650" name="Picture 26" descr="peces139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258888" y="2060575"/>
            <a:ext cx="2520950" cy="663575"/>
          </a:xfrm>
          <a:prstGeom prst="rect">
            <a:avLst/>
          </a:prstGeom>
          <a:noFill/>
        </p:spPr>
      </p:pic>
      <p:pic>
        <p:nvPicPr>
          <p:cNvPr id="26656" name="Picture 32" descr="aves65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84888" y="1341438"/>
            <a:ext cx="425450" cy="425450"/>
          </a:xfrm>
          <a:prstGeom prst="rect">
            <a:avLst/>
          </a:prstGeom>
          <a:noFill/>
        </p:spPr>
      </p:pic>
      <p:pic>
        <p:nvPicPr>
          <p:cNvPr id="26660" name="Picture 36" descr="delfin06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443663" y="2060575"/>
            <a:ext cx="1847850" cy="857250"/>
          </a:xfrm>
          <a:prstGeom prst="rect">
            <a:avLst/>
          </a:prstGeom>
          <a:noFill/>
        </p:spPr>
      </p:pic>
      <p:pic>
        <p:nvPicPr>
          <p:cNvPr id="26661" name="Picture 37" descr="mariposa118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734175" y="4962525"/>
            <a:ext cx="2409825" cy="1895475"/>
          </a:xfrm>
          <a:prstGeom prst="rect">
            <a:avLst/>
          </a:prstGeom>
          <a:noFill/>
        </p:spPr>
      </p:pic>
      <p:pic>
        <p:nvPicPr>
          <p:cNvPr id="26662" name="Picture 38" descr="Flor-49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391275" y="5848350"/>
            <a:ext cx="2752725" cy="1009650"/>
          </a:xfrm>
          <a:prstGeom prst="rect">
            <a:avLst/>
          </a:prstGeom>
          <a:noFill/>
        </p:spPr>
      </p:pic>
      <p:pic>
        <p:nvPicPr>
          <p:cNvPr id="26663" name="Picture 39" descr="Flor-49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391275" y="5848350"/>
            <a:ext cx="2752725" cy="1009650"/>
          </a:xfrm>
          <a:prstGeom prst="rect">
            <a:avLst/>
          </a:prstGeom>
          <a:noFill/>
        </p:spPr>
      </p:pic>
      <p:pic>
        <p:nvPicPr>
          <p:cNvPr id="26665" name="Picture 41" descr="mariposa118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092950" y="2781300"/>
            <a:ext cx="969963" cy="763588"/>
          </a:xfrm>
          <a:prstGeom prst="rect">
            <a:avLst/>
          </a:prstGeom>
          <a:noFill/>
        </p:spPr>
      </p:pic>
      <p:pic>
        <p:nvPicPr>
          <p:cNvPr id="26666" name="Picture 42" descr="pato65"/>
          <p:cNvPicPr>
            <a:picLocks noChangeAspect="1" noChangeArrowheads="1" noCrop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835150" y="981075"/>
            <a:ext cx="706438" cy="485775"/>
          </a:xfrm>
          <a:prstGeom prst="rect">
            <a:avLst/>
          </a:prstGeom>
          <a:noFill/>
        </p:spPr>
      </p:pic>
      <p:sp>
        <p:nvSpPr>
          <p:cNvPr id="26644" name="Rectangle 20"/>
          <p:cNvSpPr>
            <a:spLocks noChangeArrowheads="1"/>
          </p:cNvSpPr>
          <p:nvPr/>
        </p:nvSpPr>
        <p:spPr bwMode="auto">
          <a:xfrm>
            <a:off x="500034" y="4071942"/>
            <a:ext cx="7039106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Pasión desata la primavera</a:t>
            </a:r>
            <a:br>
              <a:rPr lang="es-ES" sz="32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32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¡Ilusión de un nuevo amanecer!</a:t>
            </a:r>
            <a:br>
              <a:rPr lang="es-ES" sz="32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32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Sueños de una antigua juventud...</a:t>
            </a:r>
            <a:br>
              <a:rPr lang="es-ES" sz="32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32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¡Que vuelven a renacer! </a:t>
            </a:r>
            <a:endParaRPr lang="es-ES" sz="3200" b="1" dirty="0">
              <a:solidFill>
                <a:schemeClr val="bg1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7929586" y="2000240"/>
            <a:ext cx="8274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0" dirty="0" err="1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b="0" dirty="0">
                <a:solidFill>
                  <a:srgbClr val="FFFFFF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 spd="med" advTm="15672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66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66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86" name="Picture 10" descr="nyar-09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5787" name="Picture 11" descr="gato6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43888" y="476250"/>
            <a:ext cx="388937" cy="722313"/>
          </a:xfrm>
          <a:prstGeom prst="rect">
            <a:avLst/>
          </a:prstGeom>
          <a:noFill/>
        </p:spPr>
      </p:pic>
      <p:pic>
        <p:nvPicPr>
          <p:cNvPr id="75788" name="Picture 12" descr="gato117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140200" y="3573463"/>
            <a:ext cx="628650" cy="619125"/>
          </a:xfrm>
          <a:prstGeom prst="rect">
            <a:avLst/>
          </a:prstGeom>
          <a:noFill/>
        </p:spPr>
      </p:pic>
      <p:pic>
        <p:nvPicPr>
          <p:cNvPr id="75789" name="Picture 13" descr="mariposa41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403350" y="3573463"/>
            <a:ext cx="666750" cy="762000"/>
          </a:xfrm>
          <a:prstGeom prst="rect">
            <a:avLst/>
          </a:prstGeom>
          <a:noFill/>
        </p:spPr>
      </p:pic>
      <p:pic>
        <p:nvPicPr>
          <p:cNvPr id="75792" name="Picture 16" descr="gato48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555875" y="476250"/>
            <a:ext cx="642938" cy="831850"/>
          </a:xfrm>
          <a:prstGeom prst="rect">
            <a:avLst/>
          </a:prstGeom>
          <a:noFill/>
        </p:spPr>
      </p:pic>
      <p:pic>
        <p:nvPicPr>
          <p:cNvPr id="75794" name="Picture 18" descr="gato65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435600" y="1341438"/>
            <a:ext cx="446088" cy="388937"/>
          </a:xfrm>
          <a:prstGeom prst="rect">
            <a:avLst/>
          </a:prstGeom>
          <a:noFill/>
        </p:spPr>
      </p:pic>
      <p:pic>
        <p:nvPicPr>
          <p:cNvPr id="75796" name="Picture 20" descr="perros163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092950" y="5013325"/>
            <a:ext cx="1192213" cy="1192213"/>
          </a:xfrm>
          <a:prstGeom prst="rect">
            <a:avLst/>
          </a:prstGeom>
          <a:noFill/>
        </p:spPr>
      </p:pic>
      <p:pic>
        <p:nvPicPr>
          <p:cNvPr id="75801" name="Picture 25" descr="Flor-08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763713" y="5667375"/>
            <a:ext cx="1190625" cy="1190625"/>
          </a:xfrm>
          <a:prstGeom prst="rect">
            <a:avLst/>
          </a:prstGeom>
          <a:noFill/>
        </p:spPr>
      </p:pic>
      <p:pic>
        <p:nvPicPr>
          <p:cNvPr id="75803" name="Picture 27" descr="Flor-08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 rot="-2846217">
            <a:off x="7524750" y="3860800"/>
            <a:ext cx="1190625" cy="1190625"/>
          </a:xfrm>
          <a:prstGeom prst="rect">
            <a:avLst/>
          </a:prstGeom>
          <a:noFill/>
        </p:spPr>
      </p:pic>
      <p:pic>
        <p:nvPicPr>
          <p:cNvPr id="75805" name="Picture 29" descr="Flor-08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 rot="-2206706">
            <a:off x="5724525" y="5373688"/>
            <a:ext cx="1190625" cy="1190625"/>
          </a:xfrm>
          <a:prstGeom prst="rect">
            <a:avLst/>
          </a:prstGeom>
          <a:noFill/>
        </p:spPr>
      </p:pic>
      <p:pic>
        <p:nvPicPr>
          <p:cNvPr id="75809" name="Picture 33" descr="pajarito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84213" y="836613"/>
            <a:ext cx="600075" cy="457200"/>
          </a:xfrm>
          <a:prstGeom prst="rect">
            <a:avLst/>
          </a:prstGeom>
          <a:noFill/>
        </p:spPr>
      </p:pic>
      <p:pic>
        <p:nvPicPr>
          <p:cNvPr id="75810" name="Picture 34" descr="pajarito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971550" y="2205038"/>
            <a:ext cx="600075" cy="457200"/>
          </a:xfrm>
          <a:prstGeom prst="rect">
            <a:avLst/>
          </a:prstGeom>
          <a:noFill/>
        </p:spPr>
      </p:pic>
      <p:pic>
        <p:nvPicPr>
          <p:cNvPr id="75811" name="Picture 35" descr="mariposa97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4067175" y="692150"/>
            <a:ext cx="1076325" cy="1076325"/>
          </a:xfrm>
          <a:prstGeom prst="rect">
            <a:avLst/>
          </a:prstGeom>
          <a:noFill/>
        </p:spPr>
      </p:pic>
      <p:pic>
        <p:nvPicPr>
          <p:cNvPr id="75812" name="Picture 36" descr="mariposa97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732588" y="1196975"/>
            <a:ext cx="1076325" cy="1076325"/>
          </a:xfrm>
          <a:prstGeom prst="rect">
            <a:avLst/>
          </a:prstGeom>
          <a:noFill/>
        </p:spPr>
      </p:pic>
      <p:pic>
        <p:nvPicPr>
          <p:cNvPr id="75813" name="Picture 37" descr="mariposa97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55650" y="4292600"/>
            <a:ext cx="1076325" cy="1076325"/>
          </a:xfrm>
          <a:prstGeom prst="rect">
            <a:avLst/>
          </a:prstGeom>
          <a:noFill/>
        </p:spPr>
      </p:pic>
      <p:pic>
        <p:nvPicPr>
          <p:cNvPr id="75814" name="Picture 38" descr="mariposa97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4356100" y="4797425"/>
            <a:ext cx="1076325" cy="1076325"/>
          </a:xfrm>
          <a:prstGeom prst="rect">
            <a:avLst/>
          </a:prstGeom>
          <a:noFill/>
        </p:spPr>
      </p:pic>
      <p:pic>
        <p:nvPicPr>
          <p:cNvPr id="75815" name="Picture 39" descr="mariposa71"/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1692275" y="2997200"/>
            <a:ext cx="427038" cy="427038"/>
          </a:xfrm>
          <a:prstGeom prst="rect">
            <a:avLst/>
          </a:prstGeom>
          <a:noFill/>
        </p:spPr>
      </p:pic>
      <p:pic>
        <p:nvPicPr>
          <p:cNvPr id="75816" name="Picture 40" descr="mariposa71"/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1619250" y="1195388"/>
            <a:ext cx="428625" cy="428625"/>
          </a:xfrm>
          <a:prstGeom prst="rect">
            <a:avLst/>
          </a:prstGeom>
          <a:noFill/>
        </p:spPr>
      </p:pic>
      <p:pic>
        <p:nvPicPr>
          <p:cNvPr id="75818" name="Picture 42" descr="x_spinner"/>
          <p:cNvPicPr>
            <a:picLocks noChangeAspect="1" noChangeArrowheads="1" noCrop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7667625" y="2349500"/>
            <a:ext cx="520700" cy="520700"/>
          </a:xfrm>
          <a:prstGeom prst="rect">
            <a:avLst/>
          </a:prstGeom>
          <a:noFill/>
        </p:spPr>
      </p:pic>
      <p:pic>
        <p:nvPicPr>
          <p:cNvPr id="75819" name="Picture 43" descr="Flor-27"/>
          <p:cNvPicPr>
            <a:picLocks noChangeAspect="1" noChangeArrowheads="1" noCrop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8072462" y="5357826"/>
            <a:ext cx="755650" cy="790575"/>
          </a:xfrm>
          <a:prstGeom prst="rect">
            <a:avLst/>
          </a:prstGeom>
          <a:noFill/>
        </p:spPr>
      </p:pic>
      <p:pic>
        <p:nvPicPr>
          <p:cNvPr id="75820" name="Picture 44" descr="Flor-27"/>
          <p:cNvPicPr>
            <a:picLocks noChangeAspect="1" noChangeArrowheads="1" noCrop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8143900" y="6281738"/>
            <a:ext cx="550863" cy="576262"/>
          </a:xfrm>
          <a:prstGeom prst="rect">
            <a:avLst/>
          </a:prstGeom>
          <a:noFill/>
        </p:spPr>
      </p:pic>
      <p:pic>
        <p:nvPicPr>
          <p:cNvPr id="75821" name="Picture 45" descr="Flor-08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23850" y="5667375"/>
            <a:ext cx="1190625" cy="1190625"/>
          </a:xfrm>
          <a:prstGeom prst="rect">
            <a:avLst/>
          </a:prstGeom>
          <a:noFill/>
        </p:spPr>
      </p:pic>
      <p:pic>
        <p:nvPicPr>
          <p:cNvPr id="75822" name="Picture 46" descr="Flor-08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214678" y="5667375"/>
            <a:ext cx="1190625" cy="1190625"/>
          </a:xfrm>
          <a:prstGeom prst="rect">
            <a:avLst/>
          </a:prstGeom>
          <a:noFill/>
        </p:spPr>
      </p:pic>
      <p:pic>
        <p:nvPicPr>
          <p:cNvPr id="75823" name="Picture 47" descr="mariposa41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04050" y="3429000"/>
            <a:ext cx="539750" cy="617538"/>
          </a:xfrm>
          <a:prstGeom prst="rect">
            <a:avLst/>
          </a:prstGeom>
          <a:noFill/>
        </p:spPr>
      </p:pic>
      <p:pic>
        <p:nvPicPr>
          <p:cNvPr id="75824" name="Picture 48" descr="mariposa71"/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164388" y="4292600"/>
            <a:ext cx="427037" cy="427038"/>
          </a:xfrm>
          <a:prstGeom prst="rect">
            <a:avLst/>
          </a:prstGeom>
          <a:noFill/>
        </p:spPr>
      </p:pic>
      <p:pic>
        <p:nvPicPr>
          <p:cNvPr id="75825" name="Picture 49" descr="mariposa71"/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8172450" y="3573463"/>
            <a:ext cx="427038" cy="427037"/>
          </a:xfrm>
          <a:prstGeom prst="rect">
            <a:avLst/>
          </a:prstGeom>
          <a:noFill/>
        </p:spPr>
      </p:pic>
      <p:pic>
        <p:nvPicPr>
          <p:cNvPr id="75826" name="Picture 50" descr="mariposa71"/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5940425" y="1196975"/>
            <a:ext cx="427038" cy="427038"/>
          </a:xfrm>
          <a:prstGeom prst="rect">
            <a:avLst/>
          </a:prstGeom>
          <a:noFill/>
        </p:spPr>
      </p:pic>
      <p:pic>
        <p:nvPicPr>
          <p:cNvPr id="75827" name="Picture 51" descr="mariposa71"/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956550" y="1628775"/>
            <a:ext cx="427038" cy="427038"/>
          </a:xfrm>
          <a:prstGeom prst="rect">
            <a:avLst/>
          </a:prstGeom>
          <a:noFill/>
        </p:spPr>
      </p:pic>
      <p:pic>
        <p:nvPicPr>
          <p:cNvPr id="75828" name="Picture 52" descr="Flor-27"/>
          <p:cNvPicPr>
            <a:picLocks noChangeAspect="1" noChangeArrowheads="1" noCrop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2916238" y="5661025"/>
            <a:ext cx="550862" cy="576263"/>
          </a:xfrm>
          <a:prstGeom prst="rect">
            <a:avLst/>
          </a:prstGeom>
          <a:noFill/>
        </p:spPr>
      </p:pic>
      <p:pic>
        <p:nvPicPr>
          <p:cNvPr id="75829" name="Picture 53" descr="Flor-27"/>
          <p:cNvPicPr>
            <a:picLocks noChangeAspect="1" noChangeArrowheads="1" noCrop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358082" y="6281738"/>
            <a:ext cx="550863" cy="576262"/>
          </a:xfrm>
          <a:prstGeom prst="rect">
            <a:avLst/>
          </a:prstGeom>
          <a:noFill/>
        </p:spPr>
      </p:pic>
      <p:pic>
        <p:nvPicPr>
          <p:cNvPr id="75830" name="Picture 54" descr="Flor-27"/>
          <p:cNvPicPr>
            <a:picLocks noChangeAspect="1" noChangeArrowheads="1" noCrop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4356100" y="5734050"/>
            <a:ext cx="550863" cy="576263"/>
          </a:xfrm>
          <a:prstGeom prst="rect">
            <a:avLst/>
          </a:prstGeom>
          <a:noFill/>
        </p:spPr>
      </p:pic>
      <p:pic>
        <p:nvPicPr>
          <p:cNvPr id="75831" name="Picture 55" descr="Flor-27"/>
          <p:cNvPicPr>
            <a:picLocks noChangeAspect="1" noChangeArrowheads="1" noCrop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235825" y="6281738"/>
            <a:ext cx="550863" cy="576262"/>
          </a:xfrm>
          <a:prstGeom prst="rect">
            <a:avLst/>
          </a:prstGeom>
          <a:noFill/>
        </p:spPr>
      </p:pic>
      <p:pic>
        <p:nvPicPr>
          <p:cNvPr id="75832" name="Picture 56" descr="mariposa97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2195513" y="4149725"/>
            <a:ext cx="1076325" cy="1076325"/>
          </a:xfrm>
          <a:prstGeom prst="rect">
            <a:avLst/>
          </a:prstGeom>
          <a:noFill/>
        </p:spPr>
      </p:pic>
      <p:sp>
        <p:nvSpPr>
          <p:cNvPr id="35" name="34 Rectángulo"/>
          <p:cNvSpPr/>
          <p:nvPr/>
        </p:nvSpPr>
        <p:spPr>
          <a:xfrm>
            <a:off x="3071802" y="3714752"/>
            <a:ext cx="8274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0" dirty="0" err="1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b="0" dirty="0">
                <a:solidFill>
                  <a:srgbClr val="FFFFFF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 spd="med" advTm="9243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55" name="Pictur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2956" name="Picture 12" descr="pato1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24300" y="3284538"/>
            <a:ext cx="714375" cy="819150"/>
          </a:xfrm>
          <a:prstGeom prst="rect">
            <a:avLst/>
          </a:prstGeom>
          <a:noFill/>
        </p:spPr>
      </p:pic>
      <p:pic>
        <p:nvPicPr>
          <p:cNvPr id="82957" name="Picture 13" descr="00xJ00aFB6k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88263" y="2565400"/>
            <a:ext cx="1181100" cy="150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60" name="Picture 16" descr="pato1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8788" y="2924175"/>
            <a:ext cx="650875" cy="747713"/>
          </a:xfrm>
          <a:prstGeom prst="rect">
            <a:avLst/>
          </a:prstGeom>
          <a:noFill/>
        </p:spPr>
      </p:pic>
      <p:pic>
        <p:nvPicPr>
          <p:cNvPr id="82961" name="Picture 17" descr="Gifs animados de amor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11413" y="2420938"/>
            <a:ext cx="509587" cy="503237"/>
          </a:xfrm>
          <a:prstGeom prst="rect">
            <a:avLst/>
          </a:prstGeom>
          <a:noFill/>
        </p:spPr>
      </p:pic>
      <p:pic>
        <p:nvPicPr>
          <p:cNvPr id="82962" name="Picture 18" descr="mariposa97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268538" y="4365625"/>
            <a:ext cx="1076325" cy="1076325"/>
          </a:xfrm>
          <a:prstGeom prst="rect">
            <a:avLst/>
          </a:prstGeom>
          <a:noFill/>
        </p:spPr>
      </p:pic>
      <p:pic>
        <p:nvPicPr>
          <p:cNvPr id="82963" name="Picture 19" descr="mariposa97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651500" y="3573463"/>
            <a:ext cx="1076325" cy="1368425"/>
          </a:xfrm>
          <a:prstGeom prst="rect">
            <a:avLst/>
          </a:prstGeom>
          <a:noFill/>
        </p:spPr>
      </p:pic>
      <p:pic>
        <p:nvPicPr>
          <p:cNvPr id="82964" name="Picture 20" descr="mariposa97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877050" y="5157788"/>
            <a:ext cx="1076325" cy="1008062"/>
          </a:xfrm>
          <a:prstGeom prst="rect">
            <a:avLst/>
          </a:prstGeom>
          <a:noFill/>
        </p:spPr>
      </p:pic>
      <p:pic>
        <p:nvPicPr>
          <p:cNvPr id="82965" name="Picture 21" descr="perros155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195513" y="2843213"/>
            <a:ext cx="569912" cy="531812"/>
          </a:xfrm>
          <a:prstGeom prst="rect">
            <a:avLst/>
          </a:prstGeom>
          <a:noFill/>
        </p:spPr>
      </p:pic>
      <p:pic>
        <p:nvPicPr>
          <p:cNvPr id="82969" name="Picture 25" descr="peces72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763713" y="3317875"/>
            <a:ext cx="2322512" cy="890588"/>
          </a:xfrm>
          <a:prstGeom prst="rect">
            <a:avLst/>
          </a:prstGeom>
          <a:noFill/>
        </p:spPr>
      </p:pic>
      <p:pic>
        <p:nvPicPr>
          <p:cNvPr id="82971" name="Picture 27" descr="aves05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588125" y="3429000"/>
            <a:ext cx="450850" cy="323850"/>
          </a:xfrm>
          <a:prstGeom prst="rect">
            <a:avLst/>
          </a:prstGeom>
          <a:noFill/>
        </p:spPr>
      </p:pic>
      <p:pic>
        <p:nvPicPr>
          <p:cNvPr id="82973" name="Picture 29" descr="aves06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924300" y="333375"/>
            <a:ext cx="657225" cy="495300"/>
          </a:xfrm>
          <a:prstGeom prst="rect">
            <a:avLst/>
          </a:prstGeom>
          <a:noFill/>
        </p:spPr>
      </p:pic>
      <p:pic>
        <p:nvPicPr>
          <p:cNvPr id="82975" name="Picture 31" descr="aves07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732588" y="333375"/>
            <a:ext cx="600075" cy="657225"/>
          </a:xfrm>
          <a:prstGeom prst="rect">
            <a:avLst/>
          </a:prstGeom>
          <a:noFill/>
        </p:spPr>
      </p:pic>
      <p:pic>
        <p:nvPicPr>
          <p:cNvPr id="82989" name="Picture 45" descr="aves52"/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 rot="10514182" flipV="1">
            <a:off x="3924300" y="2997200"/>
            <a:ext cx="457200" cy="266700"/>
          </a:xfrm>
          <a:prstGeom prst="rect">
            <a:avLst/>
          </a:prstGeom>
          <a:noFill/>
        </p:spPr>
      </p:pic>
      <p:pic>
        <p:nvPicPr>
          <p:cNvPr id="82994" name="Picture 50" descr="aves68"/>
          <p:cNvPicPr>
            <a:picLocks noChangeAspect="1" noChangeArrowheads="1" noCrop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3708400" y="2492375"/>
            <a:ext cx="585788" cy="492125"/>
          </a:xfrm>
          <a:prstGeom prst="rect">
            <a:avLst/>
          </a:prstGeom>
          <a:noFill/>
        </p:spPr>
      </p:pic>
      <p:sp>
        <p:nvSpPr>
          <p:cNvPr id="82996" name="Rectangle 52"/>
          <p:cNvSpPr>
            <a:spLocks noChangeArrowheads="1"/>
          </p:cNvSpPr>
          <p:nvPr/>
        </p:nvSpPr>
        <p:spPr bwMode="auto">
          <a:xfrm>
            <a:off x="0" y="4395787"/>
            <a:ext cx="7489825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campos deslumbran colorido</a:t>
            </a:r>
            <a:br>
              <a:rPr lang="es-E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flores cuajadas con gotas de rocío</a:t>
            </a:r>
            <a:br>
              <a:rPr lang="es-E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Hacen renacer de nuevo el amor...</a:t>
            </a:r>
            <a:br>
              <a:rPr lang="es-E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guardado parecía </a:t>
            </a:r>
            <a:r>
              <a:rPr lang="es-ES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estar  en </a:t>
            </a:r>
            <a:r>
              <a:rPr lang="es-E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invierno sombrío. </a:t>
            </a:r>
          </a:p>
        </p:txBody>
      </p:sp>
      <p:sp>
        <p:nvSpPr>
          <p:cNvPr id="18" name="17 Rectángulo"/>
          <p:cNvSpPr/>
          <p:nvPr/>
        </p:nvSpPr>
        <p:spPr>
          <a:xfrm>
            <a:off x="357158" y="2786058"/>
            <a:ext cx="8274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0" dirty="0" err="1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b="0" dirty="0">
                <a:solidFill>
                  <a:srgbClr val="FFFFFF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 spd="med" advTm="17494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29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29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2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9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003" name="Pictur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5005" name="Picture 13" descr="Gifs animados de amor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67625" y="5734050"/>
            <a:ext cx="719138" cy="711200"/>
          </a:xfrm>
          <a:prstGeom prst="rect">
            <a:avLst/>
          </a:prstGeom>
          <a:noFill/>
        </p:spPr>
      </p:pic>
      <p:pic>
        <p:nvPicPr>
          <p:cNvPr id="85006" name="Picture 14" descr="mariposa97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72225" y="2060575"/>
            <a:ext cx="1076325" cy="1076325"/>
          </a:xfrm>
          <a:prstGeom prst="rect">
            <a:avLst/>
          </a:prstGeom>
          <a:noFill/>
        </p:spPr>
      </p:pic>
      <p:pic>
        <p:nvPicPr>
          <p:cNvPr id="85007" name="Picture 15" descr="mariposa97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258888" y="4221163"/>
            <a:ext cx="1076325" cy="1076325"/>
          </a:xfrm>
          <a:prstGeom prst="rect">
            <a:avLst/>
          </a:prstGeom>
          <a:noFill/>
        </p:spPr>
      </p:pic>
      <p:pic>
        <p:nvPicPr>
          <p:cNvPr id="85008" name="Picture 16" descr="gato56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374063" y="692150"/>
            <a:ext cx="769937" cy="636588"/>
          </a:xfrm>
          <a:prstGeom prst="rect">
            <a:avLst/>
          </a:prstGeom>
          <a:noFill/>
        </p:spPr>
      </p:pic>
      <p:pic>
        <p:nvPicPr>
          <p:cNvPr id="85009" name="Picture 17" descr="gato217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284663" y="4941888"/>
            <a:ext cx="714375" cy="1009650"/>
          </a:xfrm>
          <a:prstGeom prst="rect">
            <a:avLst/>
          </a:prstGeom>
          <a:noFill/>
        </p:spPr>
      </p:pic>
      <p:pic>
        <p:nvPicPr>
          <p:cNvPr id="85011" name="Picture 19" descr="mariposa102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411413" y="2924175"/>
            <a:ext cx="506412" cy="460375"/>
          </a:xfrm>
          <a:prstGeom prst="rect">
            <a:avLst/>
          </a:prstGeom>
          <a:noFill/>
        </p:spPr>
      </p:pic>
      <p:pic>
        <p:nvPicPr>
          <p:cNvPr id="85012" name="Picture 20" descr="mariposa102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92950" y="3829050"/>
            <a:ext cx="506413" cy="460375"/>
          </a:xfrm>
          <a:prstGeom prst="rect">
            <a:avLst/>
          </a:prstGeom>
          <a:noFill/>
        </p:spPr>
      </p:pic>
      <p:pic>
        <p:nvPicPr>
          <p:cNvPr id="85013" name="Picture 21" descr="gato61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369310">
            <a:off x="4211638" y="2997200"/>
            <a:ext cx="349250" cy="649288"/>
          </a:xfrm>
          <a:prstGeom prst="rect">
            <a:avLst/>
          </a:prstGeom>
          <a:noFill/>
        </p:spPr>
      </p:pic>
      <p:pic>
        <p:nvPicPr>
          <p:cNvPr id="85016" name="Picture 24" descr="mariposa14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700338" y="4868863"/>
            <a:ext cx="514350" cy="571500"/>
          </a:xfrm>
          <a:prstGeom prst="rect">
            <a:avLst/>
          </a:prstGeom>
          <a:noFill/>
        </p:spPr>
      </p:pic>
      <p:pic>
        <p:nvPicPr>
          <p:cNvPr id="85017" name="Picture 25" descr="mariposa14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011863" y="3141663"/>
            <a:ext cx="514350" cy="571500"/>
          </a:xfrm>
          <a:prstGeom prst="rect">
            <a:avLst/>
          </a:prstGeom>
          <a:noFill/>
        </p:spPr>
      </p:pic>
      <p:pic>
        <p:nvPicPr>
          <p:cNvPr id="85018" name="Picture 26" descr="mariposa14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900113" y="2565400"/>
            <a:ext cx="514350" cy="571500"/>
          </a:xfrm>
          <a:prstGeom prst="rect">
            <a:avLst/>
          </a:prstGeom>
          <a:noFill/>
        </p:spPr>
      </p:pic>
      <p:pic>
        <p:nvPicPr>
          <p:cNvPr id="85019" name="Picture 27" descr="mariposa97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76600" y="2060575"/>
            <a:ext cx="500063" cy="500063"/>
          </a:xfrm>
          <a:prstGeom prst="rect">
            <a:avLst/>
          </a:prstGeom>
          <a:noFill/>
        </p:spPr>
      </p:pic>
      <p:pic>
        <p:nvPicPr>
          <p:cNvPr id="85020" name="Picture 28" descr="mariposa97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3800" y="2133600"/>
            <a:ext cx="500063" cy="500063"/>
          </a:xfrm>
          <a:prstGeom prst="rect">
            <a:avLst/>
          </a:prstGeom>
          <a:noFill/>
        </p:spPr>
      </p:pic>
      <p:pic>
        <p:nvPicPr>
          <p:cNvPr id="85021" name="Picture 29" descr="gato287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132138" y="1196975"/>
            <a:ext cx="347662" cy="236538"/>
          </a:xfrm>
          <a:prstGeom prst="rect">
            <a:avLst/>
          </a:prstGeom>
          <a:noFill/>
        </p:spPr>
      </p:pic>
      <p:pic>
        <p:nvPicPr>
          <p:cNvPr id="85022" name="Picture 30" descr="gato154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5580063" y="1268413"/>
            <a:ext cx="385762" cy="244475"/>
          </a:xfrm>
          <a:prstGeom prst="rect">
            <a:avLst/>
          </a:prstGeom>
          <a:noFill/>
        </p:spPr>
      </p:pic>
      <p:sp>
        <p:nvSpPr>
          <p:cNvPr id="18" name="17 Rectángulo"/>
          <p:cNvSpPr/>
          <p:nvPr/>
        </p:nvSpPr>
        <p:spPr>
          <a:xfrm>
            <a:off x="928662" y="785794"/>
            <a:ext cx="8274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0" dirty="0" err="1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b="0" dirty="0">
                <a:solidFill>
                  <a:srgbClr val="FFFFFF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 spd="med" advTm="10115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9" name="Picture 17" descr="Levendulák-Washington-USA"/>
          <p:cNvPicPr>
            <a:picLocks noChangeAspect="1" noChangeArrowheads="1"/>
          </p:cNvPicPr>
          <p:nvPr/>
        </p:nvPicPr>
        <p:blipFill>
          <a:blip r:embed="rId3"/>
          <a:srcRect b="392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210" name="Picture 18" descr="gato156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28" y="1142984"/>
            <a:ext cx="946150" cy="642938"/>
          </a:xfrm>
          <a:prstGeom prst="rect">
            <a:avLst/>
          </a:prstGeom>
          <a:noFill/>
        </p:spPr>
      </p:pic>
      <p:pic>
        <p:nvPicPr>
          <p:cNvPr id="8212" name="Picture 20" descr="mariposa05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08850" y="4005263"/>
            <a:ext cx="625475" cy="468312"/>
          </a:xfrm>
          <a:prstGeom prst="rect">
            <a:avLst/>
          </a:prstGeom>
          <a:noFill/>
        </p:spPr>
      </p:pic>
      <p:pic>
        <p:nvPicPr>
          <p:cNvPr id="8214" name="Picture 22" descr="mariposa11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148263" y="4005263"/>
            <a:ext cx="657225" cy="352425"/>
          </a:xfrm>
          <a:prstGeom prst="rect">
            <a:avLst/>
          </a:prstGeom>
          <a:noFill/>
        </p:spPr>
      </p:pic>
      <p:pic>
        <p:nvPicPr>
          <p:cNvPr id="8215" name="Picture 23" descr="mariposa92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732588" y="2781300"/>
            <a:ext cx="649287" cy="606425"/>
          </a:xfrm>
          <a:prstGeom prst="rect">
            <a:avLst/>
          </a:prstGeom>
          <a:noFill/>
        </p:spPr>
      </p:pic>
      <p:pic>
        <p:nvPicPr>
          <p:cNvPr id="8216" name="Picture 24" descr="mariposa90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572000" y="3363913"/>
            <a:ext cx="627063" cy="482600"/>
          </a:xfrm>
          <a:prstGeom prst="rect">
            <a:avLst/>
          </a:prstGeom>
          <a:noFill/>
        </p:spPr>
      </p:pic>
      <p:pic>
        <p:nvPicPr>
          <p:cNvPr id="8217" name="Picture 25" descr="mariposa90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258888" y="2516188"/>
            <a:ext cx="338137" cy="260350"/>
          </a:xfrm>
          <a:prstGeom prst="rect">
            <a:avLst/>
          </a:prstGeom>
          <a:noFill/>
        </p:spPr>
      </p:pic>
      <p:pic>
        <p:nvPicPr>
          <p:cNvPr id="8218" name="Picture 26" descr="mariposa97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 rot="-3159463">
            <a:off x="4284663" y="4724400"/>
            <a:ext cx="1076325" cy="1076325"/>
          </a:xfrm>
          <a:prstGeom prst="rect">
            <a:avLst/>
          </a:prstGeom>
          <a:noFill/>
        </p:spPr>
      </p:pic>
      <p:pic>
        <p:nvPicPr>
          <p:cNvPr id="8219" name="Picture 27" descr="mariposa97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971550" y="836613"/>
            <a:ext cx="1076325" cy="1076325"/>
          </a:xfrm>
          <a:prstGeom prst="rect">
            <a:avLst/>
          </a:prstGeom>
          <a:noFill/>
        </p:spPr>
      </p:pic>
      <p:pic>
        <p:nvPicPr>
          <p:cNvPr id="8220" name="Picture 28" descr="gato292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19557978">
            <a:off x="3294549" y="816820"/>
            <a:ext cx="782037" cy="524761"/>
          </a:xfrm>
          <a:prstGeom prst="rect">
            <a:avLst/>
          </a:prstGeom>
          <a:noFill/>
        </p:spPr>
      </p:pic>
      <p:pic>
        <p:nvPicPr>
          <p:cNvPr id="8221" name="Picture 29" descr="Flor-48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515225" y="6057900"/>
            <a:ext cx="1628775" cy="800100"/>
          </a:xfrm>
          <a:prstGeom prst="rect">
            <a:avLst/>
          </a:prstGeom>
          <a:noFill/>
        </p:spPr>
      </p:pic>
      <p:pic>
        <p:nvPicPr>
          <p:cNvPr id="8222" name="Picture 30" descr="Flor-48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5715008" y="6057900"/>
            <a:ext cx="2016125" cy="800100"/>
          </a:xfrm>
          <a:prstGeom prst="rect">
            <a:avLst/>
          </a:prstGeom>
          <a:noFill/>
        </p:spPr>
      </p:pic>
      <p:pic>
        <p:nvPicPr>
          <p:cNvPr id="8223" name="Picture 31" descr="butterfly22"/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5357818" y="4929198"/>
            <a:ext cx="911225" cy="833438"/>
          </a:xfrm>
          <a:prstGeom prst="rect">
            <a:avLst/>
          </a:prstGeom>
          <a:noFill/>
        </p:spPr>
      </p:pic>
      <p:pic>
        <p:nvPicPr>
          <p:cNvPr id="8228" name="Picture 36" descr="aranya"/>
          <p:cNvPicPr>
            <a:picLocks noChangeAspect="1" noChangeArrowheads="1" noCrop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2555875" y="1125538"/>
            <a:ext cx="495300" cy="1943100"/>
          </a:xfrm>
          <a:prstGeom prst="rect">
            <a:avLst/>
          </a:prstGeom>
          <a:noFill/>
        </p:spPr>
      </p:pic>
      <p:pic>
        <p:nvPicPr>
          <p:cNvPr id="8229" name="Picture 37" descr="isectos18"/>
          <p:cNvPicPr>
            <a:picLocks noChangeAspect="1" noChangeArrowheads="1" noCrop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4427538" y="5949950"/>
            <a:ext cx="541337" cy="411163"/>
          </a:xfrm>
          <a:prstGeom prst="rect">
            <a:avLst/>
          </a:prstGeom>
          <a:noFill/>
        </p:spPr>
      </p:pic>
      <p:pic>
        <p:nvPicPr>
          <p:cNvPr id="8231" name="Picture 39" descr="isectos18"/>
          <p:cNvPicPr>
            <a:picLocks noChangeAspect="1" noChangeArrowheads="1" noCrop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380288" y="5013325"/>
            <a:ext cx="541337" cy="411163"/>
          </a:xfrm>
          <a:prstGeom prst="rect">
            <a:avLst/>
          </a:prstGeom>
          <a:noFill/>
        </p:spPr>
      </p:pic>
      <p:sp>
        <p:nvSpPr>
          <p:cNvPr id="8225" name="Rectangle 33"/>
          <p:cNvSpPr>
            <a:spLocks noChangeArrowheads="1"/>
          </p:cNvSpPr>
          <p:nvPr/>
        </p:nvSpPr>
        <p:spPr bwMode="auto">
          <a:xfrm>
            <a:off x="214282" y="2357430"/>
            <a:ext cx="3786214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aves trinan sus nuevos cantares</a:t>
            </a:r>
            <a:br>
              <a:rPr lang="es-ES" sz="24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campos vuelven a florecer</a:t>
            </a:r>
          </a:p>
          <a:p>
            <a:pPr>
              <a:spcBef>
                <a:spcPct val="50000"/>
              </a:spcBef>
            </a:pPr>
            <a:r>
              <a:rPr lang="es-ES" sz="24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¡El cielo, el mar, los prados la luna! El amanecer...</a:t>
            </a:r>
            <a:br>
              <a:rPr lang="es-ES" sz="24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tanta belleza, mí alma con ellos...</a:t>
            </a:r>
            <a:br>
              <a:rPr lang="es-ES" sz="24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¡¡Florece también!! </a:t>
            </a:r>
          </a:p>
        </p:txBody>
      </p:sp>
      <p:sp>
        <p:nvSpPr>
          <p:cNvPr id="20" name="19 Rectángulo"/>
          <p:cNvSpPr/>
          <p:nvPr/>
        </p:nvSpPr>
        <p:spPr>
          <a:xfrm>
            <a:off x="7358082" y="1285860"/>
            <a:ext cx="8274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7404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2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2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2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2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pepe\Desktop\Nueva carpeta\Gólyapár.jpg"/>
          <p:cNvPicPr>
            <a:picLocks noChangeAspect="1" noChangeArrowheads="1"/>
          </p:cNvPicPr>
          <p:nvPr/>
        </p:nvPicPr>
        <p:blipFill>
          <a:blip r:embed="rId3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8" name="Picture 18" descr="aves54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63938" y="3860800"/>
            <a:ext cx="650875" cy="579438"/>
          </a:xfrm>
          <a:prstGeom prst="rect">
            <a:avLst/>
          </a:prstGeom>
          <a:noFill/>
        </p:spPr>
      </p:pic>
      <p:pic>
        <p:nvPicPr>
          <p:cNvPr id="20500" name="Picture 20" descr="aves84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00113" y="2924175"/>
            <a:ext cx="952500" cy="704850"/>
          </a:xfrm>
          <a:prstGeom prst="rect">
            <a:avLst/>
          </a:prstGeom>
          <a:noFill/>
        </p:spPr>
      </p:pic>
      <p:pic>
        <p:nvPicPr>
          <p:cNvPr id="20506" name="Picture 26" descr="pato65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596188" y="476250"/>
            <a:ext cx="1066800" cy="733425"/>
          </a:xfrm>
          <a:prstGeom prst="rect">
            <a:avLst/>
          </a:prstGeom>
          <a:noFill/>
        </p:spPr>
      </p:pic>
      <p:pic>
        <p:nvPicPr>
          <p:cNvPr id="20507" name="Picture 27" descr="pato65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43438" y="188913"/>
            <a:ext cx="1066800" cy="733425"/>
          </a:xfrm>
          <a:prstGeom prst="rect">
            <a:avLst/>
          </a:prstGeom>
          <a:noFill/>
        </p:spPr>
      </p:pic>
      <p:pic>
        <p:nvPicPr>
          <p:cNvPr id="20508" name="Picture 28" descr="pato65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339975" y="260350"/>
            <a:ext cx="1066800" cy="733425"/>
          </a:xfrm>
          <a:prstGeom prst="rect">
            <a:avLst/>
          </a:prstGeom>
          <a:noFill/>
        </p:spPr>
      </p:pic>
      <p:pic>
        <p:nvPicPr>
          <p:cNvPr id="20511" name="Picture 31" descr="aves29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68313" y="1341438"/>
            <a:ext cx="666750" cy="666750"/>
          </a:xfrm>
          <a:prstGeom prst="rect">
            <a:avLst/>
          </a:prstGeom>
          <a:noFill/>
        </p:spPr>
      </p:pic>
      <p:pic>
        <p:nvPicPr>
          <p:cNvPr id="20513" name="Picture 33" descr="aves29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027988" y="1916113"/>
            <a:ext cx="666750" cy="666750"/>
          </a:xfrm>
          <a:prstGeom prst="rect">
            <a:avLst/>
          </a:prstGeom>
          <a:noFill/>
        </p:spPr>
      </p:pic>
      <p:pic>
        <p:nvPicPr>
          <p:cNvPr id="20516" name="Picture 36" descr="gfdftee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435600" y="3068638"/>
            <a:ext cx="1441450" cy="1439862"/>
          </a:xfrm>
          <a:prstGeom prst="rect">
            <a:avLst/>
          </a:prstGeom>
          <a:noFill/>
        </p:spPr>
      </p:pic>
      <p:pic>
        <p:nvPicPr>
          <p:cNvPr id="20517" name="Picture 37" descr="aves29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484438" y="2349500"/>
            <a:ext cx="666750" cy="666750"/>
          </a:xfrm>
          <a:prstGeom prst="rect">
            <a:avLst/>
          </a:prstGeom>
          <a:noFill/>
        </p:spPr>
      </p:pic>
      <p:pic>
        <p:nvPicPr>
          <p:cNvPr id="20518" name="Picture 38" descr="aves29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339975" y="3068638"/>
            <a:ext cx="666750" cy="666750"/>
          </a:xfrm>
          <a:prstGeom prst="rect">
            <a:avLst/>
          </a:prstGeom>
          <a:noFill/>
        </p:spPr>
      </p:pic>
      <p:pic>
        <p:nvPicPr>
          <p:cNvPr id="20519" name="Picture 39" descr="aves29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68313" y="260350"/>
            <a:ext cx="666750" cy="666750"/>
          </a:xfrm>
          <a:prstGeom prst="rect">
            <a:avLst/>
          </a:prstGeom>
          <a:noFill/>
        </p:spPr>
      </p:pic>
      <p:pic>
        <p:nvPicPr>
          <p:cNvPr id="20523" name="Picture 43" descr="trenyina1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812088" y="5445125"/>
            <a:ext cx="790575" cy="800100"/>
          </a:xfrm>
          <a:prstGeom prst="rect">
            <a:avLst/>
          </a:prstGeom>
          <a:noFill/>
        </p:spPr>
      </p:pic>
      <p:pic>
        <p:nvPicPr>
          <p:cNvPr id="20529" name="Picture 49" descr="aves38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55650" y="5516563"/>
            <a:ext cx="1419225" cy="990600"/>
          </a:xfrm>
          <a:prstGeom prst="rect">
            <a:avLst/>
          </a:prstGeom>
          <a:noFill/>
        </p:spPr>
      </p:pic>
      <p:pic>
        <p:nvPicPr>
          <p:cNvPr id="20548" name="Picture 68" descr="mosquito05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011863" y="2205038"/>
            <a:ext cx="587375" cy="511175"/>
          </a:xfrm>
          <a:prstGeom prst="rect">
            <a:avLst/>
          </a:prstGeom>
          <a:noFill/>
        </p:spPr>
      </p:pic>
      <p:pic>
        <p:nvPicPr>
          <p:cNvPr id="20550" name="Picture 70" descr="aranya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779838" y="2133600"/>
            <a:ext cx="361950" cy="2089150"/>
          </a:xfrm>
          <a:prstGeom prst="rect">
            <a:avLst/>
          </a:prstGeom>
          <a:noFill/>
        </p:spPr>
      </p:pic>
      <p:sp>
        <p:nvSpPr>
          <p:cNvPr id="18" name="17 Rectángulo"/>
          <p:cNvSpPr/>
          <p:nvPr/>
        </p:nvSpPr>
        <p:spPr>
          <a:xfrm>
            <a:off x="5857884" y="3857628"/>
            <a:ext cx="8274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0" dirty="0" err="1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b="0" dirty="0">
                <a:solidFill>
                  <a:srgbClr val="FFFFFF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 spd="med" advTm="10625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9" name="Pictur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3981" name="Picture 13" descr="mariposa97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19925" y="4149725"/>
            <a:ext cx="1076325" cy="1076325"/>
          </a:xfrm>
          <a:prstGeom prst="rect">
            <a:avLst/>
          </a:prstGeom>
          <a:noFill/>
        </p:spPr>
      </p:pic>
      <p:pic>
        <p:nvPicPr>
          <p:cNvPr id="83982" name="Picture 14" descr="mariposa9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956550" y="1989138"/>
            <a:ext cx="698500" cy="538162"/>
          </a:xfrm>
          <a:prstGeom prst="rect">
            <a:avLst/>
          </a:prstGeom>
          <a:noFill/>
        </p:spPr>
      </p:pic>
      <p:pic>
        <p:nvPicPr>
          <p:cNvPr id="83983" name="Picture 15" descr="mariposa9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48263" y="1706563"/>
            <a:ext cx="625475" cy="482600"/>
          </a:xfrm>
          <a:prstGeom prst="rect">
            <a:avLst/>
          </a:prstGeom>
          <a:noFill/>
        </p:spPr>
      </p:pic>
      <p:pic>
        <p:nvPicPr>
          <p:cNvPr id="83984" name="Picture 16" descr="mariposa97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0563" y="2852738"/>
            <a:ext cx="1076325" cy="1076325"/>
          </a:xfrm>
          <a:prstGeom prst="rect">
            <a:avLst/>
          </a:prstGeom>
          <a:noFill/>
        </p:spPr>
      </p:pic>
      <p:pic>
        <p:nvPicPr>
          <p:cNvPr id="83987" name="Picture 19" descr="mariposa97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549275"/>
            <a:ext cx="1076325" cy="1076325"/>
          </a:xfrm>
          <a:prstGeom prst="rect">
            <a:avLst/>
          </a:prstGeom>
          <a:noFill/>
        </p:spPr>
      </p:pic>
      <p:pic>
        <p:nvPicPr>
          <p:cNvPr id="83989" name="Picture 21" descr="isirenitamovtocagua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27088" y="5511800"/>
            <a:ext cx="2136775" cy="1346200"/>
          </a:xfrm>
          <a:prstGeom prst="rect">
            <a:avLst/>
          </a:prstGeom>
          <a:noFill/>
        </p:spPr>
      </p:pic>
      <p:pic>
        <p:nvPicPr>
          <p:cNvPr id="83990" name="Picture 22" descr="slide0012_image304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908175" y="3430588"/>
            <a:ext cx="1539875" cy="1539875"/>
          </a:xfrm>
          <a:prstGeom prst="rect">
            <a:avLst/>
          </a:prstGeom>
          <a:noFill/>
        </p:spPr>
      </p:pic>
      <p:pic>
        <p:nvPicPr>
          <p:cNvPr id="83992" name="Picture 24" descr="rana17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427538" y="5181600"/>
            <a:ext cx="2486025" cy="1676400"/>
          </a:xfrm>
          <a:prstGeom prst="rect">
            <a:avLst/>
          </a:prstGeom>
          <a:noFill/>
        </p:spPr>
      </p:pic>
      <p:pic>
        <p:nvPicPr>
          <p:cNvPr id="83994" name="Picture 26" descr="rana18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771775" y="2708275"/>
            <a:ext cx="647700" cy="571500"/>
          </a:xfrm>
          <a:prstGeom prst="rect">
            <a:avLst/>
          </a:prstGeom>
          <a:noFill/>
        </p:spPr>
      </p:pic>
      <p:pic>
        <p:nvPicPr>
          <p:cNvPr id="84005" name="Picture 37" descr="peces11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50825" y="5661025"/>
            <a:ext cx="952500" cy="28575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2000232" y="1571612"/>
            <a:ext cx="8274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0" dirty="0" err="1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b="0" dirty="0">
                <a:solidFill>
                  <a:srgbClr val="FFFFFF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 spd="med" advTm="10895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06" name="Picture 1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308" name="Picture 20" descr="gato9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288" y="3644900"/>
            <a:ext cx="1428750" cy="1866900"/>
          </a:xfrm>
          <a:prstGeom prst="rect">
            <a:avLst/>
          </a:prstGeom>
          <a:noFill/>
        </p:spPr>
      </p:pic>
      <p:pic>
        <p:nvPicPr>
          <p:cNvPr id="12311" name="Picture 23" descr="gato267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72937">
            <a:off x="5651500" y="765175"/>
            <a:ext cx="1233488" cy="1017588"/>
          </a:xfrm>
          <a:prstGeom prst="rect">
            <a:avLst/>
          </a:prstGeom>
          <a:noFill/>
        </p:spPr>
      </p:pic>
      <p:pic>
        <p:nvPicPr>
          <p:cNvPr id="12316" name="Picture 28" descr="perros171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835150" y="5516563"/>
            <a:ext cx="1611313" cy="1011237"/>
          </a:xfrm>
          <a:prstGeom prst="rect">
            <a:avLst/>
          </a:prstGeom>
          <a:noFill/>
        </p:spPr>
      </p:pic>
      <p:pic>
        <p:nvPicPr>
          <p:cNvPr id="12318" name="Picture 30" descr="mariposa01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659563" y="5661025"/>
            <a:ext cx="419100" cy="476250"/>
          </a:xfrm>
          <a:prstGeom prst="rect">
            <a:avLst/>
          </a:prstGeom>
          <a:noFill/>
        </p:spPr>
      </p:pic>
      <p:pic>
        <p:nvPicPr>
          <p:cNvPr id="12319" name="Picture 31" descr="mariposa01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80063" y="5661025"/>
            <a:ext cx="419100" cy="476250"/>
          </a:xfrm>
          <a:prstGeom prst="rect">
            <a:avLst/>
          </a:prstGeom>
          <a:noFill/>
        </p:spPr>
      </p:pic>
      <p:pic>
        <p:nvPicPr>
          <p:cNvPr id="12320" name="Picture 32" descr="mariposa90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956550" y="3025775"/>
            <a:ext cx="409575" cy="315913"/>
          </a:xfrm>
          <a:prstGeom prst="rect">
            <a:avLst/>
          </a:prstGeom>
          <a:noFill/>
        </p:spPr>
      </p:pic>
      <p:pic>
        <p:nvPicPr>
          <p:cNvPr id="12321" name="Picture 33" descr="mariposa90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835150" y="1844675"/>
            <a:ext cx="482600" cy="371475"/>
          </a:xfrm>
          <a:prstGeom prst="rect">
            <a:avLst/>
          </a:prstGeom>
          <a:noFill/>
        </p:spPr>
      </p:pic>
      <p:pic>
        <p:nvPicPr>
          <p:cNvPr id="12322" name="Picture 34" descr="mariposa97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940425" y="3789363"/>
            <a:ext cx="1076325" cy="1076325"/>
          </a:xfrm>
          <a:prstGeom prst="rect">
            <a:avLst/>
          </a:prstGeom>
          <a:noFill/>
        </p:spPr>
      </p:pic>
      <p:pic>
        <p:nvPicPr>
          <p:cNvPr id="12323" name="Picture 35" descr="mariposa97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843213" y="620713"/>
            <a:ext cx="1076325" cy="1076325"/>
          </a:xfrm>
          <a:prstGeom prst="rect">
            <a:avLst/>
          </a:prstGeom>
          <a:noFill/>
        </p:spPr>
      </p:pic>
      <p:pic>
        <p:nvPicPr>
          <p:cNvPr id="12324" name="Picture 36" descr="ardilla05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292725" y="4797425"/>
            <a:ext cx="1333500" cy="304800"/>
          </a:xfrm>
          <a:prstGeom prst="rect">
            <a:avLst/>
          </a:prstGeom>
          <a:noFill/>
        </p:spPr>
      </p:pic>
      <p:pic>
        <p:nvPicPr>
          <p:cNvPr id="12325" name="Picture 37" descr="mariposa61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381750" y="5445125"/>
            <a:ext cx="379413" cy="703263"/>
          </a:xfrm>
          <a:prstGeom prst="rect">
            <a:avLst/>
          </a:prstGeom>
          <a:noFill/>
        </p:spPr>
      </p:pic>
      <p:sp>
        <p:nvSpPr>
          <p:cNvPr id="12327" name="Rectangle 39"/>
          <p:cNvSpPr>
            <a:spLocks noChangeArrowheads="1"/>
          </p:cNvSpPr>
          <p:nvPr/>
        </p:nvSpPr>
        <p:spPr bwMode="auto">
          <a:xfrm>
            <a:off x="0" y="692150"/>
            <a:ext cx="2339975" cy="478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estrellas y la luna</a:t>
            </a:r>
            <a:br>
              <a:rPr lang="es-E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Vuelven la noche mas clara</a:t>
            </a:r>
            <a:br>
              <a:rPr lang="es-E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Formando un reflejo de luces</a:t>
            </a:r>
            <a:br>
              <a:rPr lang="es-E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belleza inigualada.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6715140" y="3214686"/>
            <a:ext cx="8274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0" dirty="0" err="1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b="0" dirty="0">
                <a:solidFill>
                  <a:srgbClr val="FFFFFF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 spd="med" advTm="1811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3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3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8" name="Picture 8" descr="489473_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615" name="Picture 15" descr="aves84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24075" y="981075"/>
            <a:ext cx="952500" cy="704850"/>
          </a:xfrm>
          <a:prstGeom prst="rect">
            <a:avLst/>
          </a:prstGeom>
          <a:noFill/>
        </p:spPr>
      </p:pic>
      <p:pic>
        <p:nvPicPr>
          <p:cNvPr id="25616" name="Picture 16" descr="mariposa12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4959684">
            <a:off x="5003801" y="4421187"/>
            <a:ext cx="647700" cy="422275"/>
          </a:xfrm>
          <a:prstGeom prst="rect">
            <a:avLst/>
          </a:prstGeom>
          <a:noFill/>
        </p:spPr>
      </p:pic>
      <p:pic>
        <p:nvPicPr>
          <p:cNvPr id="25617" name="Picture 17" descr="mariposa12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4545199">
            <a:off x="6080125" y="2497138"/>
            <a:ext cx="846138" cy="550862"/>
          </a:xfrm>
          <a:prstGeom prst="rect">
            <a:avLst/>
          </a:prstGeom>
          <a:noFill/>
        </p:spPr>
      </p:pic>
      <p:pic>
        <p:nvPicPr>
          <p:cNvPr id="25619" name="Picture 19" descr="rana21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411413" y="5876925"/>
            <a:ext cx="1328737" cy="730250"/>
          </a:xfrm>
          <a:prstGeom prst="rect">
            <a:avLst/>
          </a:prstGeom>
          <a:noFill/>
        </p:spPr>
      </p:pic>
      <p:pic>
        <p:nvPicPr>
          <p:cNvPr id="25621" name="Picture 21" descr="peces118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195513" y="2852738"/>
            <a:ext cx="444500" cy="385762"/>
          </a:xfrm>
          <a:prstGeom prst="rect">
            <a:avLst/>
          </a:prstGeom>
          <a:noFill/>
        </p:spPr>
      </p:pic>
      <p:pic>
        <p:nvPicPr>
          <p:cNvPr id="25623" name="Picture 23" descr="peces33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-2131391">
            <a:off x="539750" y="4076700"/>
            <a:ext cx="2676525" cy="1457325"/>
          </a:xfrm>
          <a:prstGeom prst="rect">
            <a:avLst/>
          </a:prstGeom>
          <a:noFill/>
        </p:spPr>
      </p:pic>
      <p:graphicFrame>
        <p:nvGraphicFramePr>
          <p:cNvPr id="25636" name="Group 36"/>
          <p:cNvGraphicFramePr>
            <a:graphicFrameLocks noGrp="1"/>
          </p:cNvGraphicFramePr>
          <p:nvPr/>
        </p:nvGraphicFramePr>
        <p:xfrm>
          <a:off x="3781425" y="2513013"/>
          <a:ext cx="1581150" cy="1831976"/>
        </p:xfrm>
        <a:graphic>
          <a:graphicData uri="http://schemas.openxmlformats.org/drawingml/2006/table">
            <a:tbl>
              <a:tblPr/>
              <a:tblGrid>
                <a:gridCol w="1581150"/>
              </a:tblGrid>
              <a:tr h="839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</a:t>
                      </a:r>
                      <a:r>
                        <a:rPr kumimoji="0" lang="fr-FR" sz="3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 </a:t>
                      </a:r>
                      <a:r>
                        <a:rPr kumimoji="0" lang="fr-F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                   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921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</a:t>
                      </a:r>
                      <a:r>
                        <a:rPr kumimoji="0" lang="fr-FR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 </a:t>
                      </a:r>
                      <a:r>
                        <a:rPr kumimoji="0" lang="fr-F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                 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5625" name="Picture 25" descr="aves06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804025" y="1268413"/>
            <a:ext cx="657225" cy="495300"/>
          </a:xfrm>
          <a:prstGeom prst="rect">
            <a:avLst/>
          </a:prstGeom>
          <a:noFill/>
        </p:spPr>
      </p:pic>
      <p:pic>
        <p:nvPicPr>
          <p:cNvPr id="25627" name="Picture 27" descr="aves07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23850" y="620713"/>
            <a:ext cx="468313" cy="512762"/>
          </a:xfrm>
          <a:prstGeom prst="rect">
            <a:avLst/>
          </a:prstGeom>
          <a:noFill/>
        </p:spPr>
      </p:pic>
      <p:pic>
        <p:nvPicPr>
          <p:cNvPr id="25637" name="Picture 37" descr="rana21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132138" y="5516563"/>
            <a:ext cx="1328737" cy="730250"/>
          </a:xfrm>
          <a:prstGeom prst="rect">
            <a:avLst/>
          </a:prstGeom>
          <a:noFill/>
        </p:spPr>
      </p:pic>
      <p:pic>
        <p:nvPicPr>
          <p:cNvPr id="25638" name="Picture 38" descr="rana21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924300" y="2276475"/>
            <a:ext cx="609600" cy="334963"/>
          </a:xfrm>
          <a:prstGeom prst="rect">
            <a:avLst/>
          </a:prstGeom>
          <a:noFill/>
        </p:spPr>
      </p:pic>
      <p:pic>
        <p:nvPicPr>
          <p:cNvPr id="25640" name="Picture 40" descr="aves46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492500" y="2997200"/>
            <a:ext cx="1255713" cy="363538"/>
          </a:xfrm>
          <a:prstGeom prst="rect">
            <a:avLst/>
          </a:prstGeom>
          <a:noFill/>
        </p:spPr>
      </p:pic>
      <p:pic>
        <p:nvPicPr>
          <p:cNvPr id="25642" name="Picture 42" descr="mariposa19"/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4572000" y="3357563"/>
            <a:ext cx="752475" cy="733425"/>
          </a:xfrm>
          <a:prstGeom prst="rect">
            <a:avLst/>
          </a:prstGeom>
          <a:noFill/>
        </p:spPr>
      </p:pic>
      <p:pic>
        <p:nvPicPr>
          <p:cNvPr id="25646" name="Picture 46" descr="aves17"/>
          <p:cNvPicPr>
            <a:picLocks noChangeAspect="1" noChangeArrowheads="1" noCrop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 rot="-1200249">
            <a:off x="6877050" y="4941888"/>
            <a:ext cx="2116138" cy="944562"/>
          </a:xfrm>
          <a:prstGeom prst="rect">
            <a:avLst/>
          </a:prstGeom>
          <a:noFill/>
        </p:spPr>
      </p:pic>
      <p:sp>
        <p:nvSpPr>
          <p:cNvPr id="23" name="22 Rectángulo"/>
          <p:cNvSpPr/>
          <p:nvPr/>
        </p:nvSpPr>
        <p:spPr>
          <a:xfrm>
            <a:off x="357158" y="2643182"/>
            <a:ext cx="8274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0" dirty="0" err="1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b="0" dirty="0">
                <a:solidFill>
                  <a:srgbClr val="FFFFFF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 spd="med" advTm="11126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8" name="Picture 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8860" name="Picture 12" descr="pato1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3716338"/>
            <a:ext cx="463550" cy="531812"/>
          </a:xfrm>
          <a:prstGeom prst="rect">
            <a:avLst/>
          </a:prstGeom>
          <a:noFill/>
        </p:spPr>
      </p:pic>
      <p:pic>
        <p:nvPicPr>
          <p:cNvPr id="78864" name="Picture 16" descr="fuente-14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87450" y="2565400"/>
            <a:ext cx="885825" cy="1254125"/>
          </a:xfrm>
          <a:prstGeom prst="rect">
            <a:avLst/>
          </a:prstGeom>
          <a:noFill/>
        </p:spPr>
      </p:pic>
      <p:pic>
        <p:nvPicPr>
          <p:cNvPr id="78866" name="Picture 18" descr="aves12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492500" y="476250"/>
            <a:ext cx="474663" cy="596900"/>
          </a:xfrm>
          <a:prstGeom prst="rect">
            <a:avLst/>
          </a:prstGeom>
          <a:noFill/>
        </p:spPr>
      </p:pic>
      <p:pic>
        <p:nvPicPr>
          <p:cNvPr id="78868" name="Picture 20" descr="Cazamariposas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372225" y="2913063"/>
            <a:ext cx="792163" cy="669925"/>
          </a:xfrm>
          <a:prstGeom prst="rect">
            <a:avLst/>
          </a:prstGeom>
          <a:noFill/>
        </p:spPr>
      </p:pic>
      <p:pic>
        <p:nvPicPr>
          <p:cNvPr id="78870" name="Picture 22" descr="pato18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459788" y="4005263"/>
            <a:ext cx="276225" cy="315912"/>
          </a:xfrm>
          <a:prstGeom prst="rect">
            <a:avLst/>
          </a:prstGeom>
          <a:noFill/>
        </p:spPr>
      </p:pic>
      <p:pic>
        <p:nvPicPr>
          <p:cNvPr id="78871" name="Picture 23" descr="aves36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116013" y="836613"/>
            <a:ext cx="1524000" cy="809625"/>
          </a:xfrm>
          <a:prstGeom prst="rect">
            <a:avLst/>
          </a:prstGeom>
          <a:noFill/>
        </p:spPr>
      </p:pic>
      <p:pic>
        <p:nvPicPr>
          <p:cNvPr id="78872" name="Picture 24" descr="x_bustiaocell6f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372225" y="0"/>
            <a:ext cx="1047750" cy="762000"/>
          </a:xfrm>
          <a:prstGeom prst="rect">
            <a:avLst/>
          </a:prstGeom>
          <a:noFill/>
        </p:spPr>
      </p:pic>
      <p:pic>
        <p:nvPicPr>
          <p:cNvPr id="78873" name="Picture 25" descr="rana64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8243888" y="2565400"/>
            <a:ext cx="668337" cy="655638"/>
          </a:xfrm>
          <a:prstGeom prst="rect">
            <a:avLst/>
          </a:prstGeom>
          <a:noFill/>
        </p:spPr>
      </p:pic>
      <p:pic>
        <p:nvPicPr>
          <p:cNvPr id="78875" name="Picture 27" descr="Playa-11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059113" y="1628775"/>
            <a:ext cx="2087562" cy="1152525"/>
          </a:xfrm>
          <a:prstGeom prst="rect">
            <a:avLst/>
          </a:prstGeom>
          <a:noFill/>
        </p:spPr>
      </p:pic>
      <p:pic>
        <p:nvPicPr>
          <p:cNvPr id="78876" name="Picture 28" descr="abeja26"/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55650" y="2133600"/>
            <a:ext cx="493713" cy="382588"/>
          </a:xfrm>
          <a:prstGeom prst="rect">
            <a:avLst/>
          </a:prstGeom>
          <a:noFill/>
        </p:spPr>
      </p:pic>
      <p:pic>
        <p:nvPicPr>
          <p:cNvPr id="78877" name="Picture 29" descr="mariposa08"/>
          <p:cNvPicPr>
            <a:picLocks noChangeAspect="1" noChangeArrowheads="1" noCrop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3419475" y="4867275"/>
            <a:ext cx="333375" cy="333375"/>
          </a:xfrm>
          <a:prstGeom prst="rect">
            <a:avLst/>
          </a:prstGeom>
          <a:noFill/>
        </p:spPr>
      </p:pic>
      <p:pic>
        <p:nvPicPr>
          <p:cNvPr id="78878" name="Picture 30" descr="mariposa08"/>
          <p:cNvPicPr>
            <a:picLocks noChangeAspect="1" noChangeArrowheads="1" noCrop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4500563" y="5013325"/>
            <a:ext cx="260350" cy="260350"/>
          </a:xfrm>
          <a:prstGeom prst="rect">
            <a:avLst/>
          </a:prstGeom>
          <a:noFill/>
        </p:spPr>
      </p:pic>
      <p:pic>
        <p:nvPicPr>
          <p:cNvPr id="78879" name="Picture 31" descr="pajaro-carpintero02"/>
          <p:cNvPicPr>
            <a:picLocks noChangeAspect="1" noChangeArrowheads="1" noCrop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2555875" y="2781300"/>
            <a:ext cx="525463" cy="820738"/>
          </a:xfrm>
          <a:prstGeom prst="rect">
            <a:avLst/>
          </a:prstGeom>
          <a:noFill/>
        </p:spPr>
      </p:pic>
      <p:pic>
        <p:nvPicPr>
          <p:cNvPr id="78884" name="Picture 36" descr="mariposa90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187450" y="4221163"/>
            <a:ext cx="339725" cy="261937"/>
          </a:xfrm>
          <a:prstGeom prst="rect">
            <a:avLst/>
          </a:prstGeom>
          <a:noFill/>
        </p:spPr>
      </p:pic>
      <p:pic>
        <p:nvPicPr>
          <p:cNvPr id="78885" name="Picture 37" descr="mariposa90"/>
          <p:cNvPicPr>
            <a:picLocks noChangeAspect="1" noChangeArrowheads="1" noCrop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7380288" y="5013325"/>
            <a:ext cx="409575" cy="315913"/>
          </a:xfrm>
          <a:prstGeom prst="rect">
            <a:avLst/>
          </a:prstGeom>
          <a:noFill/>
        </p:spPr>
      </p:pic>
      <p:pic>
        <p:nvPicPr>
          <p:cNvPr id="78886" name="Picture 38" descr="mariposa90"/>
          <p:cNvPicPr>
            <a:picLocks noChangeAspect="1" noChangeArrowheads="1" noCrop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1692275" y="4868863"/>
            <a:ext cx="433388" cy="333375"/>
          </a:xfrm>
          <a:prstGeom prst="rect">
            <a:avLst/>
          </a:prstGeom>
          <a:noFill/>
        </p:spPr>
      </p:pic>
      <p:pic>
        <p:nvPicPr>
          <p:cNvPr id="78887" name="Picture 39" descr="mariposa97"/>
          <p:cNvPicPr>
            <a:picLocks noChangeAspect="1" noChangeArrowheads="1" noCrop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323850" y="2997200"/>
            <a:ext cx="717550" cy="717550"/>
          </a:xfrm>
          <a:prstGeom prst="rect">
            <a:avLst/>
          </a:prstGeom>
          <a:noFill/>
        </p:spPr>
      </p:pic>
      <p:pic>
        <p:nvPicPr>
          <p:cNvPr id="78888" name="Picture 40" descr="mariposa97"/>
          <p:cNvPicPr>
            <a:picLocks noChangeAspect="1" noChangeArrowheads="1" noCrop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2987675" y="4003675"/>
            <a:ext cx="788988" cy="788988"/>
          </a:xfrm>
          <a:prstGeom prst="rect">
            <a:avLst/>
          </a:prstGeom>
          <a:noFill/>
        </p:spPr>
      </p:pic>
      <p:pic>
        <p:nvPicPr>
          <p:cNvPr id="78889" name="Picture 41" descr="mariposa97"/>
          <p:cNvPicPr>
            <a:picLocks noChangeAspect="1" noChangeArrowheads="1" noCrop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5867400" y="4651375"/>
            <a:ext cx="717550" cy="717550"/>
          </a:xfrm>
          <a:prstGeom prst="rect">
            <a:avLst/>
          </a:prstGeom>
          <a:noFill/>
        </p:spPr>
      </p:pic>
      <p:pic>
        <p:nvPicPr>
          <p:cNvPr id="78890" name="Picture 42" descr="pato1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63938" y="3573463"/>
            <a:ext cx="463550" cy="531812"/>
          </a:xfrm>
          <a:prstGeom prst="rect">
            <a:avLst/>
          </a:prstGeom>
          <a:noFill/>
        </p:spPr>
      </p:pic>
      <p:pic>
        <p:nvPicPr>
          <p:cNvPr id="78891" name="Picture 43" descr="mariposa08"/>
          <p:cNvPicPr>
            <a:picLocks noChangeAspect="1" noChangeArrowheads="1" noCrop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971550" y="2997200"/>
            <a:ext cx="258763" cy="258763"/>
          </a:xfrm>
          <a:prstGeom prst="rect">
            <a:avLst/>
          </a:prstGeom>
          <a:noFill/>
        </p:spPr>
      </p:pic>
      <p:pic>
        <p:nvPicPr>
          <p:cNvPr id="78892" name="Picture 44" descr="mariposa08"/>
          <p:cNvPicPr>
            <a:picLocks noChangeAspect="1" noChangeArrowheads="1" noCrop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5219700" y="4581525"/>
            <a:ext cx="260350" cy="260350"/>
          </a:xfrm>
          <a:prstGeom prst="rect">
            <a:avLst/>
          </a:prstGeom>
          <a:noFill/>
        </p:spPr>
      </p:pic>
      <p:pic>
        <p:nvPicPr>
          <p:cNvPr id="78893" name="Picture 45" descr="mariposa08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4284663" y="3644900"/>
            <a:ext cx="187325" cy="187325"/>
          </a:xfrm>
          <a:prstGeom prst="rect">
            <a:avLst/>
          </a:prstGeom>
          <a:noFill/>
        </p:spPr>
      </p:pic>
      <p:pic>
        <p:nvPicPr>
          <p:cNvPr id="78894" name="Picture 46" descr="mariposa08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8532813" y="3429000"/>
            <a:ext cx="188912" cy="188913"/>
          </a:xfrm>
          <a:prstGeom prst="rect">
            <a:avLst/>
          </a:prstGeom>
          <a:noFill/>
        </p:spPr>
      </p:pic>
      <p:pic>
        <p:nvPicPr>
          <p:cNvPr id="78895" name="Picture 47" descr="mariposa08"/>
          <p:cNvPicPr>
            <a:picLocks noChangeAspect="1" noChangeArrowheads="1" noCrop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2195513" y="4294188"/>
            <a:ext cx="331787" cy="331787"/>
          </a:xfrm>
          <a:prstGeom prst="rect">
            <a:avLst/>
          </a:prstGeom>
          <a:noFill/>
        </p:spPr>
      </p:pic>
      <p:sp>
        <p:nvSpPr>
          <p:cNvPr id="78882" name="Rectangle 34"/>
          <p:cNvSpPr>
            <a:spLocks noChangeArrowheads="1"/>
          </p:cNvSpPr>
          <p:nvPr/>
        </p:nvSpPr>
        <p:spPr bwMode="auto">
          <a:xfrm>
            <a:off x="0" y="4795897"/>
            <a:ext cx="7704138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32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el corazón de todos los inviernos vive una primavera palpitante y detrás de cada noche viene una aurora sonriente </a:t>
            </a:r>
            <a:endParaRPr lang="en-US" sz="32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28 Rectángulo"/>
          <p:cNvSpPr/>
          <p:nvPr/>
        </p:nvSpPr>
        <p:spPr>
          <a:xfrm>
            <a:off x="7429520" y="2786058"/>
            <a:ext cx="8274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0" dirty="0" err="1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b="0" dirty="0">
                <a:solidFill>
                  <a:srgbClr val="FFFFFF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 spd="med" advTm="18767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88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88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467850" y="981075"/>
            <a:ext cx="3106738" cy="1143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r"/>
            <a:endParaRPr lang="en-US" sz="2400">
              <a:solidFill>
                <a:srgbClr val="F5BBF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79884" name="Picture 12" descr="http://www.blogdeholanda.com/files/2009/03/keu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9888" name="Picture 16" descr="pato1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27875" y="2852738"/>
            <a:ext cx="463550" cy="531812"/>
          </a:xfrm>
          <a:prstGeom prst="rect">
            <a:avLst/>
          </a:prstGeom>
          <a:noFill/>
        </p:spPr>
      </p:pic>
      <p:pic>
        <p:nvPicPr>
          <p:cNvPr id="79890" name="Picture 18" descr="cisne06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435600" y="3594100"/>
            <a:ext cx="946150" cy="814388"/>
          </a:xfrm>
          <a:prstGeom prst="rect">
            <a:avLst/>
          </a:prstGeom>
          <a:noFill/>
        </p:spPr>
      </p:pic>
      <p:pic>
        <p:nvPicPr>
          <p:cNvPr id="79896" name="Picture 24" descr="aves116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619250" y="692150"/>
            <a:ext cx="1150938" cy="1189038"/>
          </a:xfrm>
          <a:prstGeom prst="rect">
            <a:avLst/>
          </a:prstGeom>
          <a:noFill/>
        </p:spPr>
      </p:pic>
      <p:pic>
        <p:nvPicPr>
          <p:cNvPr id="79898" name="Picture 26" descr="aves36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059113" y="908050"/>
            <a:ext cx="1524000" cy="809625"/>
          </a:xfrm>
          <a:prstGeom prst="rect">
            <a:avLst/>
          </a:prstGeom>
          <a:noFill/>
        </p:spPr>
      </p:pic>
      <p:pic>
        <p:nvPicPr>
          <p:cNvPr id="79900" name="Picture 28" descr="aves53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4429132"/>
            <a:ext cx="687387" cy="581025"/>
          </a:xfrm>
          <a:prstGeom prst="rect">
            <a:avLst/>
          </a:prstGeom>
          <a:noFill/>
        </p:spPr>
      </p:pic>
      <p:pic>
        <p:nvPicPr>
          <p:cNvPr id="79911" name="Picture 39" descr="Gifs animados de insectos: caracol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000892" y="6072206"/>
            <a:ext cx="685800" cy="504825"/>
          </a:xfrm>
          <a:prstGeom prst="rect">
            <a:avLst/>
          </a:prstGeom>
          <a:noFill/>
        </p:spPr>
      </p:pic>
      <p:pic>
        <p:nvPicPr>
          <p:cNvPr id="79912" name="Picture 40" descr="Pesca-12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979613" y="2205038"/>
            <a:ext cx="1323975" cy="904875"/>
          </a:xfrm>
          <a:prstGeom prst="rect">
            <a:avLst/>
          </a:prstGeom>
          <a:noFill/>
        </p:spPr>
      </p:pic>
      <p:pic>
        <p:nvPicPr>
          <p:cNvPr id="79916" name="Picture 44" descr="mariposa115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651500" y="2492375"/>
            <a:ext cx="349250" cy="446088"/>
          </a:xfrm>
          <a:prstGeom prst="rect">
            <a:avLst/>
          </a:prstGeom>
          <a:noFill/>
        </p:spPr>
      </p:pic>
      <p:pic>
        <p:nvPicPr>
          <p:cNvPr id="79917" name="Picture 45" descr="Flor-48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539750" y="6057900"/>
            <a:ext cx="1628775" cy="800100"/>
          </a:xfrm>
          <a:prstGeom prst="rect">
            <a:avLst/>
          </a:prstGeom>
          <a:noFill/>
        </p:spPr>
      </p:pic>
      <p:pic>
        <p:nvPicPr>
          <p:cNvPr id="79918" name="Picture 46" descr="Flor-48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 rot="782738">
            <a:off x="2916238" y="6057900"/>
            <a:ext cx="1628775" cy="800100"/>
          </a:xfrm>
          <a:prstGeom prst="rect">
            <a:avLst/>
          </a:prstGeom>
          <a:noFill/>
        </p:spPr>
      </p:pic>
      <p:pic>
        <p:nvPicPr>
          <p:cNvPr id="79919" name="Picture 47" descr="Flor-48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 rot="-550979">
            <a:off x="1835150" y="6164263"/>
            <a:ext cx="1412875" cy="693737"/>
          </a:xfrm>
          <a:prstGeom prst="rect">
            <a:avLst/>
          </a:prstGeom>
          <a:noFill/>
        </p:spPr>
      </p:pic>
      <p:pic>
        <p:nvPicPr>
          <p:cNvPr id="79921" name="Picture 49" descr="mariposa14"/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5845175" y="2924175"/>
            <a:ext cx="320675" cy="355600"/>
          </a:xfrm>
          <a:prstGeom prst="rect">
            <a:avLst/>
          </a:prstGeom>
          <a:noFill/>
        </p:spPr>
      </p:pic>
      <p:pic>
        <p:nvPicPr>
          <p:cNvPr id="79923" name="Picture 51" descr="abeja10"/>
          <p:cNvPicPr>
            <a:picLocks noChangeAspect="1" noChangeArrowheads="1" noCrop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619250" y="3644900"/>
            <a:ext cx="460375" cy="331788"/>
          </a:xfrm>
          <a:prstGeom prst="rect">
            <a:avLst/>
          </a:prstGeom>
          <a:noFill/>
        </p:spPr>
      </p:pic>
      <p:pic>
        <p:nvPicPr>
          <p:cNvPr id="79925" name="Picture 53" descr="x_bustiaocell6f"/>
          <p:cNvPicPr>
            <a:picLocks noChangeAspect="1" noChangeArrowheads="1" noCrop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072330" y="1142984"/>
            <a:ext cx="1047750" cy="762000"/>
          </a:xfrm>
          <a:prstGeom prst="rect">
            <a:avLst/>
          </a:prstGeom>
          <a:noFill/>
        </p:spPr>
      </p:pic>
      <p:pic>
        <p:nvPicPr>
          <p:cNvPr id="79926" name="Picture 54" descr="sapo"/>
          <p:cNvPicPr>
            <a:picLocks noChangeAspect="1" noChangeArrowheads="1" noCrop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 rot="20475877">
            <a:off x="2074350" y="5711460"/>
            <a:ext cx="512763" cy="546100"/>
          </a:xfrm>
          <a:prstGeom prst="rect">
            <a:avLst/>
          </a:prstGeom>
          <a:noFill/>
        </p:spPr>
      </p:pic>
      <p:pic>
        <p:nvPicPr>
          <p:cNvPr id="79928" name="Picture 56" descr="rana36"/>
          <p:cNvPicPr>
            <a:picLocks noChangeAspect="1" noChangeArrowheads="1" noCrop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5003800" y="5589588"/>
            <a:ext cx="819150" cy="495300"/>
          </a:xfrm>
          <a:prstGeom prst="rect">
            <a:avLst/>
          </a:prstGeom>
          <a:noFill/>
        </p:spPr>
      </p:pic>
      <p:pic>
        <p:nvPicPr>
          <p:cNvPr id="79942" name="Picture 70" descr="cisne06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3800" y="4521200"/>
            <a:ext cx="873125" cy="752475"/>
          </a:xfrm>
          <a:prstGeom prst="rect">
            <a:avLst/>
          </a:prstGeom>
          <a:noFill/>
        </p:spPr>
      </p:pic>
      <p:pic>
        <p:nvPicPr>
          <p:cNvPr id="79943" name="Picture 71" descr="cisne06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71934" y="2786058"/>
            <a:ext cx="657225" cy="566738"/>
          </a:xfrm>
          <a:prstGeom prst="rect">
            <a:avLst/>
          </a:prstGeom>
          <a:noFill/>
        </p:spPr>
      </p:pic>
      <p:pic>
        <p:nvPicPr>
          <p:cNvPr id="79944" name="Picture 72" descr="Gifs animados de insectos: caracol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508625" y="6165850"/>
            <a:ext cx="685800" cy="504825"/>
          </a:xfrm>
          <a:prstGeom prst="rect">
            <a:avLst/>
          </a:prstGeom>
          <a:noFill/>
        </p:spPr>
      </p:pic>
      <p:pic>
        <p:nvPicPr>
          <p:cNvPr id="79947" name="Picture 75" descr="Fuente%20con%20pajaro"/>
          <p:cNvPicPr>
            <a:picLocks noChangeAspect="1" noChangeArrowheads="1" noCrop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603250" y="2349500"/>
            <a:ext cx="842963" cy="1476375"/>
          </a:xfrm>
          <a:prstGeom prst="rect">
            <a:avLst/>
          </a:prstGeom>
          <a:noFill/>
        </p:spPr>
      </p:pic>
      <p:pic>
        <p:nvPicPr>
          <p:cNvPr id="79948" name="Picture 76" descr="Flor-48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6057900"/>
            <a:ext cx="1628775" cy="800100"/>
          </a:xfrm>
          <a:prstGeom prst="rect">
            <a:avLst/>
          </a:prstGeom>
          <a:noFill/>
        </p:spPr>
      </p:pic>
      <p:pic>
        <p:nvPicPr>
          <p:cNvPr id="79950" name="Picture 78" descr="cuc1"/>
          <p:cNvPicPr>
            <a:picLocks noChangeAspect="1" noChangeArrowheads="1" noCrop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1042988" y="4581525"/>
            <a:ext cx="209550" cy="314325"/>
          </a:xfrm>
          <a:prstGeom prst="rect">
            <a:avLst/>
          </a:prstGeom>
          <a:noFill/>
        </p:spPr>
      </p:pic>
      <p:pic>
        <p:nvPicPr>
          <p:cNvPr id="79966" name="Picture 94" descr="mariquita27"/>
          <p:cNvPicPr>
            <a:picLocks noChangeAspect="1" noChangeArrowheads="1" noCrop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498461">
            <a:off x="7812088" y="2997200"/>
            <a:ext cx="1079500" cy="784225"/>
          </a:xfrm>
          <a:prstGeom prst="rect">
            <a:avLst/>
          </a:prstGeom>
          <a:noFill/>
        </p:spPr>
      </p:pic>
      <p:sp>
        <p:nvSpPr>
          <p:cNvPr id="27" name="26 Rectángulo"/>
          <p:cNvSpPr/>
          <p:nvPr/>
        </p:nvSpPr>
        <p:spPr>
          <a:xfrm>
            <a:off x="7643834" y="5429264"/>
            <a:ext cx="8274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0" dirty="0" err="1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b="0" dirty="0">
                <a:solidFill>
                  <a:srgbClr val="FFFFFF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 spd="med" advTm="11667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70" name="Picture 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6574" name="Picture 14" descr="mariposa10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40650" y="2924175"/>
            <a:ext cx="434975" cy="788988"/>
          </a:xfrm>
          <a:prstGeom prst="rect">
            <a:avLst/>
          </a:prstGeom>
          <a:noFill/>
        </p:spPr>
      </p:pic>
      <p:pic>
        <p:nvPicPr>
          <p:cNvPr id="66575" name="Picture 15" descr="mariquita09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946996">
            <a:off x="4932363" y="5734050"/>
            <a:ext cx="1727200" cy="346075"/>
          </a:xfrm>
          <a:prstGeom prst="rect">
            <a:avLst/>
          </a:prstGeom>
          <a:noFill/>
        </p:spPr>
      </p:pic>
      <p:pic>
        <p:nvPicPr>
          <p:cNvPr id="66576" name="Picture 16" descr="mariposa66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63713" y="836613"/>
            <a:ext cx="476250" cy="476250"/>
          </a:xfrm>
          <a:prstGeom prst="rect">
            <a:avLst/>
          </a:prstGeom>
          <a:noFill/>
        </p:spPr>
      </p:pic>
      <p:pic>
        <p:nvPicPr>
          <p:cNvPr id="66577" name="Picture 17" descr="mariposa66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339975" y="2060575"/>
            <a:ext cx="476250" cy="476250"/>
          </a:xfrm>
          <a:prstGeom prst="rect">
            <a:avLst/>
          </a:prstGeom>
          <a:noFill/>
        </p:spPr>
      </p:pic>
      <p:pic>
        <p:nvPicPr>
          <p:cNvPr id="66578" name="Picture 18" descr="mariposa66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500826" y="4500570"/>
            <a:ext cx="476250" cy="476250"/>
          </a:xfrm>
          <a:prstGeom prst="rect">
            <a:avLst/>
          </a:prstGeom>
          <a:noFill/>
        </p:spPr>
      </p:pic>
      <p:pic>
        <p:nvPicPr>
          <p:cNvPr id="66579" name="Picture 19" descr="x_bustiaocell6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1773238"/>
            <a:ext cx="1047750" cy="762000"/>
          </a:xfrm>
          <a:prstGeom prst="rect">
            <a:avLst/>
          </a:prstGeom>
          <a:noFill/>
        </p:spPr>
      </p:pic>
      <p:pic>
        <p:nvPicPr>
          <p:cNvPr id="66580" name="Picture 20" descr="butterfly22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492500" y="908050"/>
            <a:ext cx="982663" cy="898525"/>
          </a:xfrm>
          <a:prstGeom prst="rect">
            <a:avLst/>
          </a:prstGeom>
          <a:noFill/>
        </p:spPr>
      </p:pic>
      <p:pic>
        <p:nvPicPr>
          <p:cNvPr id="66581" name="Picture 21" descr="butterfly22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451725" y="836613"/>
            <a:ext cx="911225" cy="833437"/>
          </a:xfrm>
          <a:prstGeom prst="rect">
            <a:avLst/>
          </a:prstGeom>
          <a:noFill/>
        </p:spPr>
      </p:pic>
      <p:pic>
        <p:nvPicPr>
          <p:cNvPr id="66582" name="Picture 22" descr="mariquita09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-353004">
            <a:off x="250825" y="4292600"/>
            <a:ext cx="1727200" cy="346075"/>
          </a:xfrm>
          <a:prstGeom prst="rect">
            <a:avLst/>
          </a:prstGeom>
          <a:noFill/>
        </p:spPr>
      </p:pic>
      <p:pic>
        <p:nvPicPr>
          <p:cNvPr id="66584" name="Picture 24" descr="wormboy.gif (3978 bytes)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156325" y="1773238"/>
            <a:ext cx="381000" cy="381000"/>
          </a:xfrm>
          <a:prstGeom prst="rect">
            <a:avLst/>
          </a:prstGeom>
          <a:noFill/>
        </p:spPr>
      </p:pic>
      <p:pic>
        <p:nvPicPr>
          <p:cNvPr id="66586" name="Picture 26" descr="aves17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3716338"/>
            <a:ext cx="1323975" cy="590550"/>
          </a:xfrm>
          <a:prstGeom prst="rect">
            <a:avLst/>
          </a:prstGeom>
          <a:noFill/>
        </p:spPr>
      </p:pic>
      <p:pic>
        <p:nvPicPr>
          <p:cNvPr id="66588" name="Picture 28" descr="isectos17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 rot="2065589">
            <a:off x="0" y="260350"/>
            <a:ext cx="952500" cy="685800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1142976" y="3929066"/>
            <a:ext cx="8274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0" dirty="0" err="1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b="0" dirty="0">
                <a:solidFill>
                  <a:srgbClr val="FFFFFF"/>
                </a:solidFill>
                <a:latin typeface="Monotype Corsiva" pitchFamily="66" charset="0"/>
              </a:rPr>
              <a:t> Helen</a:t>
            </a:r>
          </a:p>
        </p:txBody>
      </p:sp>
      <p:sp>
        <p:nvSpPr>
          <p:cNvPr id="66573" name="Text Box 13"/>
          <p:cNvSpPr txBox="1">
            <a:spLocks noChangeArrowheads="1"/>
          </p:cNvSpPr>
          <p:nvPr/>
        </p:nvSpPr>
        <p:spPr bwMode="auto">
          <a:xfrm>
            <a:off x="468313" y="4929198"/>
            <a:ext cx="867568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Siempre habrá un </a:t>
            </a:r>
            <a:r>
              <a:rPr lang="es-ES" sz="32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pajaro</a:t>
            </a:r>
            <a:r>
              <a:rPr lang="es-ES" sz="32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que nos </a:t>
            </a:r>
            <a:r>
              <a:rPr lang="es-ES" sz="32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cante</a:t>
            </a:r>
            <a:endParaRPr lang="es-ES" sz="32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10907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65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65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http://imagenes.infojardin.com/subidos/images/rgh1207076211w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3" descr="mariposa92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86578" y="500042"/>
            <a:ext cx="649287" cy="606425"/>
          </a:xfrm>
          <a:prstGeom prst="rect">
            <a:avLst/>
          </a:prstGeom>
          <a:noFill/>
        </p:spPr>
      </p:pic>
      <p:pic>
        <p:nvPicPr>
          <p:cNvPr id="6" name="Picture 16" descr="mariposa38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14414" y="642918"/>
            <a:ext cx="952500" cy="1047750"/>
          </a:xfrm>
          <a:prstGeom prst="rect">
            <a:avLst/>
          </a:prstGeom>
          <a:noFill/>
        </p:spPr>
      </p:pic>
      <p:pic>
        <p:nvPicPr>
          <p:cNvPr id="7" name="Picture 21" descr="mariposa15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929454" y="1071546"/>
            <a:ext cx="1728788" cy="1438275"/>
          </a:xfrm>
          <a:prstGeom prst="rect">
            <a:avLst/>
          </a:prstGeom>
          <a:noFill/>
        </p:spPr>
      </p:pic>
      <p:pic>
        <p:nvPicPr>
          <p:cNvPr id="8" name="Picture 4" descr="Azul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001024" y="357166"/>
            <a:ext cx="919162" cy="65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Azul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001024" y="6000768"/>
            <a:ext cx="919162" cy="65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1" descr="mariposa15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786182" y="0"/>
            <a:ext cx="1728788" cy="1438275"/>
          </a:xfrm>
          <a:prstGeom prst="rect">
            <a:avLst/>
          </a:prstGeom>
          <a:noFill/>
        </p:spPr>
      </p:pic>
      <p:pic>
        <p:nvPicPr>
          <p:cNvPr id="11" name="Picture 24" descr="mariposa90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643570" y="3714752"/>
            <a:ext cx="627063" cy="482600"/>
          </a:xfrm>
          <a:prstGeom prst="rect">
            <a:avLst/>
          </a:prstGeom>
          <a:noFill/>
        </p:spPr>
      </p:pic>
      <p:pic>
        <p:nvPicPr>
          <p:cNvPr id="12" name="Picture 24" descr="mariposa90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714612" y="3500438"/>
            <a:ext cx="627063" cy="482600"/>
          </a:xfrm>
          <a:prstGeom prst="rect">
            <a:avLst/>
          </a:prstGeom>
          <a:noFill/>
        </p:spPr>
      </p:pic>
      <p:pic>
        <p:nvPicPr>
          <p:cNvPr id="13" name="Picture 23" descr="mariposa97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009624" y="2295516"/>
            <a:ext cx="681037" cy="865187"/>
          </a:xfrm>
          <a:prstGeom prst="rect">
            <a:avLst/>
          </a:prstGeom>
          <a:noFill/>
        </p:spPr>
      </p:pic>
      <p:pic>
        <p:nvPicPr>
          <p:cNvPr id="14" name="Picture 23" descr="mariposa97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38120" y="4010028"/>
            <a:ext cx="681037" cy="865187"/>
          </a:xfrm>
          <a:prstGeom prst="rect">
            <a:avLst/>
          </a:prstGeom>
          <a:noFill/>
        </p:spPr>
      </p:pic>
      <p:pic>
        <p:nvPicPr>
          <p:cNvPr id="15" name="Picture 16" descr="mariposa38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85918" y="1285860"/>
            <a:ext cx="952500" cy="1047750"/>
          </a:xfrm>
          <a:prstGeom prst="rect">
            <a:avLst/>
          </a:prstGeom>
          <a:noFill/>
        </p:spPr>
      </p:pic>
      <p:pic>
        <p:nvPicPr>
          <p:cNvPr id="16" name="Picture 18" descr="mariposa41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509690" y="4010028"/>
            <a:ext cx="1171575" cy="1338263"/>
          </a:xfrm>
          <a:prstGeom prst="rect">
            <a:avLst/>
          </a:prstGeom>
          <a:noFill/>
        </p:spPr>
      </p:pic>
      <p:pic>
        <p:nvPicPr>
          <p:cNvPr id="17" name="Picture 24" descr="mariposa90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643042" y="5286388"/>
            <a:ext cx="627063" cy="482600"/>
          </a:xfrm>
          <a:prstGeom prst="rect">
            <a:avLst/>
          </a:prstGeom>
          <a:noFill/>
        </p:spPr>
      </p:pic>
      <p:pic>
        <p:nvPicPr>
          <p:cNvPr id="18" name="Picture 4" descr="Azul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001024" y="6000768"/>
            <a:ext cx="919162" cy="65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4" descr="Azul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flipH="1">
            <a:off x="357158" y="214290"/>
            <a:ext cx="919162" cy="65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4" descr="Azul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flipH="1">
            <a:off x="0" y="6202363"/>
            <a:ext cx="919162" cy="65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20 Rectángulo"/>
          <p:cNvSpPr/>
          <p:nvPr/>
        </p:nvSpPr>
        <p:spPr>
          <a:xfrm>
            <a:off x="571472" y="5500702"/>
            <a:ext cx="778674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</a:pPr>
            <a:r>
              <a:rPr lang="es-ES" sz="480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Un niño que nos </a:t>
            </a:r>
            <a:r>
              <a:rPr lang="es-ES" sz="4800" dirty="0" err="1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sonria</a:t>
            </a:r>
            <a:endParaRPr lang="es-ES" sz="480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2428860" y="2928934"/>
            <a:ext cx="8274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0" dirty="0" err="1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b="0" dirty="0">
                <a:solidFill>
                  <a:srgbClr val="FFFFFF"/>
                </a:solidFill>
                <a:latin typeface="Monotype Corsiva" pitchFamily="66" charset="0"/>
              </a:rPr>
              <a:t> Helen</a:t>
            </a:r>
          </a:p>
        </p:txBody>
      </p:sp>
    </p:spTree>
    <p:custDataLst>
      <p:tags r:id="rId1"/>
    </p:custDataLst>
  </p:cSld>
  <p:clrMapOvr>
    <a:masterClrMapping/>
  </p:clrMapOvr>
  <p:transition spd="slow" advTm="1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http://i33.tinypic.com/detljc.jpg"/>
          <p:cNvPicPr>
            <a:picLocks noChangeAspect="1" noChangeArrowheads="1"/>
          </p:cNvPicPr>
          <p:nvPr/>
        </p:nvPicPr>
        <p:blipFill>
          <a:blip r:embed="rId3"/>
          <a:srcRect b="729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Image 6" descr="A37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462461" y="0"/>
            <a:ext cx="4681539" cy="35111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5" name="Espace réservé du contenu 3" descr="A31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5786" y="3964761"/>
            <a:ext cx="3857652" cy="28932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6" name="Picture 19" descr="floral1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00760" y="4962528"/>
            <a:ext cx="3929090" cy="1895472"/>
          </a:xfrm>
          <a:prstGeom prst="rect">
            <a:avLst/>
          </a:prstGeom>
          <a:noFill/>
        </p:spPr>
      </p:pic>
      <p:pic>
        <p:nvPicPr>
          <p:cNvPr id="7" name="Picture 18" descr="Gifs Animados de Glitters - Imagenes Animadas de Glitters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143768" y="4286256"/>
            <a:ext cx="1390650" cy="1524000"/>
          </a:xfrm>
          <a:prstGeom prst="rect">
            <a:avLst/>
          </a:prstGeom>
          <a:noFill/>
        </p:spPr>
      </p:pic>
      <p:pic>
        <p:nvPicPr>
          <p:cNvPr id="8" name="Picture 16" descr="mariposa38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786446" y="714356"/>
            <a:ext cx="952500" cy="1047750"/>
          </a:xfrm>
          <a:prstGeom prst="rect">
            <a:avLst/>
          </a:prstGeom>
          <a:noFill/>
        </p:spPr>
      </p:pic>
      <p:pic>
        <p:nvPicPr>
          <p:cNvPr id="9" name="Picture 16" descr="mariposa38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357422" y="4357694"/>
            <a:ext cx="952500" cy="104775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2143108" y="2928934"/>
            <a:ext cx="600077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Y una mariposa que nos brinde su belleza</a:t>
            </a:r>
            <a:endParaRPr lang="es-ES" sz="40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2500298" y="857232"/>
            <a:ext cx="8274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0" dirty="0" err="1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b="0" dirty="0">
                <a:solidFill>
                  <a:srgbClr val="FFFFFF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 spd="slow" advTm="12297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4930" name="Picture 2" descr="http://api.ning.com/files/34-3DxCROKlHomn4BrB6IzauN5Cokk1zk6h0pVpGeLJLv*VbEaBuAoPL38Hw9hX5kazNrhurVVsFJPh7o5fqtj3je8cbwPE9/vmNATURALraygun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36" descr="mariposa97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14810" y="571480"/>
            <a:ext cx="1076325" cy="1076325"/>
          </a:xfrm>
          <a:prstGeom prst="rect">
            <a:avLst/>
          </a:prstGeom>
          <a:noFill/>
        </p:spPr>
      </p:pic>
      <p:pic>
        <p:nvPicPr>
          <p:cNvPr id="6" name="Picture 36" descr="mariposa97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868" y="857232"/>
            <a:ext cx="1076325" cy="1076325"/>
          </a:xfrm>
          <a:prstGeom prst="rect">
            <a:avLst/>
          </a:prstGeom>
          <a:noFill/>
        </p:spPr>
      </p:pic>
      <p:pic>
        <p:nvPicPr>
          <p:cNvPr id="7" name="Picture 40" descr="mariposa58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596" y="4214818"/>
            <a:ext cx="355600" cy="355600"/>
          </a:xfrm>
          <a:prstGeom prst="rect">
            <a:avLst/>
          </a:prstGeom>
          <a:noFill/>
        </p:spPr>
      </p:pic>
      <p:pic>
        <p:nvPicPr>
          <p:cNvPr id="8" name="Picture 39" descr="mariposa58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1538" y="5929330"/>
            <a:ext cx="282575" cy="282575"/>
          </a:xfrm>
          <a:prstGeom prst="rect">
            <a:avLst/>
          </a:prstGeom>
          <a:noFill/>
        </p:spPr>
      </p:pic>
      <p:pic>
        <p:nvPicPr>
          <p:cNvPr id="9" name="Picture 40" descr="mariposa58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9738" y="5568967"/>
            <a:ext cx="355600" cy="355600"/>
          </a:xfrm>
          <a:prstGeom prst="rect">
            <a:avLst/>
          </a:prstGeom>
          <a:noFill/>
        </p:spPr>
      </p:pic>
      <p:pic>
        <p:nvPicPr>
          <p:cNvPr id="10" name="Picture 10" descr="_helen_060129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21183760">
            <a:off x="7215206" y="5857892"/>
            <a:ext cx="2246311" cy="1000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Rectángulo"/>
          <p:cNvSpPr/>
          <p:nvPr/>
        </p:nvSpPr>
        <p:spPr>
          <a:xfrm>
            <a:off x="357158" y="2714620"/>
            <a:ext cx="8274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0" dirty="0" err="1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b="0" dirty="0">
                <a:solidFill>
                  <a:srgbClr val="FFFFFF"/>
                </a:solidFill>
                <a:latin typeface="Monotype Corsiva" pitchFamily="66" charset="0"/>
              </a:rPr>
              <a:t> Helen</a:t>
            </a:r>
          </a:p>
        </p:txBody>
      </p:sp>
      <p:pic>
        <p:nvPicPr>
          <p:cNvPr id="12" name="Picture 31" descr="mariposa01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142976" y="4786322"/>
            <a:ext cx="419100" cy="476250"/>
          </a:xfrm>
          <a:prstGeom prst="rect">
            <a:avLst/>
          </a:prstGeom>
          <a:noFill/>
        </p:spPr>
      </p:pic>
      <p:pic>
        <p:nvPicPr>
          <p:cNvPr id="13" name="Picture 31" descr="mariposa01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71604" y="5357826"/>
            <a:ext cx="419100" cy="476250"/>
          </a:xfrm>
          <a:prstGeom prst="rect">
            <a:avLst/>
          </a:prstGeom>
          <a:noFill/>
        </p:spPr>
      </p:pic>
      <p:pic>
        <p:nvPicPr>
          <p:cNvPr id="14" name="Picture 31" descr="mariposa01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214942" y="1000108"/>
            <a:ext cx="419100" cy="476250"/>
          </a:xfrm>
          <a:prstGeom prst="rect">
            <a:avLst/>
          </a:prstGeom>
          <a:noFill/>
        </p:spPr>
      </p:pic>
      <p:pic>
        <p:nvPicPr>
          <p:cNvPr id="16" name="Picture 8" descr="http://imagenes.infojardin.com/subiendo/images/klz1206411320d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357290" y="1571612"/>
            <a:ext cx="2285996" cy="2285996"/>
          </a:xfrm>
          <a:prstGeom prst="rect">
            <a:avLst/>
          </a:prstGeom>
          <a:noFill/>
        </p:spPr>
      </p:pic>
      <p:pic>
        <p:nvPicPr>
          <p:cNvPr id="4100" name="Picture 4" descr="http://api.ning.com/files/RPxx*cTgRkDyKFEllgJhkllekXUZJqyL6cqV7hB4MpdPH8o0QUxkOeRIfiNJLUWhEhe0-HTe9Rjsl9o67lYCRhIelFjcOKdF/primavera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428993" y="3357562"/>
            <a:ext cx="2001160" cy="2336374"/>
          </a:xfrm>
          <a:prstGeom prst="rect">
            <a:avLst/>
          </a:prstGeom>
          <a:noFill/>
        </p:spPr>
      </p:pic>
      <p:pic>
        <p:nvPicPr>
          <p:cNvPr id="19" name="Picture 31" descr="mariposa01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286380" y="1643050"/>
            <a:ext cx="419100" cy="476250"/>
          </a:xfrm>
          <a:prstGeom prst="rect">
            <a:avLst/>
          </a:prstGeom>
          <a:noFill/>
        </p:spPr>
      </p:pic>
      <p:pic>
        <p:nvPicPr>
          <p:cNvPr id="20" name="Picture 36" descr="mariposa97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3071810"/>
            <a:ext cx="1076325" cy="10763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4" name="Picture 10" descr="27"/>
          <p:cNvPicPr>
            <a:picLocks noChangeAspect="1" noChangeArrowheads="1"/>
          </p:cNvPicPr>
          <p:nvPr/>
        </p:nvPicPr>
        <p:blipFill>
          <a:blip r:embed="rId2"/>
          <a:srcRect l="234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1214414" y="428604"/>
            <a:ext cx="72866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Texto, Imágenes :Internet</a:t>
            </a:r>
            <a:endParaRPr lang="es-ES" sz="28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785918" y="1071546"/>
            <a:ext cx="3643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Diseño </a:t>
            </a:r>
            <a:r>
              <a:rPr lang="es-ES" sz="2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:Helen</a:t>
            </a:r>
            <a:endParaRPr lang="es-ES" sz="28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2050" name="Picture 2" descr="http://i209.photobucket.com/albums/bb133/Sol_Luna63/FELIZPRIMAVERA.gif?t=120653499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5558654"/>
            <a:ext cx="3852844" cy="129934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3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205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05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2056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7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208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208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2104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105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6"/>
</p:tagLst>
</file>

<file path=ppt/theme/theme1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Standaardontwerp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4000" b="1" i="0" u="none" strike="noStrike" cap="none" normalizeH="0" baseline="0" smtClean="0">
            <a:ln>
              <a:noFill/>
            </a:ln>
            <a:solidFill>
              <a:srgbClr val="F5BBF9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  <a:cs typeface="AlexandraH" pitchFamily="2" charset="-79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4000" b="1" i="0" u="none" strike="noStrike" cap="none" normalizeH="0" baseline="0" smtClean="0">
            <a:ln>
              <a:noFill/>
            </a:ln>
            <a:solidFill>
              <a:srgbClr val="F5BBF9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  <a:cs typeface="AlexandraH" pitchFamily="2" charset="-79"/>
          </a:defRPr>
        </a:defPPr>
      </a:lstStyle>
    </a:lnDef>
  </a:objectDefaults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Diseño personalizado">
  <a:themeElements>
    <a:clrScheme name="Diseño personaliz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ersonaliz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4000" b="1" i="0" u="none" strike="noStrike" cap="none" normalizeH="0" baseline="0" smtClean="0">
            <a:ln>
              <a:noFill/>
            </a:ln>
            <a:solidFill>
              <a:srgbClr val="F5BBF9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  <a:cs typeface="AlexandraH" pitchFamily="2" charset="-79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4000" b="1" i="0" u="none" strike="noStrike" cap="none" normalizeH="0" baseline="0" smtClean="0">
            <a:ln>
              <a:noFill/>
            </a:ln>
            <a:solidFill>
              <a:srgbClr val="F5BBF9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  <a:cs typeface="AlexandraH" pitchFamily="2" charset="-79"/>
          </a:defRPr>
        </a:defPPr>
      </a:lstStyle>
    </a:lnDef>
  </a:objectDefaults>
  <a:extraClrSchemeLst>
    <a:extraClrScheme>
      <a:clrScheme name="Diseño personaliz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ersonaliz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ersonaliz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ersonaliz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ersonaliz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ersonaliz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ersonaliz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ersonaliz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ersonaliz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ersonaliz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ersonaliz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ersonaliz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Pensamientos_filosoficos">
  <a:themeElements>
    <a:clrScheme name="Pensamientos_filosofico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ensamientos_filosofico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4000" b="1" i="0" u="none" strike="noStrike" cap="none" normalizeH="0" baseline="0" smtClean="0">
            <a:ln>
              <a:noFill/>
            </a:ln>
            <a:solidFill>
              <a:srgbClr val="F5BBF9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  <a:cs typeface="AlexandraH" pitchFamily="2" charset="-79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4000" b="1" i="0" u="none" strike="noStrike" cap="none" normalizeH="0" baseline="0" smtClean="0">
            <a:ln>
              <a:noFill/>
            </a:ln>
            <a:solidFill>
              <a:srgbClr val="F5BBF9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  <a:cs typeface="AlexandraH" pitchFamily="2" charset="-79"/>
          </a:defRPr>
        </a:defPPr>
      </a:lstStyle>
    </a:lnDef>
  </a:objectDefaults>
  <a:extraClrSchemeLst>
    <a:extraClrScheme>
      <a:clrScheme name="Pensamientos_filosofico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nsamientos_filosofico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nsamientos_filosofico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nsamientos_filosofico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nsamientos_filosofico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nsamientos_filosofico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nsamientos_filosofico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nsamientos_filosofico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nsamientos_filosofico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nsamientos_filosofico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nsamientos_filosofico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nsamientos_filosofico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la-primavera-e-arrivata nora</Template>
  <TotalTime>81</TotalTime>
  <Words>211</Words>
  <Application>Microsoft Office PowerPoint</Application>
  <PresentationFormat>Presentación en pantalla (4:3)</PresentationFormat>
  <Paragraphs>85</Paragraphs>
  <Slides>22</Slides>
  <Notes>20</Notes>
  <HiddenSlides>0</HiddenSlides>
  <MMClips>0</MMClips>
  <ScaleCrop>false</ScaleCrop>
  <HeadingPairs>
    <vt:vector size="4" baseType="variant">
      <vt:variant>
        <vt:lpstr>Tema</vt:lpstr>
      </vt:variant>
      <vt:variant>
        <vt:i4>5</vt:i4>
      </vt:variant>
      <vt:variant>
        <vt:lpstr>Títulos de diapositiva</vt:lpstr>
      </vt:variant>
      <vt:variant>
        <vt:i4>22</vt:i4>
      </vt:variant>
    </vt:vector>
  </HeadingPairs>
  <TitlesOfParts>
    <vt:vector size="27" baseType="lpstr">
      <vt:lpstr>Diseño predeterminado</vt:lpstr>
      <vt:lpstr>Standaardontwerp</vt:lpstr>
      <vt:lpstr>Thème Office</vt:lpstr>
      <vt:lpstr>Diseño personalizado</vt:lpstr>
      <vt:lpstr>Pensamientos_filosoficos</vt:lpstr>
      <vt:lpstr>Diapositiva 1</vt:lpstr>
      <vt:lpstr>Diapositiva 2</vt:lpstr>
      <vt:lpstr>Diapositiva 3</vt:lpstr>
      <vt:lpstr>Diapositiva 4</vt:lpstr>
      <vt:lpstr>Diapositiva 5</vt:lpstr>
      <vt:lpstr>Es mejor viajar lleno de esperanza que llegar  Proverbio Japonés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Primavera</dc:title>
  <dc:creator>Helen</dc:creator>
  <cp:lastModifiedBy>Eleni</cp:lastModifiedBy>
  <cp:revision>11</cp:revision>
  <dcterms:created xsi:type="dcterms:W3CDTF">2013-05-07T12:55:34Z</dcterms:created>
  <dcterms:modified xsi:type="dcterms:W3CDTF">2013-09-24T21:37:36Z</dcterms:modified>
</cp:coreProperties>
</file>