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24"/>
  </p:notesMasterIdLst>
  <p:sldIdLst>
    <p:sldId id="362" r:id="rId4"/>
    <p:sldId id="389" r:id="rId5"/>
    <p:sldId id="353" r:id="rId6"/>
    <p:sldId id="335" r:id="rId7"/>
    <p:sldId id="386" r:id="rId8"/>
    <p:sldId id="352" r:id="rId9"/>
    <p:sldId id="377" r:id="rId10"/>
    <p:sldId id="337" r:id="rId11"/>
    <p:sldId id="349" r:id="rId12"/>
    <p:sldId id="334" r:id="rId13"/>
    <p:sldId id="333" r:id="rId14"/>
    <p:sldId id="332" r:id="rId15"/>
    <p:sldId id="342" r:id="rId16"/>
    <p:sldId id="390" r:id="rId17"/>
    <p:sldId id="388" r:id="rId18"/>
    <p:sldId id="385" r:id="rId19"/>
    <p:sldId id="387" r:id="rId20"/>
    <p:sldId id="360" r:id="rId21"/>
    <p:sldId id="391" r:id="rId22"/>
    <p:sldId id="392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FzkzqB2Pxjy5LR8OHClSQ" hashData="AH+kSlFEDtDmuzERNVDgZXF9Pf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0"/>
    <p:penClr>
      <a:srgbClr val="FF0000"/>
    </p:penClr>
  </p:showPr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9471" autoAdjust="0"/>
  </p:normalViewPr>
  <p:slideViewPr>
    <p:cSldViewPr>
      <p:cViewPr>
        <p:scale>
          <a:sx n="60" d="100"/>
          <a:sy n="60" d="100"/>
        </p:scale>
        <p:origin x="-240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C50AC-D524-4F4B-9C50-0FDFFBBBD9A6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EAD58-E27F-4CAB-922D-C307F3C656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F4980D-8009-42E3-AB94-4F095D4D6619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19170-71F8-4BB4-B941-E473960C4F3E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A4E2B8-AB1C-40A1-BC26-FAA7F675DB28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A19B3B-E2B7-4916-8D44-F3CBF0B72F2B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4841E-C563-44C2-AD0C-C0A36ED17D1E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7141F-07E3-4758-839B-A21875C37447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D1FBFC-20E7-4D10-B8CB-D0E253D88965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6D21E-63CF-4813-8B8A-99696E487D09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48334-1EB6-4CF1-8E53-69C8CB3E69E6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7D6ED-06B9-48F8-BECC-AA84631F073A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C1D8B-F345-481D-A947-77671B14F26D}" type="slidenum">
              <a:rPr lang="el-GR"/>
              <a:pPr/>
              <a:t>‹Nº›</a:t>
            </a:fld>
            <a:endParaRPr lang="el-GR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B4BA-DD69-497A-9947-D39B21D7A5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6BA45-0FA9-4663-848C-F3D5BAA31D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DAC92-9751-4DAD-B0D0-A8B9E95751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2DC02-6138-4214-9129-0AE638BA1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CA690-B824-4D84-B405-5C5F420B13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473AF-C5D4-4140-BFFB-DC7F732821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9A313-95CF-47DC-894B-D85FDDC7AF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5906A-92A5-4227-B2D0-46641374BA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09761-803E-49A1-8141-0D8363F5B7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2FA6A-583A-4A4C-8048-E00140963F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A9C67-6019-4940-B9A1-E5C66FF69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Click to edit Master text styles</a:t>
            </a:r>
          </a:p>
          <a:p>
            <a:pPr lvl="1"/>
            <a:r>
              <a:rPr lang="el-GR" smtClean="0"/>
              <a:t>Second level</a:t>
            </a:r>
          </a:p>
          <a:p>
            <a:pPr lvl="2"/>
            <a:r>
              <a:rPr lang="el-GR" smtClean="0"/>
              <a:t>Third level</a:t>
            </a:r>
          </a:p>
          <a:p>
            <a:pPr lvl="3"/>
            <a:r>
              <a:rPr lang="el-GR" smtClean="0"/>
              <a:t>Fourth level</a:t>
            </a:r>
          </a:p>
          <a:p>
            <a:pPr lvl="4"/>
            <a:r>
              <a:rPr lang="el-G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l-G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l-G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AE77588-B018-489F-833C-B8F9420A4C35}" type="slidenum">
              <a:rPr lang="el-GR"/>
              <a:pPr/>
              <a:t>‹Nº›</a:t>
            </a:fld>
            <a:endParaRPr lang="el-G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FC5F9-C86C-4600-806F-BD5354DCA02A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10495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D67DA7C-6E1B-4CEB-BE9E-D3BA47CD4E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es/url?sa=i&amp;rct=j&amp;q=&amp;esrc=s&amp;frm=1&amp;source=images&amp;cd=&amp;cad=rja&amp;docid=9drJYsJGYxyc4M&amp;tbnid=H62V0TAok3UoIM:&amp;ved=0CAUQjRw&amp;url=http://fee-feerique.over-blog.com/72-categorie-11183349.html&amp;ei=i1Y3UoSpAcGhtAab7IDoCg&amp;bvm=bv.52164340,d.Yms&amp;psig=AFQjCNGwIa9dD7EWPiALB9rKzfWTGzZTEA&amp;ust=1379444270365576" TargetMode="External"/><Relationship Id="rId3" Type="http://schemas.openxmlformats.org/officeDocument/2006/relationships/image" Target="../media/image3.gif"/><Relationship Id="rId7" Type="http://schemas.openxmlformats.org/officeDocument/2006/relationships/image" Target="../media/image23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11" Type="http://schemas.openxmlformats.org/officeDocument/2006/relationships/image" Target="../media/image49.png"/><Relationship Id="rId5" Type="http://schemas.openxmlformats.org/officeDocument/2006/relationships/image" Target="../media/image45.gif"/><Relationship Id="rId10" Type="http://schemas.openxmlformats.org/officeDocument/2006/relationships/image" Target="../media/image48.png"/><Relationship Id="rId4" Type="http://schemas.openxmlformats.org/officeDocument/2006/relationships/image" Target="../media/image44.png"/><Relationship Id="rId9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ojas de Otoñ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fotos.infojardin.com/subidas-fotos/images/cqs1237632621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4419600"/>
            <a:ext cx="6057900" cy="122872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019800" y="601980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Comic Sans MS" pitchFamily="66" charset="0"/>
              </a:rPr>
              <a:t>AUTOMATICO</a:t>
            </a:r>
            <a:endParaRPr lang="es-ES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5" name="Picture 8" descr="http://i42.tinypic.com/a5detg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278655">
            <a:off x="5943600" y="-101266"/>
            <a:ext cx="2421193" cy="17776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781800" y="1066800"/>
            <a:ext cx="1170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HELEN</a:t>
            </a:r>
            <a:endParaRPr lang="es-ES" dirty="0"/>
          </a:p>
        </p:txBody>
      </p:sp>
    </p:spTree>
  </p:cSld>
  <p:clrMapOvr>
    <a:masterClrMapping/>
  </p:clrMapOvr>
  <p:transition spd="slow" advTm="11000">
    <p:zoom/>
    <p:sndAc>
      <p:stSnd loop="1">
        <p:snd r:embed="rId2" name="Adagio Concierto De Aranjuez Ro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wallpaperist.com/wallpapers/Transport/Steam-train-1600-12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0420" name="Picture 4" descr="http://evaglauca.blogia.com/upload/20120914235908-oto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9600" y="53340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b="1" dirty="0" smtClean="0">
                <a:latin typeface="Comic Sans MS" pitchFamily="66" charset="0"/>
              </a:rPr>
              <a:t>El otoño llega</a:t>
            </a:r>
            <a:br>
              <a:rPr lang="es-ES" sz="2800" b="1" dirty="0" smtClean="0">
                <a:latin typeface="Comic Sans MS" pitchFamily="66" charset="0"/>
              </a:rPr>
            </a:br>
            <a:r>
              <a:rPr lang="es-ES" sz="2800" b="1" dirty="0" smtClean="0">
                <a:latin typeface="Comic Sans MS" pitchFamily="66" charset="0"/>
              </a:rPr>
              <a:t>en su tren oscuro</a:t>
            </a:r>
            <a:br>
              <a:rPr lang="es-ES" sz="2800" b="1" dirty="0" smtClean="0">
                <a:latin typeface="Comic Sans MS" pitchFamily="66" charset="0"/>
              </a:rPr>
            </a:br>
            <a:r>
              <a:rPr lang="es-ES" sz="2800" b="1" dirty="0" smtClean="0">
                <a:latin typeface="Comic Sans MS" pitchFamily="66" charset="0"/>
              </a:rPr>
              <a:t>de viento y niebla.</a:t>
            </a:r>
            <a:br>
              <a:rPr lang="es-ES" sz="2800" b="1" dirty="0" smtClean="0">
                <a:latin typeface="Comic Sans MS" pitchFamily="66" charset="0"/>
              </a:rPr>
            </a:br>
            <a:endParaRPr lang="es-ES" sz="2800" b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48600" y="54102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latin typeface="Vijaya" pitchFamily="34" charset="0"/>
              <a:cs typeface="Vijaya" pitchFamily="34" charset="0"/>
            </a:endParaRPr>
          </a:p>
        </p:txBody>
      </p:sp>
    </p:spTree>
  </p:cSld>
  <p:clrMapOvr>
    <a:masterClrMapping/>
  </p:clrMapOvr>
  <p:transition spd="slow" advTm="2298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http://4.bp.blogspot.com/-RfiM2VlVNAI/UOWyH-SdzbI/AAAAAAABbs4/CPl0ALJX6wY/s1600/Colores-de-Oto%25C3%25B1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1000" y="266700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su larga mano,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arranca una a una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las hojas del árbol: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446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495300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todos los árboles,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todos los bosques,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todos los parques.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19737" r="6579"/>
          <a:stretch>
            <a:fillRect/>
          </a:stretch>
        </p:blipFill>
        <p:spPr bwMode="auto">
          <a:xfrm>
            <a:off x="5475705" y="3124200"/>
            <a:ext cx="3668295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772400" y="5486400"/>
            <a:ext cx="712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800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99933895lQKL6NX [640x480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http://nice-cool-pics.com/data/media/22/autumn-train.jpe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27432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atin typeface="Comic Sans MS" pitchFamily="66" charset="0"/>
              </a:rPr>
              <a:t>y se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marcha</a:t>
            </a:r>
            <a:r>
              <a:rPr lang="es-ES" sz="2800" b="1" dirty="0" smtClean="0">
                <a:latin typeface="Comic Sans MS" pitchFamily="66" charset="0"/>
              </a:rPr>
              <a:t> luego</a:t>
            </a:r>
            <a:br>
              <a:rPr lang="es-ES" sz="2800" b="1" dirty="0" smtClean="0">
                <a:latin typeface="Comic Sans MS" pitchFamily="66" charset="0"/>
              </a:rPr>
            </a:br>
            <a:r>
              <a:rPr lang="es-ES" sz="2800" b="1" dirty="0" smtClean="0">
                <a:latin typeface="Comic Sans MS" pitchFamily="66" charset="0"/>
              </a:rPr>
              <a:t>en su tren oscuro</a:t>
            </a:r>
            <a:br>
              <a:rPr lang="es-ES" sz="2800" b="1" dirty="0" smtClean="0">
                <a:latin typeface="Comic Sans MS" pitchFamily="66" charset="0"/>
              </a:rPr>
            </a:br>
            <a:r>
              <a:rPr lang="es-ES" sz="2800" b="1" dirty="0" smtClean="0">
                <a:latin typeface="Comic Sans MS" pitchFamily="66" charset="0"/>
              </a:rPr>
              <a:t>de niebla y de viento.</a:t>
            </a:r>
            <a:r>
              <a:rPr lang="es-ES" b="1" dirty="0" smtClean="0">
                <a:latin typeface="Comic Sans MS" pitchFamily="66" charset="0"/>
              </a:rPr>
              <a:t/>
            </a:r>
            <a:br>
              <a:rPr lang="es-ES" b="1" dirty="0" smtClean="0">
                <a:latin typeface="Comic Sans MS" pitchFamily="66" charset="0"/>
              </a:rPr>
            </a:br>
            <a:endParaRPr lang="es-ES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675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www.claufont.net/Sfondi/natura/446699-1280x1024-autumn2_ridimensionare.jpg"/>
          <p:cNvPicPr>
            <a:picLocks noChangeAspect="1" noChangeArrowheads="1"/>
          </p:cNvPicPr>
          <p:nvPr/>
        </p:nvPicPr>
        <p:blipFill>
          <a:blip r:embed="rId3"/>
          <a:srcRect r="5330" b="56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" y="5288340"/>
            <a:ext cx="601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Las hojas de los chopos se desprenden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 calor de la rama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ponen en el verde de la hierba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una alfombra dorada.</a:t>
            </a:r>
          </a:p>
        </p:txBody>
      </p:sp>
    </p:spTree>
  </p:cSld>
  <p:clrMapOvr>
    <a:masterClrMapping/>
  </p:clrMapOvr>
  <p:transition spd="slow" advTm="1539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http://api.ning.com/files/0dyojsJjYj1o-VA1c2X6le5lh-PVxd3TdI*LKvEj3PcZ70OilCSUXTShLHLkaURJg4GCvXqtAaaxmxPrO0ydf9xJxBaMxr6M/045autum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mg243.imageshack.us/img243/9702/hada6no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743200" y="1066800"/>
            <a:ext cx="2590800" cy="357351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838200" y="4267200"/>
            <a:ext cx="5867400" cy="1569660"/>
          </a:xfrm>
          <a:prstGeom prst="rect">
            <a:avLst/>
          </a:prstGeom>
          <a:effectLst>
            <a:softEdge rad="635000"/>
          </a:effectLst>
        </p:spPr>
        <p:txBody>
          <a:bodyPr wrap="square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Nostalgias de otoño se acunan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tras los cristales de las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ventanas , donde se entretejen mis sueños con delgados hilos de plata.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352800" y="3733800"/>
            <a:ext cx="4908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377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 l="2500" t="4444" r="2500" b="66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 descr="http://imblog.aufeminin.com/blog/D20091106/285674_176525354_15260789-692-45ed6c93c6bdab874bda319ad712a485-h022755-l_H091235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1000" y="1371600"/>
            <a:ext cx="2362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viento que arrastra a las hojas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más allá del dintel de mi portada,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lamenta viejas penas de amor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el lánguido ulular de su pasada.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841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 descr="http://www.redpepperwallpaper.com/wp/landscapes/WPYNPF9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304800"/>
            <a:ext cx="5791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Flota en mi pecho un embrujo,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dormido en la alborada,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embrujo que hoy lleva tu nombre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me dices ¡</a:t>
            </a:r>
            <a:r>
              <a:rPr lang="es-ES" b="1" dirty="0" smtClean="0">
                <a:latin typeface="Comic Sans MS" pitchFamily="66" charset="0"/>
              </a:rPr>
              <a:t>Amada!</a:t>
            </a:r>
            <a:endParaRPr lang="es-ES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093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Imagen otoñal 3D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" y="4343400"/>
            <a:ext cx="7162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Llueve,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detrás de los cristales, llueve y llueve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sobre los chopos medio deshojados,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sobre los pardos tejados,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sobre los campos, llueve.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577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13068" r="27273"/>
          <a:stretch>
            <a:fillRect/>
          </a:stretch>
        </p:blipFill>
        <p:spPr bwMode="auto">
          <a:xfrm>
            <a:off x="4800600" y="1295400"/>
            <a:ext cx="2606386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4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2362200"/>
            <a:ext cx="3357562" cy="3357562"/>
          </a:xfrm>
          <a:prstGeom prst="rect">
            <a:avLst/>
          </a:prstGeom>
          <a:noFill/>
        </p:spPr>
      </p:pic>
      <p:pic>
        <p:nvPicPr>
          <p:cNvPr id="7" name="Picture 4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600200"/>
            <a:ext cx="3357562" cy="3357562"/>
          </a:xfrm>
          <a:prstGeom prst="rect">
            <a:avLst/>
          </a:prstGeom>
          <a:noFill/>
        </p:spPr>
      </p:pic>
      <p:pic>
        <p:nvPicPr>
          <p:cNvPr id="8" name="Picture 4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5600" y="2819400"/>
            <a:ext cx="3357562" cy="3357562"/>
          </a:xfrm>
          <a:prstGeom prst="rect">
            <a:avLst/>
          </a:prstGeom>
          <a:noFill/>
        </p:spPr>
      </p:pic>
      <p:pic>
        <p:nvPicPr>
          <p:cNvPr id="9" name="Picture 2" descr="http://dl3.glitter-graphics.net/pub/2882/2882063hhui564sh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" y="4800600"/>
            <a:ext cx="5486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Pintaron de gris el cielo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el suelo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fue abrigando con hojas,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fue vistiendo de otoño.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us.123rf.com/400wm/400/400/evdoha/evdoha1209/evdoha120903166/15338367-autumn-woman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34000" y="2629491"/>
            <a:ext cx="2695575" cy="40463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k39.kn3.net/taringa/5/3/4/9/9/4/5/la_ahad/806.jpg?97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90600" y="510540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Comic Sans MS" pitchFamily="66" charset="0"/>
              </a:rPr>
              <a:t>Ya sopla una leve brisa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una brisa que no es viento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y llena de color tus ojos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y de luz tus pensamientos</a:t>
            </a:r>
            <a:r>
              <a:rPr lang="es-ES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br>
              <a:rPr lang="es-ES" b="1" dirty="0" smtClean="0">
                <a:solidFill>
                  <a:schemeClr val="bg1"/>
                </a:solidFill>
                <a:latin typeface="Comic Sans MS" pitchFamily="66" charset="0"/>
              </a:rPr>
            </a:br>
            <a:endParaRPr lang="es-ES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3038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1.bp.blogspot.com/-JDE4YUaSSlc/ULZY6agHiCI/AAAAAAAAFTY/EDM_2pWBf08/s1600/Bello+camino+cubierto+de+hojas+de+los+arboles+en+el+oto%C3%B1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" y="48006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un otoño repleto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augurios, buenos deseos,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como quieres palparlo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decides dar un paseo.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346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http://static4.cuantogato.com/cgs/2013/01/CG_21654_una_cama_de_hojas_podrias_comprarme_un_colchon_de_latex_maldito_tac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9600" y="30480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Comic Sans MS" pitchFamily="66" charset="0"/>
              </a:rPr>
              <a:t>Todo es bello en este reino,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todo es real, todo es cierto,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y van cayendo más hojas,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como en el aire un pañuelo.</a:t>
            </a:r>
            <a:br>
              <a:rPr lang="es-ES" b="1" dirty="0" smtClean="0">
                <a:latin typeface="Comic Sans MS" pitchFamily="66" charset="0"/>
              </a:rPr>
            </a:br>
            <a:endParaRPr lang="es-ES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074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295" y="0"/>
            <a:ext cx="9187295" cy="6858000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" y="0"/>
            <a:ext cx="92964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3048000" y="17526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Comic Sans MS" pitchFamily="66" charset="0"/>
              </a:rPr>
              <a:t>Al ver variados colores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del verde al marrón intenso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la naturaleza inspira</a:t>
            </a:r>
            <a:br>
              <a:rPr lang="es-ES" b="1" dirty="0" smtClean="0">
                <a:latin typeface="Comic Sans MS" pitchFamily="66" charset="0"/>
              </a:rPr>
            </a:br>
            <a:r>
              <a:rPr lang="es-ES" b="1" dirty="0" smtClean="0">
                <a:latin typeface="Comic Sans MS" pitchFamily="66" charset="0"/>
              </a:rPr>
              <a:t>en </a:t>
            </a:r>
            <a:r>
              <a:rPr lang="es-ES" b="1" dirty="0" err="1" smtClean="0">
                <a:latin typeface="Comic Sans MS" pitchFamily="66" charset="0"/>
              </a:rPr>
              <a:t>tí</a:t>
            </a:r>
            <a:r>
              <a:rPr lang="es-ES" b="1" dirty="0" smtClean="0">
                <a:latin typeface="Comic Sans MS" pitchFamily="66" charset="0"/>
              </a:rPr>
              <a:t> profundo respeto.</a:t>
            </a:r>
            <a:endParaRPr lang="es-ES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241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4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2947221"/>
            <a:ext cx="2438400" cy="3224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00800" y="3657600"/>
            <a:ext cx="1143000" cy="1596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Picture 6" descr="http://1.bp.blogspot.com/-g8YUSs2Jyvc/TkLcq82b1XI/AAAAAAAAA3M/Sn1dKKZxW2Q/s400/vien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44958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" y="43434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Olvidaste la congoja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ira y el sufrimiento,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van cayendo las hojas,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al verte feliz yo me alegro.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6" descr="http://1.bp.blogspot.com/-g8YUSs2Jyvc/TkLcq82b1XI/AAAAAAAAA3M/Sn1dKKZxW2Q/s400/vien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4495793" y="0"/>
            <a:ext cx="464820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1.bp.blogspot.com/-wAJClc_y71E/TpQGhkyI1FI/AAAAAAAAD24/xJasza88-tc/s1600/paisajes_de_oton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071810"/>
            <a:ext cx="1785950" cy="2143142"/>
          </a:xfrm>
          <a:prstGeom prst="rect">
            <a:avLst/>
          </a:prstGeom>
          <a:noFill/>
        </p:spPr>
      </p:pic>
      <p:pic>
        <p:nvPicPr>
          <p:cNvPr id="4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000372"/>
            <a:ext cx="1785950" cy="2143142"/>
          </a:xfrm>
          <a:prstGeom prst="rect">
            <a:avLst/>
          </a:prstGeom>
          <a:noFill/>
        </p:spPr>
      </p:pic>
      <p:pic>
        <p:nvPicPr>
          <p:cNvPr id="5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571744"/>
            <a:ext cx="1785950" cy="2143142"/>
          </a:xfrm>
          <a:prstGeom prst="rect">
            <a:avLst/>
          </a:prstGeom>
          <a:noFill/>
        </p:spPr>
      </p:pic>
      <p:pic>
        <p:nvPicPr>
          <p:cNvPr id="7" name="Picture 4" descr="http://alice224.files.wordpress.com/2012/02/mujer-otoc3b1o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857884" y="2643182"/>
            <a:ext cx="2071702" cy="478634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www.fonditos3d.com/Imagenes/imagen-de-otono-en-3d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-39414"/>
            <a:ext cx="4572000" cy="6897414"/>
          </a:xfrm>
          <a:prstGeom prst="rect">
            <a:avLst/>
          </a:prstGeom>
          <a:noFill/>
        </p:spPr>
      </p:pic>
      <p:pic>
        <p:nvPicPr>
          <p:cNvPr id="12" name="Picture 2" descr="http://www.fonditos3d.com/Imagenes/imagen-de-otono-en-3d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33400" y="4800600"/>
            <a:ext cx="533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b="1" dirty="0" smtClean="0">
                <a:solidFill>
                  <a:srgbClr val="FFFFFF"/>
                </a:solidFill>
                <a:latin typeface="Comic Sans MS" pitchFamily="66" charset="0"/>
                <a:cs typeface="Arial"/>
              </a:rPr>
              <a:t>Otoño precioso, que dejas caer tus hojas marchitas</a:t>
            </a:r>
          </a:p>
          <a:p>
            <a:pPr lvl="0" algn="ctr"/>
            <a:r>
              <a:rPr lang="es-ES" b="1" dirty="0" smtClean="0">
                <a:solidFill>
                  <a:srgbClr val="FFFFFF"/>
                </a:solidFill>
                <a:latin typeface="Comic Sans MS" pitchFamily="66" charset="0"/>
                <a:cs typeface="Arial"/>
              </a:rPr>
              <a:t>Cubriendo de marrón precioso cada espacio frágil de mi tierra </a:t>
            </a:r>
            <a:endParaRPr lang="es-ES" b="1" dirty="0">
              <a:solidFill>
                <a:srgbClr val="FFFFFF"/>
              </a:solidFill>
              <a:latin typeface="Comic Sans MS" pitchFamily="66" charset="0"/>
              <a:cs typeface="Arial"/>
            </a:endParaRPr>
          </a:p>
        </p:txBody>
      </p:sp>
    </p:spTree>
  </p:cSld>
  <p:clrMapOvr>
    <a:masterClrMapping/>
  </p:clrMapOvr>
  <p:transition advTm="2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repeatCount="200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xit" presetSubtype="0" repeatCount="200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8" descr="http://i42.tinypic.com/a5detg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341807" y="4800600"/>
            <a:ext cx="2802193" cy="20574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28600" y="422910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2" descr="hojas 02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81000" y="3429000"/>
            <a:ext cx="990600" cy="99060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590800" y="4495800"/>
            <a:ext cx="4267200" cy="120902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FELIZ  OTOÑO</a:t>
            </a:r>
            <a:endParaRPr lang="es-ES" sz="2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629400" y="609600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HELEN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3" name="Picture 14" descr="http://i781.photobucket.com/albums/yy92/nkerbrat/DECOAUTOMNEC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0" y="2590800"/>
            <a:ext cx="1619250" cy="1619250"/>
          </a:xfrm>
          <a:prstGeom prst="rect">
            <a:avLst/>
          </a:prstGeom>
          <a:noFill/>
        </p:spPr>
      </p:pic>
      <p:pic>
        <p:nvPicPr>
          <p:cNvPr id="14" name="Picture 4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19600" y="2362200"/>
            <a:ext cx="3357562" cy="3357562"/>
          </a:xfrm>
          <a:prstGeom prst="rect">
            <a:avLst/>
          </a:prstGeom>
          <a:noFill/>
        </p:spPr>
      </p:pic>
      <p:pic>
        <p:nvPicPr>
          <p:cNvPr id="15" name="Picture 4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09800" y="1524000"/>
            <a:ext cx="3357562" cy="3357562"/>
          </a:xfrm>
          <a:prstGeom prst="rect">
            <a:avLst/>
          </a:prstGeom>
          <a:noFill/>
        </p:spPr>
      </p:pic>
      <p:pic>
        <p:nvPicPr>
          <p:cNvPr id="16" name="Picture 4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90600" y="2819400"/>
            <a:ext cx="3357562" cy="3357562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3200400" y="1524000"/>
            <a:ext cx="712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18" name="Picture 6" descr="http://idata.over-blog.com/3/39/16/67/Dossier-T-T-T/10042012-feuille-branche-orange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7681943">
            <a:off x="951862" y="2377272"/>
            <a:ext cx="742204" cy="650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http://idata.over-blog.com/3/39/16/67/Dossier-T-T-T/10042012-feuille-branche-orange.png">
            <a:hlinkClick r:id="rId8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7681943">
            <a:off x="5436252" y="2310952"/>
            <a:ext cx="962844" cy="8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http://idata.over-blog.com/3/39/16/67/Dossier-T-T-T/10042012-feuille-branche-orange.png">
            <a:hlinkClick r:id="rId8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7681943" flipH="1" flipV="1">
            <a:off x="1971407" y="2800922"/>
            <a:ext cx="931217" cy="8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todohumor.com/UserFiles/Image/fondos/2011/septiembre/oto%C3%B1o.jpg"/>
          <p:cNvPicPr>
            <a:picLocks noChangeAspect="1" noChangeArrowheads="1"/>
          </p:cNvPicPr>
          <p:nvPr/>
        </p:nvPicPr>
        <p:blipFill>
          <a:blip r:embed="rId2" cstate="email"/>
          <a:srcRect t="3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743200" y="3657600"/>
            <a:ext cx="358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cs typeface="Times New Roman" pitchFamily="18" charset="0"/>
              </a:rPr>
              <a:t>DISEÑO :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590800" y="4419600"/>
            <a:ext cx="57150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TEXTO E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IMÁGENES : INTERNET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11" name="Picture 4" descr="http://alice224.files.wordpress.com/2012/02/mujer-otoc3b1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83487">
            <a:off x="6621422" y="625816"/>
            <a:ext cx="2385408" cy="342902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8" descr="http://i42.tinypic.com/a5detg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8600" y="1447800"/>
            <a:ext cx="2802193" cy="20574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838200" y="2819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Estrangelo Edessa" pitchFamily="66" charset="0"/>
              </a:rPr>
              <a:t>BRUJI</a:t>
            </a:r>
            <a:endParaRPr lang="es-E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  <a:cs typeface="Estrangelo Edessa" pitchFamily="66" charset="0"/>
            </a:endParaRPr>
          </a:p>
        </p:txBody>
      </p:sp>
    </p:spTree>
  </p:cSld>
  <p:clrMapOvr>
    <a:masterClrMapping/>
  </p:clrMapOvr>
  <p:transition spd="slow" advTm="1182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1494</TotalTime>
  <Words>186</Words>
  <Application>Microsoft PowerPoint</Application>
  <PresentationFormat>Presentación en pantalla (4:3)</PresentationFormat>
  <Paragraphs>59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Default Design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Otoño</dc:title>
  <dc:creator>Helen</dc:creator>
  <cp:lastModifiedBy>Eleni</cp:lastModifiedBy>
  <cp:revision>161</cp:revision>
  <dcterms:created xsi:type="dcterms:W3CDTF">1601-01-01T00:00:00Z</dcterms:created>
  <dcterms:modified xsi:type="dcterms:W3CDTF">2013-09-20T18:20:05Z</dcterms:modified>
  <cp:category>dedicatoria</cp:category>
  <cp:contentStatus>Final</cp:contentStatus>
</cp:coreProperties>
</file>