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5"/>
  </p:notesMasterIdLst>
  <p:sldIdLst>
    <p:sldId id="281" r:id="rId3"/>
    <p:sldId id="292" r:id="rId4"/>
    <p:sldId id="259" r:id="rId5"/>
    <p:sldId id="260" r:id="rId6"/>
    <p:sldId id="261" r:id="rId7"/>
    <p:sldId id="262" r:id="rId8"/>
    <p:sldId id="263" r:id="rId9"/>
    <p:sldId id="283" r:id="rId10"/>
    <p:sldId id="265" r:id="rId11"/>
    <p:sldId id="291" r:id="rId12"/>
    <p:sldId id="285" r:id="rId13"/>
    <p:sldId id="289" r:id="rId14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z5ta79b0eEX2/mQ5sY7ncQ==" hashData="Wh7QZmVEaHgtBoK0HJgesVE1jGQ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FF"/>
    <a:srgbClr val="FF7C80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59" d="100"/>
          <a:sy n="59" d="100"/>
        </p:scale>
        <p:origin x="-1374" y="-94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D7B99493-EE1B-4CE0-9E02-703B02A7B23B}" type="datetimeFigureOut">
              <a:rPr lang="es-ES"/>
              <a:pPr>
                <a:defRPr/>
              </a:pPr>
              <a:t>05/03/2014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s-ES" noProof="0" smtClean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D18487D2-E3F6-4C65-A474-4FC644A6C44E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160081441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7411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17412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46C34185-7609-4CB3-880B-73CAFA88A8F2}" type="slidenum">
              <a:rPr lang="es-ES" smtClean="0"/>
              <a:pPr/>
              <a:t>1</a:t>
            </a:fld>
            <a:endParaRPr lang="es-ES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18487D2-E3F6-4C65-A474-4FC644A6C44E}" type="slidenum">
              <a:rPr lang="es-ES" smtClean="0"/>
              <a:pPr>
                <a:defRPr/>
              </a:pPr>
              <a:t>7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1F4A05-DF29-42EE-A111-A62DBB5B4811}" type="datetimeFigureOut">
              <a:rPr lang="es-ES"/>
              <a:pPr>
                <a:defRPr/>
              </a:pPr>
              <a:t>05/03/2014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9FC259-6BEA-4F76-83E1-D54398BF2AD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med">
    <p:fade thruBlk="1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5A94C3-953A-4A09-8B2D-7EAD378765AA}" type="datetimeFigureOut">
              <a:rPr lang="es-ES"/>
              <a:pPr>
                <a:defRPr/>
              </a:pPr>
              <a:t>05/03/2014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890861-A1FD-4352-9B62-08DF0015C43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med">
    <p:fade thruBlk="1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570018-9043-4BAD-8766-F34074BBC409}" type="datetimeFigureOut">
              <a:rPr lang="es-ES"/>
              <a:pPr>
                <a:defRPr/>
              </a:pPr>
              <a:t>05/03/2014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156330D-BE5D-4B67-9AC2-1253FB738112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med">
    <p:fade thruBlk="1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8C48AA-1C51-4941-97C5-953F19DD1F62}" type="datetimeFigureOut">
              <a:rPr lang="es-ES"/>
              <a:pPr>
                <a:defRPr/>
              </a:pPr>
              <a:t>05/03/2014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35B77F-6B18-45FA-B7D0-962B0C8500D1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med">
    <p:fade thruBlk="1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EEF35E-1764-4B64-BC35-299BD97FDD61}" type="datetimeFigureOut">
              <a:rPr lang="es-ES"/>
              <a:pPr>
                <a:defRPr/>
              </a:pPr>
              <a:t>05/03/2014</a:t>
            </a:fld>
            <a:endParaRPr lang="es-ES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116E44-CD7E-4912-AD58-DAF79FFC7FC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med">
    <p:fade thruBlk="1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1D02C1-3960-468B-83D0-5A322D8C49DC}" type="datetimeFigureOut">
              <a:rPr lang="es-ES"/>
              <a:pPr>
                <a:defRPr/>
              </a:pPr>
              <a:t>05/03/2014</a:t>
            </a:fld>
            <a:endParaRPr lang="es-ES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9E0542-30E4-49A9-8AB4-262A22B4C8C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med">
    <p:fade thruBlk="1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CE6D27-EF50-406A-BB69-0DD967BDF15A}" type="datetimeFigureOut">
              <a:rPr lang="es-ES"/>
              <a:pPr>
                <a:defRPr/>
              </a:pPr>
              <a:t>05/03/2014</a:t>
            </a:fld>
            <a:endParaRPr lang="es-ES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85DC12-2994-4151-B276-F6DF13DCBFA4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med">
    <p:fade thruBlk="1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16B6E7-3B7E-4C83-B22E-32F55805489F}" type="datetimeFigureOut">
              <a:rPr lang="es-ES"/>
              <a:pPr>
                <a:defRPr/>
              </a:pPr>
              <a:t>05/03/2014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ACE5B1-F719-47F4-AF6E-0FE13C17CC7E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med">
    <p:fade thruBlk="1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34E744-1643-40DA-B599-AD635EE85905}" type="datetimeFigureOut">
              <a:rPr lang="es-ES"/>
              <a:pPr>
                <a:defRPr/>
              </a:pPr>
              <a:t>05/03/2014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0208A9-C905-4233-AA7C-368D069A32A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med">
    <p:fade thruBlk="1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A81832-C0E7-466E-9B39-361AF6C0AB5D}" type="datetimeFigureOut">
              <a:rPr lang="es-ES"/>
              <a:pPr>
                <a:defRPr/>
              </a:pPr>
              <a:t>05/03/2014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39A1B0-678E-4207-AFB8-716CDA938E09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med">
    <p:fade thruBlk="1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1C5228D-E6B6-40AE-91C6-7ED0BEB17F9E}" type="datetimeFigureOut">
              <a:rPr lang="es-ES"/>
              <a:pPr>
                <a:defRPr/>
              </a:pPr>
              <a:t>05/03/2014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7E26A7C-A5EA-4D1E-A53A-A37653073DF1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med">
    <p:fade thruBlk="1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50CB432-0AAE-4ED8-81A9-691BAEB61645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 smtClean="0"/>
              <a:t>Haga clic para modificar el estilo de texto del patrón</a:t>
            </a:r>
          </a:p>
          <a:p>
            <a:pPr lvl="1"/>
            <a:r>
              <a:rPr lang="es-ES" altLang="es-ES" smtClean="0"/>
              <a:t>Segundo nivel</a:t>
            </a:r>
          </a:p>
          <a:p>
            <a:pPr lvl="2"/>
            <a:r>
              <a:rPr lang="es-ES" altLang="es-ES" smtClean="0"/>
              <a:t>Tercer nivel</a:t>
            </a:r>
          </a:p>
          <a:p>
            <a:pPr lvl="3"/>
            <a:r>
              <a:rPr lang="es-ES" altLang="es-ES" smtClean="0"/>
              <a:t>Cuarto nivel</a:t>
            </a:r>
          </a:p>
          <a:p>
            <a:pPr lvl="4"/>
            <a:r>
              <a:rPr lang="es-ES" alt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339EC6E2-92D6-4F2B-A5CC-B8F487A0698F}" type="datetimeFigureOut">
              <a:rPr lang="es-ES"/>
              <a:pPr>
                <a:defRPr/>
              </a:pPr>
              <a:t>05/03/2014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03A20155-F6E3-45A6-BD6B-3D70D3AAE549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>
    <p:fade thruBlk="1"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 smtClean="0">
              <a:solidFill>
                <a:srgbClr val="000000"/>
              </a:solidFill>
              <a:cs typeface="+mn-cs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 smtClean="0">
              <a:solidFill>
                <a:srgbClr val="000000"/>
              </a:solidFill>
              <a:cs typeface="+mn-cs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6BF7470A-729E-48FB-88A7-C4C5A96B9DED}" type="slidenum">
              <a:rPr lang="es-ES_tradnl" smtClean="0">
                <a:solidFill>
                  <a:srgbClr val="000000"/>
                </a:solidFill>
                <a:cs typeface="+mn-cs"/>
              </a:rPr>
              <a:pPr/>
              <a:t>‹Nº›</a:t>
            </a:fld>
            <a:endParaRPr lang="es-ES_tradnl" smtClean="0">
              <a:solidFill>
                <a:srgbClr val="000000"/>
              </a:solidFill>
              <a:cs typeface="+mn-cs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13" Type="http://schemas.openxmlformats.org/officeDocument/2006/relationships/image" Target="../media/image10.jpeg"/><Relationship Id="rId3" Type="http://schemas.openxmlformats.org/officeDocument/2006/relationships/audio" Target="../media/audio1.wav"/><Relationship Id="rId7" Type="http://schemas.openxmlformats.org/officeDocument/2006/relationships/image" Target="../media/image4.png"/><Relationship Id="rId12" Type="http://schemas.openxmlformats.org/officeDocument/2006/relationships/image" Target="../media/image9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png"/><Relationship Id="rId11" Type="http://schemas.openxmlformats.org/officeDocument/2006/relationships/image" Target="../media/image8.png"/><Relationship Id="rId5" Type="http://schemas.openxmlformats.org/officeDocument/2006/relationships/image" Target="../media/image2.png"/><Relationship Id="rId10" Type="http://schemas.openxmlformats.org/officeDocument/2006/relationships/image" Target="../media/image7.png"/><Relationship Id="rId4" Type="http://schemas.openxmlformats.org/officeDocument/2006/relationships/image" Target="../media/image1.jpeg"/><Relationship Id="rId9" Type="http://schemas.openxmlformats.org/officeDocument/2006/relationships/image" Target="../media/image6.png"/><Relationship Id="rId14" Type="http://schemas.openxmlformats.org/officeDocument/2006/relationships/image" Target="../media/image1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5.png"/><Relationship Id="rId5" Type="http://schemas.openxmlformats.org/officeDocument/2006/relationships/image" Target="../media/image24.jpeg"/><Relationship Id="rId4" Type="http://schemas.openxmlformats.org/officeDocument/2006/relationships/image" Target="../media/image23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26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27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2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9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000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F99F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6" name="6 Imagen" descr="mujer.jpg"/>
          <p:cNvPicPr>
            <a:picLocks noGrp="1" noChangeAspect="1"/>
          </p:cNvPicPr>
          <p:nvPr isPhoto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5" cstate="print"/>
          <a:srcRect l="29581" t="43098" r="4932" b="1067"/>
          <a:stretch>
            <a:fillRect/>
          </a:stretch>
        </p:blipFill>
        <p:spPr bwMode="auto">
          <a:xfrm rot="7216358">
            <a:off x="4041775" y="1155700"/>
            <a:ext cx="3554413" cy="1757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6" cstate="print"/>
          <a:srcRect l="29581" t="43098" r="4932" b="1067"/>
          <a:stretch>
            <a:fillRect/>
          </a:stretch>
        </p:blipFill>
        <p:spPr bwMode="auto">
          <a:xfrm rot="9882831">
            <a:off x="4695825" y="2452688"/>
            <a:ext cx="3429000" cy="18684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7" cstate="print"/>
          <a:srcRect l="29581" t="43098" r="4932" b="1067"/>
          <a:stretch>
            <a:fillRect/>
          </a:stretch>
        </p:blipFill>
        <p:spPr bwMode="auto">
          <a:xfrm rot="-9105026">
            <a:off x="4189413" y="3763963"/>
            <a:ext cx="3429000" cy="1762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8" cstate="print"/>
          <a:srcRect l="29581" t="43098" r="4932" b="1067"/>
          <a:stretch>
            <a:fillRect/>
          </a:stretch>
        </p:blipFill>
        <p:spPr bwMode="auto">
          <a:xfrm rot="4385527" flipH="1" flipV="1">
            <a:off x="2874169" y="4269582"/>
            <a:ext cx="3429000" cy="1846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9" cstate="print"/>
          <a:srcRect l="29581" t="43098" r="4932" b="1067"/>
          <a:stretch>
            <a:fillRect/>
          </a:stretch>
        </p:blipFill>
        <p:spPr bwMode="auto">
          <a:xfrm rot="-3340775">
            <a:off x="1535113" y="3741738"/>
            <a:ext cx="3429000" cy="1752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10" cstate="print"/>
          <a:srcRect l="29581" t="43098" r="4932" b="1067"/>
          <a:stretch>
            <a:fillRect/>
          </a:stretch>
        </p:blipFill>
        <p:spPr bwMode="auto">
          <a:xfrm rot="-684782">
            <a:off x="1074738" y="2538413"/>
            <a:ext cx="3429000" cy="1695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11" cstate="print"/>
          <a:srcRect l="29581" t="43098" r="4932" b="1067"/>
          <a:stretch>
            <a:fillRect/>
          </a:stretch>
        </p:blipFill>
        <p:spPr bwMode="auto">
          <a:xfrm rot="4499195">
            <a:off x="2851150" y="684213"/>
            <a:ext cx="3379788" cy="191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12" cstate="print"/>
          <a:srcRect l="29581" t="43098" r="4932" b="1067"/>
          <a:stretch>
            <a:fillRect/>
          </a:stretch>
        </p:blipFill>
        <p:spPr bwMode="auto">
          <a:xfrm rot="1923480">
            <a:off x="1568450" y="1274763"/>
            <a:ext cx="3429000" cy="177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13 Rectángulo"/>
          <p:cNvSpPr/>
          <p:nvPr/>
        </p:nvSpPr>
        <p:spPr>
          <a:xfrm>
            <a:off x="0" y="-285750"/>
            <a:ext cx="9144000" cy="28575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0" y="6858000"/>
            <a:ext cx="9144000" cy="28575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pic>
        <p:nvPicPr>
          <p:cNvPr id="17" name="6 Imagen" descr="mujer.jpg"/>
          <p:cNvPicPr>
            <a:picLocks noGrp="1" noChangeAspect="1"/>
          </p:cNvPicPr>
          <p:nvPr isPhoto="1"/>
        </p:nvPicPr>
        <p:blipFill>
          <a:blip r:embed="rId4" cstate="print">
            <a:lum contrast="1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" name="17 Imagen" descr="espectacular naturaleza.definitivo.jpg"/>
          <p:cNvPicPr>
            <a:picLocks noGrp="1" noChangeAspect="1"/>
          </p:cNvPicPr>
          <p:nvPr/>
        </p:nvPicPr>
        <p:blipFill>
          <a:blip r:embed="rId13" cstate="print">
            <a:duotone>
              <a:schemeClr val="accent2">
                <a:shade val="45000"/>
                <a:satMod val="135000"/>
              </a:schemeClr>
              <a:prstClr val="white"/>
            </a:duotone>
            <a:lum bright="10000" contrast="10000"/>
          </a:blip>
          <a:srcRect l="32677" t="26247" r="33465" b="26247"/>
          <a:stretch>
            <a:fillRect/>
          </a:stretch>
        </p:blipFill>
        <p:spPr>
          <a:xfrm>
            <a:off x="7786710" y="6215081"/>
            <a:ext cx="1357290" cy="642919"/>
          </a:xfrm>
          <a:prstGeom prst="notchedRightArrow">
            <a:avLst/>
          </a:prstGeom>
          <a:noFill/>
          <a:ln>
            <a:noFill/>
          </a:ln>
          <a:scene3d>
            <a:camera prst="orthographicFront"/>
            <a:lightRig rig="flat" dir="t"/>
          </a:scene3d>
          <a:sp3d>
            <a:bevelT w="152400" h="50800" prst="softRound"/>
          </a:sp3d>
        </p:spPr>
      </p:pic>
      <p:sp>
        <p:nvSpPr>
          <p:cNvPr id="19" name="18 CuadroTexto"/>
          <p:cNvSpPr txBox="1"/>
          <p:nvPr/>
        </p:nvSpPr>
        <p:spPr>
          <a:xfrm>
            <a:off x="7500958" y="6357958"/>
            <a:ext cx="1857356" cy="338554"/>
          </a:xfrm>
          <a:prstGeom prst="rect">
            <a:avLst/>
          </a:prstGeom>
          <a:noFill/>
        </p:spPr>
        <p:txBody>
          <a:bodyPr>
            <a:spAutoFit/>
            <a:scene3d>
              <a:camera prst="obliqueBottomLeft"/>
              <a:lightRig rig="threePt" dir="t"/>
            </a:scene3d>
            <a:sp3d extrusionH="44450">
              <a:extrusionClr>
                <a:schemeClr val="tx1"/>
              </a:extrusion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800" b="1" dirty="0">
                <a:solidFill>
                  <a:schemeClr val="accent2">
                    <a:lumMod val="50000"/>
                  </a:schemeClr>
                </a:solidFill>
                <a:latin typeface="Aharoni" pitchFamily="2" charset="-79"/>
                <a:ea typeface="Adobe Gothic Std B" pitchFamily="34" charset="-128"/>
                <a:cs typeface="Aharoni" pitchFamily="2" charset="-79"/>
              </a:rPr>
              <a:t>AVANCE MANUAL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800" b="1" dirty="0">
                <a:solidFill>
                  <a:schemeClr val="accent2">
                    <a:lumMod val="50000"/>
                  </a:schemeClr>
                </a:solidFill>
                <a:latin typeface="Aharoni" pitchFamily="2" charset="-79"/>
                <a:ea typeface="Adobe Gothic Std B" pitchFamily="34" charset="-128"/>
                <a:cs typeface="Aharoni" pitchFamily="2" charset="-79"/>
              </a:rPr>
              <a:t>CONTIENE MUSICA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14" cstate="print">
            <a:duotone>
              <a:schemeClr val="accent2">
                <a:shade val="45000"/>
                <a:satMod val="135000"/>
              </a:schemeClr>
              <a:prstClr val="white"/>
            </a:duotone>
            <a:lum contrast="2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24777"/>
          <a:stretch>
            <a:fillRect/>
          </a:stretch>
        </p:blipFill>
        <p:spPr bwMode="auto">
          <a:xfrm>
            <a:off x="5076056" y="692696"/>
            <a:ext cx="3838451" cy="1740371"/>
          </a:xfrm>
          <a:prstGeom prst="rect">
            <a:avLst/>
          </a:prstGeom>
          <a:noFill/>
          <a:ln>
            <a:noFill/>
          </a:ln>
          <a:effectLst>
            <a:outerShdw blurRad="50800" dist="50800" dir="5400000" algn="ctr" rotWithShape="0">
              <a:schemeClr val="accent2">
                <a:lumMod val="50000"/>
              </a:scheme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>
    <p:sndAc>
      <p:stSnd loop="1">
        <p:snd r:embed="rId3" name="Women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5000"/>
                            </p:stCondLst>
                            <p:childTnLst>
                              <p:par>
                                <p:cTn id="72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3" dur="4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4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4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4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9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5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1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7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3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9" dur="4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4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4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4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5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4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5" dur="4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23" presetClass="entr" presetSubtype="52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8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1 Imagen" descr="Diapositiva59"/>
          <p:cNvPicPr>
            <a:picLocks noGrp="1" noChangeAspect="1"/>
          </p:cNvPicPr>
          <p:nvPr isPhoto="1"/>
        </p:nvPicPr>
        <p:blipFill>
          <a:blip r:embed="rId2" cstate="print"/>
          <a:srcRect b="1701"/>
          <a:stretch>
            <a:fillRect/>
          </a:stretch>
        </p:blipFill>
        <p:spPr bwMode="auto">
          <a:xfrm>
            <a:off x="0" y="116632"/>
            <a:ext cx="9144000" cy="67413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099" name="2 Rectángulo"/>
          <p:cNvSpPr>
            <a:spLocks noChangeArrowheads="1"/>
          </p:cNvSpPr>
          <p:nvPr/>
        </p:nvSpPr>
        <p:spPr bwMode="auto">
          <a:xfrm>
            <a:off x="4758959" y="876141"/>
            <a:ext cx="4572000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  <a:scene3d>
              <a:camera prst="obliqueBottomLeft"/>
              <a:lightRig rig="threePt" dir="t"/>
            </a:scene3d>
            <a:sp3d extrusionH="63500">
              <a:extrusionClr>
                <a:schemeClr val="tx1"/>
              </a:extrusionClr>
            </a:sp3d>
          </a:bodyPr>
          <a:lstStyle/>
          <a:p>
            <a:pPr algn="ctr"/>
            <a:r>
              <a:rPr lang="es-ES" altLang="es-ES" sz="2400" b="1" dirty="0">
                <a:effectLst>
                  <a:glow rad="101600">
                    <a:schemeClr val="tx2">
                      <a:lumMod val="10000"/>
                      <a:alpha val="60000"/>
                    </a:schemeClr>
                  </a:glow>
                </a:effectLst>
                <a:latin typeface="Calibri" pitchFamily="34" charset="0"/>
              </a:rPr>
              <a:t>Mujer inigualable que </a:t>
            </a:r>
            <a:r>
              <a:rPr lang="es-ES" altLang="es-ES" sz="2400" b="1" dirty="0" smtClean="0">
                <a:effectLst>
                  <a:glow rad="101600">
                    <a:schemeClr val="tx2">
                      <a:lumMod val="10000"/>
                      <a:alpha val="60000"/>
                    </a:schemeClr>
                  </a:glow>
                </a:effectLst>
                <a:latin typeface="Calibri" pitchFamily="34" charset="0"/>
              </a:rPr>
              <a:t>dejas</a:t>
            </a:r>
          </a:p>
          <a:p>
            <a:pPr algn="ctr"/>
            <a:r>
              <a:rPr lang="es-ES" altLang="es-ES" sz="2400" b="1" dirty="0" smtClean="0">
                <a:effectLst>
                  <a:glow rad="101600">
                    <a:schemeClr val="tx2">
                      <a:lumMod val="10000"/>
                      <a:alpha val="60000"/>
                    </a:schemeClr>
                  </a:glow>
                </a:effectLst>
                <a:latin typeface="Calibri" pitchFamily="34" charset="0"/>
              </a:rPr>
              <a:t> </a:t>
            </a:r>
            <a:r>
              <a:rPr lang="es-ES" altLang="es-ES" sz="2400" b="1" dirty="0">
                <a:effectLst>
                  <a:glow rad="101600">
                    <a:schemeClr val="tx2">
                      <a:lumMod val="10000"/>
                      <a:alpha val="60000"/>
                    </a:schemeClr>
                  </a:glow>
                </a:effectLst>
                <a:latin typeface="Calibri" pitchFamily="34" charset="0"/>
              </a:rPr>
              <a:t>tus huellas por </a:t>
            </a:r>
            <a:r>
              <a:rPr lang="es-ES" altLang="es-ES" sz="2400" b="1" dirty="0" smtClean="0">
                <a:effectLst>
                  <a:glow rad="101600">
                    <a:schemeClr val="tx2">
                      <a:lumMod val="10000"/>
                      <a:alpha val="60000"/>
                    </a:schemeClr>
                  </a:glow>
                </a:effectLst>
                <a:latin typeface="Calibri" pitchFamily="34" charset="0"/>
              </a:rPr>
              <a:t>donde</a:t>
            </a:r>
          </a:p>
          <a:p>
            <a:pPr algn="ctr"/>
            <a:r>
              <a:rPr lang="es-ES" altLang="es-ES" sz="2400" b="1" dirty="0" smtClean="0">
                <a:effectLst>
                  <a:glow rad="101600">
                    <a:schemeClr val="tx2">
                      <a:lumMod val="10000"/>
                      <a:alpha val="60000"/>
                    </a:schemeClr>
                  </a:glow>
                </a:effectLst>
                <a:latin typeface="Calibri" pitchFamily="34" charset="0"/>
              </a:rPr>
              <a:t> </a:t>
            </a:r>
            <a:r>
              <a:rPr lang="es-ES" altLang="es-ES" sz="2400" b="1" dirty="0">
                <a:effectLst>
                  <a:glow rad="101600">
                    <a:schemeClr val="tx2">
                      <a:lumMod val="10000"/>
                      <a:alpha val="60000"/>
                    </a:schemeClr>
                  </a:glow>
                </a:effectLst>
                <a:latin typeface="Calibri" pitchFamily="34" charset="0"/>
              </a:rPr>
              <a:t>quiera </a:t>
            </a:r>
            <a:r>
              <a:rPr lang="es-ES" altLang="es-ES" sz="2400" b="1" dirty="0" smtClean="0">
                <a:effectLst>
                  <a:glow rad="101600">
                    <a:schemeClr val="tx2">
                      <a:lumMod val="10000"/>
                      <a:alpha val="60000"/>
                    </a:schemeClr>
                  </a:glow>
                </a:effectLst>
                <a:latin typeface="Calibri" pitchFamily="34" charset="0"/>
              </a:rPr>
              <a:t>que </a:t>
            </a:r>
            <a:r>
              <a:rPr lang="es-ES" altLang="es-ES" sz="2400" b="1" dirty="0">
                <a:effectLst>
                  <a:glow rad="101600">
                    <a:schemeClr val="tx2">
                      <a:lumMod val="10000"/>
                      <a:alpha val="60000"/>
                    </a:schemeClr>
                  </a:glow>
                </a:effectLst>
                <a:latin typeface="Calibri" pitchFamily="34" charset="0"/>
              </a:rPr>
              <a:t>pasas….</a:t>
            </a:r>
          </a:p>
        </p:txBody>
      </p:sp>
      <p:sp>
        <p:nvSpPr>
          <p:cNvPr id="5" name="3 Rombo"/>
          <p:cNvSpPr/>
          <p:nvPr/>
        </p:nvSpPr>
        <p:spPr>
          <a:xfrm>
            <a:off x="1619672" y="836712"/>
            <a:ext cx="5904656" cy="5112568"/>
          </a:xfrm>
          <a:custGeom>
            <a:avLst/>
            <a:gdLst>
              <a:gd name="connsiteX0" fmla="*/ 0 w 5832648"/>
              <a:gd name="connsiteY0" fmla="*/ 2556284 h 5112568"/>
              <a:gd name="connsiteX1" fmla="*/ 2916324 w 5832648"/>
              <a:gd name="connsiteY1" fmla="*/ 0 h 5112568"/>
              <a:gd name="connsiteX2" fmla="*/ 5832648 w 5832648"/>
              <a:gd name="connsiteY2" fmla="*/ 2556284 h 5112568"/>
              <a:gd name="connsiteX3" fmla="*/ 2916324 w 5832648"/>
              <a:gd name="connsiteY3" fmla="*/ 5112568 h 5112568"/>
              <a:gd name="connsiteX4" fmla="*/ 0 w 5832648"/>
              <a:gd name="connsiteY4" fmla="*/ 2556284 h 5112568"/>
              <a:gd name="connsiteX0" fmla="*/ 0 w 5832648"/>
              <a:gd name="connsiteY0" fmla="*/ 2556284 h 5112568"/>
              <a:gd name="connsiteX1" fmla="*/ 2951950 w 5832648"/>
              <a:gd name="connsiteY1" fmla="*/ 0 h 5112568"/>
              <a:gd name="connsiteX2" fmla="*/ 5832648 w 5832648"/>
              <a:gd name="connsiteY2" fmla="*/ 2556284 h 5112568"/>
              <a:gd name="connsiteX3" fmla="*/ 2916324 w 5832648"/>
              <a:gd name="connsiteY3" fmla="*/ 5112568 h 5112568"/>
              <a:gd name="connsiteX4" fmla="*/ 0 w 5832648"/>
              <a:gd name="connsiteY4" fmla="*/ 2556284 h 5112568"/>
              <a:gd name="connsiteX0" fmla="*/ 0 w 5868274"/>
              <a:gd name="connsiteY0" fmla="*/ 2556284 h 5112568"/>
              <a:gd name="connsiteX1" fmla="*/ 2951950 w 5868274"/>
              <a:gd name="connsiteY1" fmla="*/ 0 h 5112568"/>
              <a:gd name="connsiteX2" fmla="*/ 5868274 w 5868274"/>
              <a:gd name="connsiteY2" fmla="*/ 2544409 h 5112568"/>
              <a:gd name="connsiteX3" fmla="*/ 2916324 w 5868274"/>
              <a:gd name="connsiteY3" fmla="*/ 5112568 h 5112568"/>
              <a:gd name="connsiteX4" fmla="*/ 0 w 5868274"/>
              <a:gd name="connsiteY4" fmla="*/ 2556284 h 5112568"/>
              <a:gd name="connsiteX0" fmla="*/ 0 w 5868274"/>
              <a:gd name="connsiteY0" fmla="*/ 2603785 h 5112568"/>
              <a:gd name="connsiteX1" fmla="*/ 2951950 w 5868274"/>
              <a:gd name="connsiteY1" fmla="*/ 0 h 5112568"/>
              <a:gd name="connsiteX2" fmla="*/ 5868274 w 5868274"/>
              <a:gd name="connsiteY2" fmla="*/ 2544409 h 5112568"/>
              <a:gd name="connsiteX3" fmla="*/ 2916324 w 5868274"/>
              <a:gd name="connsiteY3" fmla="*/ 5112568 h 5112568"/>
              <a:gd name="connsiteX4" fmla="*/ 0 w 5868274"/>
              <a:gd name="connsiteY4" fmla="*/ 2603785 h 5112568"/>
              <a:gd name="connsiteX0" fmla="*/ 0 w 5904656"/>
              <a:gd name="connsiteY0" fmla="*/ 2603785 h 5112568"/>
              <a:gd name="connsiteX1" fmla="*/ 2951950 w 5904656"/>
              <a:gd name="connsiteY1" fmla="*/ 0 h 5112568"/>
              <a:gd name="connsiteX2" fmla="*/ 5904656 w 5904656"/>
              <a:gd name="connsiteY2" fmla="*/ 2592288 h 5112568"/>
              <a:gd name="connsiteX3" fmla="*/ 2916324 w 5904656"/>
              <a:gd name="connsiteY3" fmla="*/ 5112568 h 5112568"/>
              <a:gd name="connsiteX4" fmla="*/ 0 w 5904656"/>
              <a:gd name="connsiteY4" fmla="*/ 2603785 h 51125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904656" h="5112568">
                <a:moveTo>
                  <a:pt x="0" y="2603785"/>
                </a:moveTo>
                <a:lnTo>
                  <a:pt x="2951950" y="0"/>
                </a:lnTo>
                <a:lnTo>
                  <a:pt x="5904656" y="2592288"/>
                </a:lnTo>
                <a:lnTo>
                  <a:pt x="2916324" y="5112568"/>
                </a:lnTo>
                <a:lnTo>
                  <a:pt x="0" y="2603785"/>
                </a:lnTo>
                <a:close/>
              </a:path>
            </a:pathLst>
          </a:custGeom>
          <a:gradFill>
            <a:gsLst>
              <a:gs pos="0">
                <a:srgbClr val="FF0000"/>
              </a:gs>
              <a:gs pos="25000">
                <a:schemeClr val="bg2">
                  <a:lumMod val="60000"/>
                  <a:lumOff val="40000"/>
                  <a:alpha val="39000"/>
                </a:schemeClr>
              </a:gs>
              <a:gs pos="50000">
                <a:schemeClr val="tx1">
                  <a:alpha val="62000"/>
                </a:schemeClr>
              </a:gs>
              <a:gs pos="97000">
                <a:srgbClr val="01A78F">
                  <a:lumMod val="31000"/>
                </a:srgbClr>
              </a:gs>
              <a:gs pos="83000">
                <a:srgbClr val="3366FF">
                  <a:alpha val="4000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6" name="5 Doble onda"/>
          <p:cNvSpPr/>
          <p:nvPr/>
        </p:nvSpPr>
        <p:spPr>
          <a:xfrm>
            <a:off x="0" y="-315416"/>
            <a:ext cx="9144000" cy="914400"/>
          </a:xfrm>
          <a:prstGeom prst="doubleWave">
            <a:avLst>
              <a:gd name="adj1" fmla="val 12500"/>
              <a:gd name="adj2" fmla="val 0"/>
            </a:avLst>
          </a:prstGeom>
          <a:gradFill>
            <a:gsLst>
              <a:gs pos="0">
                <a:srgbClr val="FFFFFF"/>
              </a:gs>
              <a:gs pos="13000">
                <a:srgbClr val="E6E6E6"/>
              </a:gs>
              <a:gs pos="32001">
                <a:srgbClr val="7D8496"/>
              </a:gs>
              <a:gs pos="47000">
                <a:schemeClr val="accent6">
                  <a:lumMod val="20000"/>
                  <a:lumOff val="80000"/>
                </a:schemeClr>
              </a:gs>
              <a:gs pos="85001">
                <a:srgbClr val="7D8496"/>
              </a:gs>
              <a:gs pos="100000">
                <a:srgbClr val="E6E6E6"/>
              </a:gs>
            </a:gsLst>
            <a:lin ang="2700000" scaled="1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7" name="6 Doble onda"/>
          <p:cNvSpPr/>
          <p:nvPr/>
        </p:nvSpPr>
        <p:spPr>
          <a:xfrm>
            <a:off x="0" y="6237312"/>
            <a:ext cx="9144000" cy="914400"/>
          </a:xfrm>
          <a:prstGeom prst="doubleWave">
            <a:avLst>
              <a:gd name="adj1" fmla="val 12500"/>
              <a:gd name="adj2" fmla="val 0"/>
            </a:avLst>
          </a:prstGeom>
          <a:gradFill>
            <a:gsLst>
              <a:gs pos="0">
                <a:srgbClr val="FFFFFF"/>
              </a:gs>
              <a:gs pos="13000">
                <a:srgbClr val="E6E6E6"/>
              </a:gs>
              <a:gs pos="32001">
                <a:srgbClr val="7D8496"/>
              </a:gs>
              <a:gs pos="47000">
                <a:schemeClr val="accent6">
                  <a:lumMod val="20000"/>
                  <a:lumOff val="80000"/>
                </a:schemeClr>
              </a:gs>
              <a:gs pos="85001">
                <a:srgbClr val="7D8496"/>
              </a:gs>
              <a:gs pos="100000">
                <a:srgbClr val="E6E6E6"/>
              </a:gs>
            </a:gsLst>
            <a:lin ang="2700000" scaled="1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4" name="2 Marco"/>
          <p:cNvSpPr/>
          <p:nvPr/>
        </p:nvSpPr>
        <p:spPr>
          <a:xfrm rot="16200000">
            <a:off x="1133904" y="-1152096"/>
            <a:ext cx="6858000" cy="9162191"/>
          </a:xfrm>
          <a:custGeom>
            <a:avLst/>
            <a:gdLst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950964 w 9144000"/>
              <a:gd name="connsiteY5" fmla="*/ 1950964 h 6858000"/>
              <a:gd name="connsiteX6" fmla="*/ 1950964 w 9144000"/>
              <a:gd name="connsiteY6" fmla="*/ 4907036 h 6858000"/>
              <a:gd name="connsiteX7" fmla="*/ 7193036 w 9144000"/>
              <a:gd name="connsiteY7" fmla="*/ 4907036 h 6858000"/>
              <a:gd name="connsiteX8" fmla="*/ 7193036 w 9144000"/>
              <a:gd name="connsiteY8" fmla="*/ 1950964 h 6858000"/>
              <a:gd name="connsiteX9" fmla="*/ 1950964 w 9144000"/>
              <a:gd name="connsiteY9" fmla="*/ 1950964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950964 w 9144000"/>
              <a:gd name="connsiteY5" fmla="*/ 1950964 h 6858000"/>
              <a:gd name="connsiteX6" fmla="*/ 1950964 w 9144000"/>
              <a:gd name="connsiteY6" fmla="*/ 4907036 h 6858000"/>
              <a:gd name="connsiteX7" fmla="*/ 7193036 w 9144000"/>
              <a:gd name="connsiteY7" fmla="*/ 4907036 h 6858000"/>
              <a:gd name="connsiteX8" fmla="*/ 7193036 w 9144000"/>
              <a:gd name="connsiteY8" fmla="*/ 1950964 h 6858000"/>
              <a:gd name="connsiteX9" fmla="*/ 4572000 w 9144000"/>
              <a:gd name="connsiteY9" fmla="*/ 1954306 h 6858000"/>
              <a:gd name="connsiteX10" fmla="*/ 1950964 w 9144000"/>
              <a:gd name="connsiteY10" fmla="*/ 1950964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950964 w 9144000"/>
              <a:gd name="connsiteY5" fmla="*/ 1950964 h 6858000"/>
              <a:gd name="connsiteX6" fmla="*/ 1950964 w 9144000"/>
              <a:gd name="connsiteY6" fmla="*/ 4907036 h 6858000"/>
              <a:gd name="connsiteX7" fmla="*/ 4572000 w 9144000"/>
              <a:gd name="connsiteY7" fmla="*/ 4912659 h 6858000"/>
              <a:gd name="connsiteX8" fmla="*/ 7193036 w 9144000"/>
              <a:gd name="connsiteY8" fmla="*/ 4907036 h 6858000"/>
              <a:gd name="connsiteX9" fmla="*/ 7193036 w 9144000"/>
              <a:gd name="connsiteY9" fmla="*/ 1950964 h 6858000"/>
              <a:gd name="connsiteX10" fmla="*/ 4572000 w 9144000"/>
              <a:gd name="connsiteY10" fmla="*/ 1954306 h 6858000"/>
              <a:gd name="connsiteX11" fmla="*/ 1950964 w 9144000"/>
              <a:gd name="connsiteY11" fmla="*/ 1950964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950964 w 9144000"/>
              <a:gd name="connsiteY5" fmla="*/ 1950964 h 6858000"/>
              <a:gd name="connsiteX6" fmla="*/ 1950964 w 9144000"/>
              <a:gd name="connsiteY6" fmla="*/ 4907036 h 6858000"/>
              <a:gd name="connsiteX7" fmla="*/ 4554071 w 9144000"/>
              <a:gd name="connsiteY7" fmla="*/ 6060141 h 6858000"/>
              <a:gd name="connsiteX8" fmla="*/ 7193036 w 9144000"/>
              <a:gd name="connsiteY8" fmla="*/ 4907036 h 6858000"/>
              <a:gd name="connsiteX9" fmla="*/ 7193036 w 9144000"/>
              <a:gd name="connsiteY9" fmla="*/ 1950964 h 6858000"/>
              <a:gd name="connsiteX10" fmla="*/ 4572000 w 9144000"/>
              <a:gd name="connsiteY10" fmla="*/ 1954306 h 6858000"/>
              <a:gd name="connsiteX11" fmla="*/ 1950964 w 9144000"/>
              <a:gd name="connsiteY11" fmla="*/ 1950964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950964 w 9144000"/>
              <a:gd name="connsiteY5" fmla="*/ 1950964 h 6858000"/>
              <a:gd name="connsiteX6" fmla="*/ 1950964 w 9144000"/>
              <a:gd name="connsiteY6" fmla="*/ 4907036 h 6858000"/>
              <a:gd name="connsiteX7" fmla="*/ 4554071 w 9144000"/>
              <a:gd name="connsiteY7" fmla="*/ 6060141 h 6858000"/>
              <a:gd name="connsiteX8" fmla="*/ 7193036 w 9144000"/>
              <a:gd name="connsiteY8" fmla="*/ 4907036 h 6858000"/>
              <a:gd name="connsiteX9" fmla="*/ 7193036 w 9144000"/>
              <a:gd name="connsiteY9" fmla="*/ 1950964 h 6858000"/>
              <a:gd name="connsiteX10" fmla="*/ 4625788 w 9144000"/>
              <a:gd name="connsiteY10" fmla="*/ 484094 h 6858000"/>
              <a:gd name="connsiteX11" fmla="*/ 1950964 w 9144000"/>
              <a:gd name="connsiteY11" fmla="*/ 1950964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950964 w 9144000"/>
              <a:gd name="connsiteY5" fmla="*/ 1950964 h 6858000"/>
              <a:gd name="connsiteX6" fmla="*/ 1950964 w 9144000"/>
              <a:gd name="connsiteY6" fmla="*/ 4907036 h 6858000"/>
              <a:gd name="connsiteX7" fmla="*/ 4536142 w 9144000"/>
              <a:gd name="connsiteY7" fmla="*/ 6329083 h 6858000"/>
              <a:gd name="connsiteX8" fmla="*/ 7193036 w 9144000"/>
              <a:gd name="connsiteY8" fmla="*/ 4907036 h 6858000"/>
              <a:gd name="connsiteX9" fmla="*/ 7193036 w 9144000"/>
              <a:gd name="connsiteY9" fmla="*/ 1950964 h 6858000"/>
              <a:gd name="connsiteX10" fmla="*/ 4625788 w 9144000"/>
              <a:gd name="connsiteY10" fmla="*/ 484094 h 6858000"/>
              <a:gd name="connsiteX11" fmla="*/ 1950964 w 9144000"/>
              <a:gd name="connsiteY11" fmla="*/ 1950964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950964 w 9144000"/>
              <a:gd name="connsiteY5" fmla="*/ 1950964 h 6858000"/>
              <a:gd name="connsiteX6" fmla="*/ 1950964 w 9144000"/>
              <a:gd name="connsiteY6" fmla="*/ 4907036 h 6858000"/>
              <a:gd name="connsiteX7" fmla="*/ 4536142 w 9144000"/>
              <a:gd name="connsiteY7" fmla="*/ 6329083 h 6858000"/>
              <a:gd name="connsiteX8" fmla="*/ 7193036 w 9144000"/>
              <a:gd name="connsiteY8" fmla="*/ 4907036 h 6858000"/>
              <a:gd name="connsiteX9" fmla="*/ 7193036 w 9144000"/>
              <a:gd name="connsiteY9" fmla="*/ 1950964 h 6858000"/>
              <a:gd name="connsiteX10" fmla="*/ 4607858 w 9144000"/>
              <a:gd name="connsiteY10" fmla="*/ 609600 h 6858000"/>
              <a:gd name="connsiteX11" fmla="*/ 1950964 w 9144000"/>
              <a:gd name="connsiteY11" fmla="*/ 1950964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950964 w 9144000"/>
              <a:gd name="connsiteY5" fmla="*/ 1950964 h 6858000"/>
              <a:gd name="connsiteX6" fmla="*/ 1950964 w 9144000"/>
              <a:gd name="connsiteY6" fmla="*/ 4907036 h 6858000"/>
              <a:gd name="connsiteX7" fmla="*/ 4536142 w 9144000"/>
              <a:gd name="connsiteY7" fmla="*/ 6329083 h 6858000"/>
              <a:gd name="connsiteX8" fmla="*/ 7193036 w 9144000"/>
              <a:gd name="connsiteY8" fmla="*/ 4907036 h 6858000"/>
              <a:gd name="connsiteX9" fmla="*/ 7193036 w 9144000"/>
              <a:gd name="connsiteY9" fmla="*/ 1950964 h 6858000"/>
              <a:gd name="connsiteX10" fmla="*/ 4607858 w 9144000"/>
              <a:gd name="connsiteY10" fmla="*/ 609600 h 6858000"/>
              <a:gd name="connsiteX11" fmla="*/ 1950964 w 9144000"/>
              <a:gd name="connsiteY11" fmla="*/ 1950964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950964 w 9144000"/>
              <a:gd name="connsiteY5" fmla="*/ 1950964 h 6858000"/>
              <a:gd name="connsiteX6" fmla="*/ 1950964 w 9144000"/>
              <a:gd name="connsiteY6" fmla="*/ 4907036 h 6858000"/>
              <a:gd name="connsiteX7" fmla="*/ 4536142 w 9144000"/>
              <a:gd name="connsiteY7" fmla="*/ 6329083 h 6858000"/>
              <a:gd name="connsiteX8" fmla="*/ 7193036 w 9144000"/>
              <a:gd name="connsiteY8" fmla="*/ 4907036 h 6858000"/>
              <a:gd name="connsiteX9" fmla="*/ 7193036 w 9144000"/>
              <a:gd name="connsiteY9" fmla="*/ 1950964 h 6858000"/>
              <a:gd name="connsiteX10" fmla="*/ 4607858 w 9144000"/>
              <a:gd name="connsiteY10" fmla="*/ 609600 h 6858000"/>
              <a:gd name="connsiteX11" fmla="*/ 1950964 w 9144000"/>
              <a:gd name="connsiteY11" fmla="*/ 1950964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950964 w 9144000"/>
              <a:gd name="connsiteY5" fmla="*/ 1950964 h 6858000"/>
              <a:gd name="connsiteX6" fmla="*/ 1950964 w 9144000"/>
              <a:gd name="connsiteY6" fmla="*/ 4907036 h 6858000"/>
              <a:gd name="connsiteX7" fmla="*/ 4536142 w 9144000"/>
              <a:gd name="connsiteY7" fmla="*/ 6329083 h 6858000"/>
              <a:gd name="connsiteX8" fmla="*/ 7193036 w 9144000"/>
              <a:gd name="connsiteY8" fmla="*/ 4907036 h 6858000"/>
              <a:gd name="connsiteX9" fmla="*/ 7193036 w 9144000"/>
              <a:gd name="connsiteY9" fmla="*/ 1950964 h 6858000"/>
              <a:gd name="connsiteX10" fmla="*/ 4607858 w 9144000"/>
              <a:gd name="connsiteY10" fmla="*/ 609600 h 6858000"/>
              <a:gd name="connsiteX11" fmla="*/ 1950964 w 9144000"/>
              <a:gd name="connsiteY11" fmla="*/ 1950964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950964 w 9144000"/>
              <a:gd name="connsiteY5" fmla="*/ 1950964 h 6858000"/>
              <a:gd name="connsiteX6" fmla="*/ 1950964 w 9144000"/>
              <a:gd name="connsiteY6" fmla="*/ 4907036 h 6858000"/>
              <a:gd name="connsiteX7" fmla="*/ 4536142 w 9144000"/>
              <a:gd name="connsiteY7" fmla="*/ 6329083 h 6858000"/>
              <a:gd name="connsiteX8" fmla="*/ 7193036 w 9144000"/>
              <a:gd name="connsiteY8" fmla="*/ 4907036 h 6858000"/>
              <a:gd name="connsiteX9" fmla="*/ 7193036 w 9144000"/>
              <a:gd name="connsiteY9" fmla="*/ 1950964 h 6858000"/>
              <a:gd name="connsiteX10" fmla="*/ 4607858 w 9144000"/>
              <a:gd name="connsiteY10" fmla="*/ 609600 h 6858000"/>
              <a:gd name="connsiteX11" fmla="*/ 1950964 w 9144000"/>
              <a:gd name="connsiteY11" fmla="*/ 1950964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950964 w 9144000"/>
              <a:gd name="connsiteY5" fmla="*/ 1950964 h 6858000"/>
              <a:gd name="connsiteX6" fmla="*/ 1950964 w 9144000"/>
              <a:gd name="connsiteY6" fmla="*/ 4907036 h 6858000"/>
              <a:gd name="connsiteX7" fmla="*/ 4536142 w 9144000"/>
              <a:gd name="connsiteY7" fmla="*/ 6329083 h 6858000"/>
              <a:gd name="connsiteX8" fmla="*/ 7193036 w 9144000"/>
              <a:gd name="connsiteY8" fmla="*/ 4907036 h 6858000"/>
              <a:gd name="connsiteX9" fmla="*/ 7193036 w 9144000"/>
              <a:gd name="connsiteY9" fmla="*/ 1950964 h 6858000"/>
              <a:gd name="connsiteX10" fmla="*/ 4607858 w 9144000"/>
              <a:gd name="connsiteY10" fmla="*/ 609600 h 6858000"/>
              <a:gd name="connsiteX11" fmla="*/ 1950964 w 9144000"/>
              <a:gd name="connsiteY11" fmla="*/ 1950964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950964 w 9144000"/>
              <a:gd name="connsiteY5" fmla="*/ 1950964 h 6858000"/>
              <a:gd name="connsiteX6" fmla="*/ 1950964 w 9144000"/>
              <a:gd name="connsiteY6" fmla="*/ 4907036 h 6858000"/>
              <a:gd name="connsiteX7" fmla="*/ 4536142 w 9144000"/>
              <a:gd name="connsiteY7" fmla="*/ 6329083 h 6858000"/>
              <a:gd name="connsiteX8" fmla="*/ 7193036 w 9144000"/>
              <a:gd name="connsiteY8" fmla="*/ 4907036 h 6858000"/>
              <a:gd name="connsiteX9" fmla="*/ 7193036 w 9144000"/>
              <a:gd name="connsiteY9" fmla="*/ 1950964 h 6858000"/>
              <a:gd name="connsiteX10" fmla="*/ 4607858 w 9144000"/>
              <a:gd name="connsiteY10" fmla="*/ 609600 h 6858000"/>
              <a:gd name="connsiteX11" fmla="*/ 1950964 w 9144000"/>
              <a:gd name="connsiteY11" fmla="*/ 1950964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950964 w 9144000"/>
              <a:gd name="connsiteY5" fmla="*/ 1950964 h 6858000"/>
              <a:gd name="connsiteX6" fmla="*/ 1950964 w 9144000"/>
              <a:gd name="connsiteY6" fmla="*/ 4907036 h 6858000"/>
              <a:gd name="connsiteX7" fmla="*/ 4536142 w 9144000"/>
              <a:gd name="connsiteY7" fmla="*/ 6329083 h 6858000"/>
              <a:gd name="connsiteX8" fmla="*/ 7193036 w 9144000"/>
              <a:gd name="connsiteY8" fmla="*/ 4907036 h 6858000"/>
              <a:gd name="connsiteX9" fmla="*/ 7193036 w 9144000"/>
              <a:gd name="connsiteY9" fmla="*/ 1950964 h 6858000"/>
              <a:gd name="connsiteX10" fmla="*/ 4607858 w 9144000"/>
              <a:gd name="connsiteY10" fmla="*/ 609600 h 6858000"/>
              <a:gd name="connsiteX11" fmla="*/ 1950964 w 9144000"/>
              <a:gd name="connsiteY11" fmla="*/ 1950964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950964 w 9144000"/>
              <a:gd name="connsiteY5" fmla="*/ 1950964 h 6858000"/>
              <a:gd name="connsiteX6" fmla="*/ 1950964 w 9144000"/>
              <a:gd name="connsiteY6" fmla="*/ 4907036 h 6858000"/>
              <a:gd name="connsiteX7" fmla="*/ 4536142 w 9144000"/>
              <a:gd name="connsiteY7" fmla="*/ 6329083 h 6858000"/>
              <a:gd name="connsiteX8" fmla="*/ 7193036 w 9144000"/>
              <a:gd name="connsiteY8" fmla="*/ 4907036 h 6858000"/>
              <a:gd name="connsiteX9" fmla="*/ 7193036 w 9144000"/>
              <a:gd name="connsiteY9" fmla="*/ 1950964 h 6858000"/>
              <a:gd name="connsiteX10" fmla="*/ 4607858 w 9144000"/>
              <a:gd name="connsiteY10" fmla="*/ 609600 h 6858000"/>
              <a:gd name="connsiteX11" fmla="*/ 1950964 w 9144000"/>
              <a:gd name="connsiteY11" fmla="*/ 1950964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950964 w 9144000"/>
              <a:gd name="connsiteY5" fmla="*/ 1950964 h 6858000"/>
              <a:gd name="connsiteX6" fmla="*/ 1950964 w 9144000"/>
              <a:gd name="connsiteY6" fmla="*/ 4907036 h 6858000"/>
              <a:gd name="connsiteX7" fmla="*/ 4536142 w 9144000"/>
              <a:gd name="connsiteY7" fmla="*/ 6329083 h 6858000"/>
              <a:gd name="connsiteX8" fmla="*/ 7193036 w 9144000"/>
              <a:gd name="connsiteY8" fmla="*/ 4907036 h 6858000"/>
              <a:gd name="connsiteX9" fmla="*/ 7193036 w 9144000"/>
              <a:gd name="connsiteY9" fmla="*/ 1950964 h 6858000"/>
              <a:gd name="connsiteX10" fmla="*/ 4607858 w 9144000"/>
              <a:gd name="connsiteY10" fmla="*/ 609600 h 6858000"/>
              <a:gd name="connsiteX11" fmla="*/ 1950964 w 9144000"/>
              <a:gd name="connsiteY11" fmla="*/ 1950964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950964 w 9144000"/>
              <a:gd name="connsiteY5" fmla="*/ 1950964 h 6858000"/>
              <a:gd name="connsiteX6" fmla="*/ 1950964 w 9144000"/>
              <a:gd name="connsiteY6" fmla="*/ 4907036 h 6858000"/>
              <a:gd name="connsiteX7" fmla="*/ 4536142 w 9144000"/>
              <a:gd name="connsiteY7" fmla="*/ 6329083 h 6858000"/>
              <a:gd name="connsiteX8" fmla="*/ 7193036 w 9144000"/>
              <a:gd name="connsiteY8" fmla="*/ 4907036 h 6858000"/>
              <a:gd name="connsiteX9" fmla="*/ 7193036 w 9144000"/>
              <a:gd name="connsiteY9" fmla="*/ 1950964 h 6858000"/>
              <a:gd name="connsiteX10" fmla="*/ 4607858 w 9144000"/>
              <a:gd name="connsiteY10" fmla="*/ 609600 h 6858000"/>
              <a:gd name="connsiteX11" fmla="*/ 1950964 w 9144000"/>
              <a:gd name="connsiteY11" fmla="*/ 1950964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950964 w 9144000"/>
              <a:gd name="connsiteY5" fmla="*/ 1950964 h 6858000"/>
              <a:gd name="connsiteX6" fmla="*/ 1950964 w 9144000"/>
              <a:gd name="connsiteY6" fmla="*/ 4907036 h 6858000"/>
              <a:gd name="connsiteX7" fmla="*/ 4536142 w 9144000"/>
              <a:gd name="connsiteY7" fmla="*/ 6329083 h 6858000"/>
              <a:gd name="connsiteX8" fmla="*/ 7193036 w 9144000"/>
              <a:gd name="connsiteY8" fmla="*/ 4907036 h 6858000"/>
              <a:gd name="connsiteX9" fmla="*/ 7193036 w 9144000"/>
              <a:gd name="connsiteY9" fmla="*/ 1950964 h 6858000"/>
              <a:gd name="connsiteX10" fmla="*/ 4607858 w 9144000"/>
              <a:gd name="connsiteY10" fmla="*/ 609600 h 6858000"/>
              <a:gd name="connsiteX11" fmla="*/ 1950964 w 9144000"/>
              <a:gd name="connsiteY11" fmla="*/ 1950964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950964 w 9144000"/>
              <a:gd name="connsiteY5" fmla="*/ 1950964 h 6858000"/>
              <a:gd name="connsiteX6" fmla="*/ 1950964 w 9144000"/>
              <a:gd name="connsiteY6" fmla="*/ 4907036 h 6858000"/>
              <a:gd name="connsiteX7" fmla="*/ 4536142 w 9144000"/>
              <a:gd name="connsiteY7" fmla="*/ 6329083 h 6858000"/>
              <a:gd name="connsiteX8" fmla="*/ 7193036 w 9144000"/>
              <a:gd name="connsiteY8" fmla="*/ 4907036 h 6858000"/>
              <a:gd name="connsiteX9" fmla="*/ 7193036 w 9144000"/>
              <a:gd name="connsiteY9" fmla="*/ 1950964 h 6858000"/>
              <a:gd name="connsiteX10" fmla="*/ 4607858 w 9144000"/>
              <a:gd name="connsiteY10" fmla="*/ 609600 h 6858000"/>
              <a:gd name="connsiteX11" fmla="*/ 1950964 w 9144000"/>
              <a:gd name="connsiteY11" fmla="*/ 1950964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950964 w 9144000"/>
              <a:gd name="connsiteY5" fmla="*/ 1950964 h 6858000"/>
              <a:gd name="connsiteX6" fmla="*/ 1950964 w 9144000"/>
              <a:gd name="connsiteY6" fmla="*/ 4907036 h 6858000"/>
              <a:gd name="connsiteX7" fmla="*/ 4536142 w 9144000"/>
              <a:gd name="connsiteY7" fmla="*/ 6329083 h 6858000"/>
              <a:gd name="connsiteX8" fmla="*/ 7905773 w 9144000"/>
              <a:gd name="connsiteY8" fmla="*/ 3429000 h 6858000"/>
              <a:gd name="connsiteX9" fmla="*/ 7193036 w 9144000"/>
              <a:gd name="connsiteY9" fmla="*/ 1950964 h 6858000"/>
              <a:gd name="connsiteX10" fmla="*/ 4607858 w 9144000"/>
              <a:gd name="connsiteY10" fmla="*/ 609600 h 6858000"/>
              <a:gd name="connsiteX11" fmla="*/ 1950964 w 9144000"/>
              <a:gd name="connsiteY11" fmla="*/ 1950964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950964 w 9144000"/>
              <a:gd name="connsiteY5" fmla="*/ 1950964 h 6858000"/>
              <a:gd name="connsiteX6" fmla="*/ 1950964 w 9144000"/>
              <a:gd name="connsiteY6" fmla="*/ 4907036 h 6858000"/>
              <a:gd name="connsiteX7" fmla="*/ 4536142 w 9144000"/>
              <a:gd name="connsiteY7" fmla="*/ 6329083 h 6858000"/>
              <a:gd name="connsiteX8" fmla="*/ 7905773 w 9144000"/>
              <a:gd name="connsiteY8" fmla="*/ 3429000 h 6858000"/>
              <a:gd name="connsiteX9" fmla="*/ 7193036 w 9144000"/>
              <a:gd name="connsiteY9" fmla="*/ 1950964 h 6858000"/>
              <a:gd name="connsiteX10" fmla="*/ 4607858 w 9144000"/>
              <a:gd name="connsiteY10" fmla="*/ 609600 h 6858000"/>
              <a:gd name="connsiteX11" fmla="*/ 1950964 w 9144000"/>
              <a:gd name="connsiteY11" fmla="*/ 1950964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950964 w 9144000"/>
              <a:gd name="connsiteY5" fmla="*/ 1950964 h 6858000"/>
              <a:gd name="connsiteX6" fmla="*/ 1523979 w 9144000"/>
              <a:gd name="connsiteY6" fmla="*/ 4822041 h 6858000"/>
              <a:gd name="connsiteX7" fmla="*/ 4536142 w 9144000"/>
              <a:gd name="connsiteY7" fmla="*/ 6329083 h 6858000"/>
              <a:gd name="connsiteX8" fmla="*/ 7905773 w 9144000"/>
              <a:gd name="connsiteY8" fmla="*/ 3429000 h 6858000"/>
              <a:gd name="connsiteX9" fmla="*/ 7193036 w 9144000"/>
              <a:gd name="connsiteY9" fmla="*/ 1950964 h 6858000"/>
              <a:gd name="connsiteX10" fmla="*/ 4607858 w 9144000"/>
              <a:gd name="connsiteY10" fmla="*/ 609600 h 6858000"/>
              <a:gd name="connsiteX11" fmla="*/ 1950964 w 9144000"/>
              <a:gd name="connsiteY11" fmla="*/ 1950964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950964 w 9144000"/>
              <a:gd name="connsiteY5" fmla="*/ 1950964 h 6858000"/>
              <a:gd name="connsiteX6" fmla="*/ 1523979 w 9144000"/>
              <a:gd name="connsiteY6" fmla="*/ 4822041 h 6858000"/>
              <a:gd name="connsiteX7" fmla="*/ 5524507 w 9144000"/>
              <a:gd name="connsiteY7" fmla="*/ 5786454 h 6858000"/>
              <a:gd name="connsiteX8" fmla="*/ 7905773 w 9144000"/>
              <a:gd name="connsiteY8" fmla="*/ 3429000 h 6858000"/>
              <a:gd name="connsiteX9" fmla="*/ 7193036 w 9144000"/>
              <a:gd name="connsiteY9" fmla="*/ 1950964 h 6858000"/>
              <a:gd name="connsiteX10" fmla="*/ 4607858 w 9144000"/>
              <a:gd name="connsiteY10" fmla="*/ 609600 h 6858000"/>
              <a:gd name="connsiteX11" fmla="*/ 1950964 w 9144000"/>
              <a:gd name="connsiteY11" fmla="*/ 1950964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950964 w 9144000"/>
              <a:gd name="connsiteY5" fmla="*/ 1950964 h 6858000"/>
              <a:gd name="connsiteX6" fmla="*/ 1523979 w 9144000"/>
              <a:gd name="connsiteY6" fmla="*/ 4822041 h 6858000"/>
              <a:gd name="connsiteX7" fmla="*/ 5524507 w 9144000"/>
              <a:gd name="connsiteY7" fmla="*/ 5786454 h 6858000"/>
              <a:gd name="connsiteX8" fmla="*/ 7905773 w 9144000"/>
              <a:gd name="connsiteY8" fmla="*/ 3429000 h 6858000"/>
              <a:gd name="connsiteX9" fmla="*/ 7193036 w 9144000"/>
              <a:gd name="connsiteY9" fmla="*/ 1950964 h 6858000"/>
              <a:gd name="connsiteX10" fmla="*/ 4607858 w 9144000"/>
              <a:gd name="connsiteY10" fmla="*/ 609600 h 6858000"/>
              <a:gd name="connsiteX11" fmla="*/ 1950964 w 9144000"/>
              <a:gd name="connsiteY11" fmla="*/ 1950964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950964 w 9144000"/>
              <a:gd name="connsiteY5" fmla="*/ 1950964 h 6858000"/>
              <a:gd name="connsiteX6" fmla="*/ 1523979 w 9144000"/>
              <a:gd name="connsiteY6" fmla="*/ 4822041 h 6858000"/>
              <a:gd name="connsiteX7" fmla="*/ 5524507 w 9144000"/>
              <a:gd name="connsiteY7" fmla="*/ 5786454 h 6858000"/>
              <a:gd name="connsiteX8" fmla="*/ 7905773 w 9144000"/>
              <a:gd name="connsiteY8" fmla="*/ 3429000 h 6858000"/>
              <a:gd name="connsiteX9" fmla="*/ 7193036 w 9144000"/>
              <a:gd name="connsiteY9" fmla="*/ 1950964 h 6858000"/>
              <a:gd name="connsiteX10" fmla="*/ 4607858 w 9144000"/>
              <a:gd name="connsiteY10" fmla="*/ 609600 h 6858000"/>
              <a:gd name="connsiteX11" fmla="*/ 1950964 w 9144000"/>
              <a:gd name="connsiteY11" fmla="*/ 1950964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950964 w 9144000"/>
              <a:gd name="connsiteY5" fmla="*/ 1950964 h 6858000"/>
              <a:gd name="connsiteX6" fmla="*/ 1523979 w 9144000"/>
              <a:gd name="connsiteY6" fmla="*/ 4822041 h 6858000"/>
              <a:gd name="connsiteX7" fmla="*/ 5524507 w 9144000"/>
              <a:gd name="connsiteY7" fmla="*/ 5786454 h 6858000"/>
              <a:gd name="connsiteX8" fmla="*/ 7905773 w 9144000"/>
              <a:gd name="connsiteY8" fmla="*/ 3429000 h 6858000"/>
              <a:gd name="connsiteX9" fmla="*/ 7193036 w 9144000"/>
              <a:gd name="connsiteY9" fmla="*/ 1950964 h 6858000"/>
              <a:gd name="connsiteX10" fmla="*/ 4607858 w 9144000"/>
              <a:gd name="connsiteY10" fmla="*/ 609600 h 6858000"/>
              <a:gd name="connsiteX11" fmla="*/ 1950964 w 9144000"/>
              <a:gd name="connsiteY11" fmla="*/ 1950964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950964 w 9144000"/>
              <a:gd name="connsiteY5" fmla="*/ 1950964 h 6858000"/>
              <a:gd name="connsiteX6" fmla="*/ 1523979 w 9144000"/>
              <a:gd name="connsiteY6" fmla="*/ 4822041 h 6858000"/>
              <a:gd name="connsiteX7" fmla="*/ 5429256 w 9144000"/>
              <a:gd name="connsiteY7" fmla="*/ 5732876 h 6858000"/>
              <a:gd name="connsiteX8" fmla="*/ 7905773 w 9144000"/>
              <a:gd name="connsiteY8" fmla="*/ 3429000 h 6858000"/>
              <a:gd name="connsiteX9" fmla="*/ 7193036 w 9144000"/>
              <a:gd name="connsiteY9" fmla="*/ 1950964 h 6858000"/>
              <a:gd name="connsiteX10" fmla="*/ 4607858 w 9144000"/>
              <a:gd name="connsiteY10" fmla="*/ 609600 h 6858000"/>
              <a:gd name="connsiteX11" fmla="*/ 1950964 w 9144000"/>
              <a:gd name="connsiteY11" fmla="*/ 1950964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950964 w 9144000"/>
              <a:gd name="connsiteY5" fmla="*/ 1950964 h 6858000"/>
              <a:gd name="connsiteX6" fmla="*/ 1523979 w 9144000"/>
              <a:gd name="connsiteY6" fmla="*/ 4822041 h 6858000"/>
              <a:gd name="connsiteX7" fmla="*/ 5429256 w 9144000"/>
              <a:gd name="connsiteY7" fmla="*/ 5732876 h 6858000"/>
              <a:gd name="connsiteX8" fmla="*/ 7905773 w 9144000"/>
              <a:gd name="connsiteY8" fmla="*/ 3429000 h 6858000"/>
              <a:gd name="connsiteX9" fmla="*/ 4607858 w 9144000"/>
              <a:gd name="connsiteY9" fmla="*/ 609600 h 6858000"/>
              <a:gd name="connsiteX10" fmla="*/ 1950964 w 9144000"/>
              <a:gd name="connsiteY10" fmla="*/ 1950964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950964 w 9144000"/>
              <a:gd name="connsiteY5" fmla="*/ 1950964 h 6858000"/>
              <a:gd name="connsiteX6" fmla="*/ 1523979 w 9144000"/>
              <a:gd name="connsiteY6" fmla="*/ 4822041 h 6858000"/>
              <a:gd name="connsiteX7" fmla="*/ 5429256 w 9144000"/>
              <a:gd name="connsiteY7" fmla="*/ 5732876 h 6858000"/>
              <a:gd name="connsiteX8" fmla="*/ 7905773 w 9144000"/>
              <a:gd name="connsiteY8" fmla="*/ 3429000 h 6858000"/>
              <a:gd name="connsiteX9" fmla="*/ 5524507 w 9144000"/>
              <a:gd name="connsiteY9" fmla="*/ 1071546 h 6858000"/>
              <a:gd name="connsiteX10" fmla="*/ 1950964 w 9144000"/>
              <a:gd name="connsiteY10" fmla="*/ 1950964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950964 w 9144000"/>
              <a:gd name="connsiteY5" fmla="*/ 1950964 h 6858000"/>
              <a:gd name="connsiteX6" fmla="*/ 1523979 w 9144000"/>
              <a:gd name="connsiteY6" fmla="*/ 4822041 h 6858000"/>
              <a:gd name="connsiteX7" fmla="*/ 5429256 w 9144000"/>
              <a:gd name="connsiteY7" fmla="*/ 5732876 h 6858000"/>
              <a:gd name="connsiteX8" fmla="*/ 7905773 w 9144000"/>
              <a:gd name="connsiteY8" fmla="*/ 3429000 h 6858000"/>
              <a:gd name="connsiteX9" fmla="*/ 5524507 w 9144000"/>
              <a:gd name="connsiteY9" fmla="*/ 1071546 h 6858000"/>
              <a:gd name="connsiteX10" fmla="*/ 1950964 w 9144000"/>
              <a:gd name="connsiteY10" fmla="*/ 1950964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523979 w 9144000"/>
              <a:gd name="connsiteY5" fmla="*/ 1928802 h 6858000"/>
              <a:gd name="connsiteX6" fmla="*/ 1523979 w 9144000"/>
              <a:gd name="connsiteY6" fmla="*/ 4822041 h 6858000"/>
              <a:gd name="connsiteX7" fmla="*/ 5429256 w 9144000"/>
              <a:gd name="connsiteY7" fmla="*/ 5732876 h 6858000"/>
              <a:gd name="connsiteX8" fmla="*/ 7905773 w 9144000"/>
              <a:gd name="connsiteY8" fmla="*/ 3429000 h 6858000"/>
              <a:gd name="connsiteX9" fmla="*/ 5524507 w 9144000"/>
              <a:gd name="connsiteY9" fmla="*/ 1071546 h 6858000"/>
              <a:gd name="connsiteX10" fmla="*/ 1523979 w 9144000"/>
              <a:gd name="connsiteY10" fmla="*/ 1928802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523979 w 9144000"/>
              <a:gd name="connsiteY5" fmla="*/ 1928802 h 6858000"/>
              <a:gd name="connsiteX6" fmla="*/ 1523979 w 9144000"/>
              <a:gd name="connsiteY6" fmla="*/ 4822041 h 6858000"/>
              <a:gd name="connsiteX7" fmla="*/ 5429256 w 9144000"/>
              <a:gd name="connsiteY7" fmla="*/ 5732876 h 6858000"/>
              <a:gd name="connsiteX8" fmla="*/ 7905773 w 9144000"/>
              <a:gd name="connsiteY8" fmla="*/ 3429000 h 6858000"/>
              <a:gd name="connsiteX9" fmla="*/ 5524507 w 9144000"/>
              <a:gd name="connsiteY9" fmla="*/ 1071546 h 6858000"/>
              <a:gd name="connsiteX10" fmla="*/ 1523979 w 9144000"/>
              <a:gd name="connsiteY10" fmla="*/ 1928802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523979 w 9144000"/>
              <a:gd name="connsiteY5" fmla="*/ 1928802 h 6858000"/>
              <a:gd name="connsiteX6" fmla="*/ 1523979 w 9144000"/>
              <a:gd name="connsiteY6" fmla="*/ 4822041 h 6858000"/>
              <a:gd name="connsiteX7" fmla="*/ 5429256 w 9144000"/>
              <a:gd name="connsiteY7" fmla="*/ 5732876 h 6858000"/>
              <a:gd name="connsiteX8" fmla="*/ 7905773 w 9144000"/>
              <a:gd name="connsiteY8" fmla="*/ 3429000 h 6858000"/>
              <a:gd name="connsiteX9" fmla="*/ 5524507 w 9144000"/>
              <a:gd name="connsiteY9" fmla="*/ 1071546 h 6858000"/>
              <a:gd name="connsiteX10" fmla="*/ 1523979 w 9144000"/>
              <a:gd name="connsiteY10" fmla="*/ 1928802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619229 w 9144000"/>
              <a:gd name="connsiteY5" fmla="*/ 1982380 h 6858000"/>
              <a:gd name="connsiteX6" fmla="*/ 1523979 w 9144000"/>
              <a:gd name="connsiteY6" fmla="*/ 4822041 h 6858000"/>
              <a:gd name="connsiteX7" fmla="*/ 5429256 w 9144000"/>
              <a:gd name="connsiteY7" fmla="*/ 5732876 h 6858000"/>
              <a:gd name="connsiteX8" fmla="*/ 7905773 w 9144000"/>
              <a:gd name="connsiteY8" fmla="*/ 3429000 h 6858000"/>
              <a:gd name="connsiteX9" fmla="*/ 5524507 w 9144000"/>
              <a:gd name="connsiteY9" fmla="*/ 1071546 h 6858000"/>
              <a:gd name="connsiteX10" fmla="*/ 1619229 w 9144000"/>
              <a:gd name="connsiteY10" fmla="*/ 198238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523979 w 9144000"/>
              <a:gd name="connsiteY5" fmla="*/ 1928802 h 6858000"/>
              <a:gd name="connsiteX6" fmla="*/ 1523979 w 9144000"/>
              <a:gd name="connsiteY6" fmla="*/ 4822041 h 6858000"/>
              <a:gd name="connsiteX7" fmla="*/ 5429256 w 9144000"/>
              <a:gd name="connsiteY7" fmla="*/ 5732876 h 6858000"/>
              <a:gd name="connsiteX8" fmla="*/ 7905773 w 9144000"/>
              <a:gd name="connsiteY8" fmla="*/ 3429000 h 6858000"/>
              <a:gd name="connsiteX9" fmla="*/ 5524507 w 9144000"/>
              <a:gd name="connsiteY9" fmla="*/ 1071546 h 6858000"/>
              <a:gd name="connsiteX10" fmla="*/ 1523979 w 9144000"/>
              <a:gd name="connsiteY10" fmla="*/ 1928802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523979 w 9144000"/>
              <a:gd name="connsiteY5" fmla="*/ 1982380 h 6858000"/>
              <a:gd name="connsiteX6" fmla="*/ 1523979 w 9144000"/>
              <a:gd name="connsiteY6" fmla="*/ 4822041 h 6858000"/>
              <a:gd name="connsiteX7" fmla="*/ 5429256 w 9144000"/>
              <a:gd name="connsiteY7" fmla="*/ 5732876 h 6858000"/>
              <a:gd name="connsiteX8" fmla="*/ 7905773 w 9144000"/>
              <a:gd name="connsiteY8" fmla="*/ 3429000 h 6858000"/>
              <a:gd name="connsiteX9" fmla="*/ 5524507 w 9144000"/>
              <a:gd name="connsiteY9" fmla="*/ 1071546 h 6858000"/>
              <a:gd name="connsiteX10" fmla="*/ 1523979 w 9144000"/>
              <a:gd name="connsiteY10" fmla="*/ 198238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523979 w 9144000"/>
              <a:gd name="connsiteY5" fmla="*/ 1982380 h 6858000"/>
              <a:gd name="connsiteX6" fmla="*/ 1523979 w 9144000"/>
              <a:gd name="connsiteY6" fmla="*/ 4822041 h 6858000"/>
              <a:gd name="connsiteX7" fmla="*/ 5429256 w 9144000"/>
              <a:gd name="connsiteY7" fmla="*/ 5732876 h 6858000"/>
              <a:gd name="connsiteX8" fmla="*/ 7905773 w 9144000"/>
              <a:gd name="connsiteY8" fmla="*/ 3429000 h 6858000"/>
              <a:gd name="connsiteX9" fmla="*/ 5429256 w 9144000"/>
              <a:gd name="connsiteY9" fmla="*/ 1125125 h 6858000"/>
              <a:gd name="connsiteX10" fmla="*/ 1523979 w 9144000"/>
              <a:gd name="connsiteY10" fmla="*/ 198238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523979 w 9144000"/>
              <a:gd name="connsiteY5" fmla="*/ 1982380 h 6858000"/>
              <a:gd name="connsiteX6" fmla="*/ 1523979 w 9144000"/>
              <a:gd name="connsiteY6" fmla="*/ 4822041 h 6858000"/>
              <a:gd name="connsiteX7" fmla="*/ 5429256 w 9144000"/>
              <a:gd name="connsiteY7" fmla="*/ 5679297 h 6858000"/>
              <a:gd name="connsiteX8" fmla="*/ 7905773 w 9144000"/>
              <a:gd name="connsiteY8" fmla="*/ 3429000 h 6858000"/>
              <a:gd name="connsiteX9" fmla="*/ 5429256 w 9144000"/>
              <a:gd name="connsiteY9" fmla="*/ 1125125 h 6858000"/>
              <a:gd name="connsiteX10" fmla="*/ 1523979 w 9144000"/>
              <a:gd name="connsiteY10" fmla="*/ 198238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523979 w 9144000"/>
              <a:gd name="connsiteY5" fmla="*/ 1982380 h 6858000"/>
              <a:gd name="connsiteX6" fmla="*/ 1523979 w 9144000"/>
              <a:gd name="connsiteY6" fmla="*/ 4822041 h 6858000"/>
              <a:gd name="connsiteX7" fmla="*/ 5429256 w 9144000"/>
              <a:gd name="connsiteY7" fmla="*/ 5679297 h 6858000"/>
              <a:gd name="connsiteX8" fmla="*/ 7905773 w 9144000"/>
              <a:gd name="connsiteY8" fmla="*/ 3429000 h 6858000"/>
              <a:gd name="connsiteX9" fmla="*/ 5429256 w 9144000"/>
              <a:gd name="connsiteY9" fmla="*/ 1125125 h 6858000"/>
              <a:gd name="connsiteX10" fmla="*/ 1523979 w 9144000"/>
              <a:gd name="connsiteY10" fmla="*/ 198238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523979 w 9144000"/>
              <a:gd name="connsiteY5" fmla="*/ 1982380 h 6858000"/>
              <a:gd name="connsiteX6" fmla="*/ 1523979 w 9144000"/>
              <a:gd name="connsiteY6" fmla="*/ 4822041 h 6858000"/>
              <a:gd name="connsiteX7" fmla="*/ 5429256 w 9144000"/>
              <a:gd name="connsiteY7" fmla="*/ 5679297 h 6858000"/>
              <a:gd name="connsiteX8" fmla="*/ 7905773 w 9144000"/>
              <a:gd name="connsiteY8" fmla="*/ 3429000 h 6858000"/>
              <a:gd name="connsiteX9" fmla="*/ 5429256 w 9144000"/>
              <a:gd name="connsiteY9" fmla="*/ 1125125 h 6858000"/>
              <a:gd name="connsiteX10" fmla="*/ 1523979 w 9144000"/>
              <a:gd name="connsiteY10" fmla="*/ 198238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523979 w 9144000"/>
              <a:gd name="connsiteY5" fmla="*/ 1982380 h 6858000"/>
              <a:gd name="connsiteX6" fmla="*/ 1523979 w 9144000"/>
              <a:gd name="connsiteY6" fmla="*/ 4822041 h 6858000"/>
              <a:gd name="connsiteX7" fmla="*/ 5429256 w 9144000"/>
              <a:gd name="connsiteY7" fmla="*/ 5679297 h 6858000"/>
              <a:gd name="connsiteX8" fmla="*/ 7905773 w 9144000"/>
              <a:gd name="connsiteY8" fmla="*/ 3429000 h 6858000"/>
              <a:gd name="connsiteX9" fmla="*/ 5429256 w 9144000"/>
              <a:gd name="connsiteY9" fmla="*/ 1125125 h 6858000"/>
              <a:gd name="connsiteX10" fmla="*/ 1523979 w 9144000"/>
              <a:gd name="connsiteY10" fmla="*/ 198238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523979 w 9144000"/>
              <a:gd name="connsiteY5" fmla="*/ 1982380 h 6858000"/>
              <a:gd name="connsiteX6" fmla="*/ 1523979 w 9144000"/>
              <a:gd name="connsiteY6" fmla="*/ 4822041 h 6858000"/>
              <a:gd name="connsiteX7" fmla="*/ 5429256 w 9144000"/>
              <a:gd name="connsiteY7" fmla="*/ 5679297 h 6858000"/>
              <a:gd name="connsiteX8" fmla="*/ 7905773 w 9144000"/>
              <a:gd name="connsiteY8" fmla="*/ 3429000 h 6858000"/>
              <a:gd name="connsiteX9" fmla="*/ 5429256 w 9144000"/>
              <a:gd name="connsiteY9" fmla="*/ 1125125 h 6858000"/>
              <a:gd name="connsiteX10" fmla="*/ 1523979 w 9144000"/>
              <a:gd name="connsiteY10" fmla="*/ 198238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523979 w 9144000"/>
              <a:gd name="connsiteY5" fmla="*/ 1982380 h 6858000"/>
              <a:gd name="connsiteX6" fmla="*/ 1523979 w 9144000"/>
              <a:gd name="connsiteY6" fmla="*/ 4822041 h 6858000"/>
              <a:gd name="connsiteX7" fmla="*/ 5429256 w 9144000"/>
              <a:gd name="connsiteY7" fmla="*/ 5679297 h 6858000"/>
              <a:gd name="connsiteX8" fmla="*/ 7905773 w 9144000"/>
              <a:gd name="connsiteY8" fmla="*/ 3429000 h 6858000"/>
              <a:gd name="connsiteX9" fmla="*/ 5429256 w 9144000"/>
              <a:gd name="connsiteY9" fmla="*/ 1125125 h 6858000"/>
              <a:gd name="connsiteX10" fmla="*/ 1523979 w 9144000"/>
              <a:gd name="connsiteY10" fmla="*/ 198238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523979 w 9144000"/>
              <a:gd name="connsiteY5" fmla="*/ 1982380 h 6858000"/>
              <a:gd name="connsiteX6" fmla="*/ 1142976 w 9144000"/>
              <a:gd name="connsiteY6" fmla="*/ 4822041 h 6858000"/>
              <a:gd name="connsiteX7" fmla="*/ 5429256 w 9144000"/>
              <a:gd name="connsiteY7" fmla="*/ 5679297 h 6858000"/>
              <a:gd name="connsiteX8" fmla="*/ 7905773 w 9144000"/>
              <a:gd name="connsiteY8" fmla="*/ 3429000 h 6858000"/>
              <a:gd name="connsiteX9" fmla="*/ 5429256 w 9144000"/>
              <a:gd name="connsiteY9" fmla="*/ 1125125 h 6858000"/>
              <a:gd name="connsiteX10" fmla="*/ 1523979 w 9144000"/>
              <a:gd name="connsiteY10" fmla="*/ 198238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047725 w 9144000"/>
              <a:gd name="connsiteY5" fmla="*/ 1982380 h 6858000"/>
              <a:gd name="connsiteX6" fmla="*/ 1142976 w 9144000"/>
              <a:gd name="connsiteY6" fmla="*/ 4822041 h 6858000"/>
              <a:gd name="connsiteX7" fmla="*/ 5429256 w 9144000"/>
              <a:gd name="connsiteY7" fmla="*/ 5679297 h 6858000"/>
              <a:gd name="connsiteX8" fmla="*/ 7905773 w 9144000"/>
              <a:gd name="connsiteY8" fmla="*/ 3429000 h 6858000"/>
              <a:gd name="connsiteX9" fmla="*/ 5429256 w 9144000"/>
              <a:gd name="connsiteY9" fmla="*/ 1125125 h 6858000"/>
              <a:gd name="connsiteX10" fmla="*/ 1047725 w 9144000"/>
              <a:gd name="connsiteY10" fmla="*/ 198238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047725 w 9144000"/>
              <a:gd name="connsiteY5" fmla="*/ 1982380 h 6858000"/>
              <a:gd name="connsiteX6" fmla="*/ 1142976 w 9144000"/>
              <a:gd name="connsiteY6" fmla="*/ 3429000 h 6858000"/>
              <a:gd name="connsiteX7" fmla="*/ 5429256 w 9144000"/>
              <a:gd name="connsiteY7" fmla="*/ 5679297 h 6858000"/>
              <a:gd name="connsiteX8" fmla="*/ 7905773 w 9144000"/>
              <a:gd name="connsiteY8" fmla="*/ 3429000 h 6858000"/>
              <a:gd name="connsiteX9" fmla="*/ 5429256 w 9144000"/>
              <a:gd name="connsiteY9" fmla="*/ 1125125 h 6858000"/>
              <a:gd name="connsiteX10" fmla="*/ 1047725 w 9144000"/>
              <a:gd name="connsiteY10" fmla="*/ 198238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047725 w 9144000"/>
              <a:gd name="connsiteY5" fmla="*/ 1982380 h 6858000"/>
              <a:gd name="connsiteX6" fmla="*/ 1142976 w 9144000"/>
              <a:gd name="connsiteY6" fmla="*/ 3429000 h 6858000"/>
              <a:gd name="connsiteX7" fmla="*/ 5429256 w 9144000"/>
              <a:gd name="connsiteY7" fmla="*/ 5679297 h 6858000"/>
              <a:gd name="connsiteX8" fmla="*/ 7905773 w 9144000"/>
              <a:gd name="connsiteY8" fmla="*/ 3429000 h 6858000"/>
              <a:gd name="connsiteX9" fmla="*/ 5429256 w 9144000"/>
              <a:gd name="connsiteY9" fmla="*/ 1125125 h 6858000"/>
              <a:gd name="connsiteX10" fmla="*/ 1047725 w 9144000"/>
              <a:gd name="connsiteY10" fmla="*/ 198238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047725 w 9144000"/>
              <a:gd name="connsiteY5" fmla="*/ 1982380 h 6858000"/>
              <a:gd name="connsiteX6" fmla="*/ 1142976 w 9144000"/>
              <a:gd name="connsiteY6" fmla="*/ 3429000 h 6858000"/>
              <a:gd name="connsiteX7" fmla="*/ 4476749 w 9144000"/>
              <a:gd name="connsiteY7" fmla="*/ 5679297 h 6858000"/>
              <a:gd name="connsiteX8" fmla="*/ 7905773 w 9144000"/>
              <a:gd name="connsiteY8" fmla="*/ 3429000 h 6858000"/>
              <a:gd name="connsiteX9" fmla="*/ 5429256 w 9144000"/>
              <a:gd name="connsiteY9" fmla="*/ 1125125 h 6858000"/>
              <a:gd name="connsiteX10" fmla="*/ 1047725 w 9144000"/>
              <a:gd name="connsiteY10" fmla="*/ 198238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047725 w 9144000"/>
              <a:gd name="connsiteY5" fmla="*/ 1982380 h 6858000"/>
              <a:gd name="connsiteX6" fmla="*/ 1142976 w 9144000"/>
              <a:gd name="connsiteY6" fmla="*/ 3429000 h 6858000"/>
              <a:gd name="connsiteX7" fmla="*/ 4476749 w 9144000"/>
              <a:gd name="connsiteY7" fmla="*/ 5679297 h 6858000"/>
              <a:gd name="connsiteX8" fmla="*/ 7905773 w 9144000"/>
              <a:gd name="connsiteY8" fmla="*/ 3429000 h 6858000"/>
              <a:gd name="connsiteX9" fmla="*/ 5429256 w 9144000"/>
              <a:gd name="connsiteY9" fmla="*/ 1125125 h 6858000"/>
              <a:gd name="connsiteX10" fmla="*/ 1047725 w 9144000"/>
              <a:gd name="connsiteY10" fmla="*/ 198238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047725 w 9144000"/>
              <a:gd name="connsiteY5" fmla="*/ 1982380 h 6858000"/>
              <a:gd name="connsiteX6" fmla="*/ 1142976 w 9144000"/>
              <a:gd name="connsiteY6" fmla="*/ 3429000 h 6858000"/>
              <a:gd name="connsiteX7" fmla="*/ 4476749 w 9144000"/>
              <a:gd name="connsiteY7" fmla="*/ 5679297 h 6858000"/>
              <a:gd name="connsiteX8" fmla="*/ 7905773 w 9144000"/>
              <a:gd name="connsiteY8" fmla="*/ 3429000 h 6858000"/>
              <a:gd name="connsiteX9" fmla="*/ 5429256 w 9144000"/>
              <a:gd name="connsiteY9" fmla="*/ 1125125 h 6858000"/>
              <a:gd name="connsiteX10" fmla="*/ 1047725 w 9144000"/>
              <a:gd name="connsiteY10" fmla="*/ 198238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047725 w 9144000"/>
              <a:gd name="connsiteY5" fmla="*/ 1982380 h 6858000"/>
              <a:gd name="connsiteX6" fmla="*/ 1142976 w 9144000"/>
              <a:gd name="connsiteY6" fmla="*/ 3429000 h 6858000"/>
              <a:gd name="connsiteX7" fmla="*/ 4476749 w 9144000"/>
              <a:gd name="connsiteY7" fmla="*/ 5679297 h 6858000"/>
              <a:gd name="connsiteX8" fmla="*/ 7905773 w 9144000"/>
              <a:gd name="connsiteY8" fmla="*/ 3429000 h 6858000"/>
              <a:gd name="connsiteX9" fmla="*/ 5429256 w 9144000"/>
              <a:gd name="connsiteY9" fmla="*/ 1125125 h 6858000"/>
              <a:gd name="connsiteX10" fmla="*/ 1047725 w 9144000"/>
              <a:gd name="connsiteY10" fmla="*/ 198238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047725 w 9144000"/>
              <a:gd name="connsiteY5" fmla="*/ 1982380 h 6858000"/>
              <a:gd name="connsiteX6" fmla="*/ 1142976 w 9144000"/>
              <a:gd name="connsiteY6" fmla="*/ 3429000 h 6858000"/>
              <a:gd name="connsiteX7" fmla="*/ 4572000 w 9144000"/>
              <a:gd name="connsiteY7" fmla="*/ 5625719 h 6858000"/>
              <a:gd name="connsiteX8" fmla="*/ 7905773 w 9144000"/>
              <a:gd name="connsiteY8" fmla="*/ 3429000 h 6858000"/>
              <a:gd name="connsiteX9" fmla="*/ 5429256 w 9144000"/>
              <a:gd name="connsiteY9" fmla="*/ 1125125 h 6858000"/>
              <a:gd name="connsiteX10" fmla="*/ 1047725 w 9144000"/>
              <a:gd name="connsiteY10" fmla="*/ 198238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047725 w 9144000"/>
              <a:gd name="connsiteY5" fmla="*/ 1982380 h 6858000"/>
              <a:gd name="connsiteX6" fmla="*/ 1142976 w 9144000"/>
              <a:gd name="connsiteY6" fmla="*/ 3429000 h 6858000"/>
              <a:gd name="connsiteX7" fmla="*/ 4572000 w 9144000"/>
              <a:gd name="connsiteY7" fmla="*/ 5625719 h 6858000"/>
              <a:gd name="connsiteX8" fmla="*/ 8001024 w 9144000"/>
              <a:gd name="connsiteY8" fmla="*/ 3429000 h 6858000"/>
              <a:gd name="connsiteX9" fmla="*/ 5429256 w 9144000"/>
              <a:gd name="connsiteY9" fmla="*/ 1125125 h 6858000"/>
              <a:gd name="connsiteX10" fmla="*/ 1047725 w 9144000"/>
              <a:gd name="connsiteY10" fmla="*/ 198238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047725 w 9144000"/>
              <a:gd name="connsiteY5" fmla="*/ 1982380 h 6858000"/>
              <a:gd name="connsiteX6" fmla="*/ 1142976 w 9144000"/>
              <a:gd name="connsiteY6" fmla="*/ 3429000 h 6858000"/>
              <a:gd name="connsiteX7" fmla="*/ 4572000 w 9144000"/>
              <a:gd name="connsiteY7" fmla="*/ 5625719 h 6858000"/>
              <a:gd name="connsiteX8" fmla="*/ 8001024 w 9144000"/>
              <a:gd name="connsiteY8" fmla="*/ 3429000 h 6858000"/>
              <a:gd name="connsiteX9" fmla="*/ 5429256 w 9144000"/>
              <a:gd name="connsiteY9" fmla="*/ 1125125 h 6858000"/>
              <a:gd name="connsiteX10" fmla="*/ 1047725 w 9144000"/>
              <a:gd name="connsiteY10" fmla="*/ 198238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047725 w 9144000"/>
              <a:gd name="connsiteY5" fmla="*/ 1982380 h 6858000"/>
              <a:gd name="connsiteX6" fmla="*/ 1142976 w 9144000"/>
              <a:gd name="connsiteY6" fmla="*/ 3429000 h 6858000"/>
              <a:gd name="connsiteX7" fmla="*/ 4572000 w 9144000"/>
              <a:gd name="connsiteY7" fmla="*/ 5625719 h 6858000"/>
              <a:gd name="connsiteX8" fmla="*/ 8001024 w 9144000"/>
              <a:gd name="connsiteY8" fmla="*/ 3429000 h 6858000"/>
              <a:gd name="connsiteX9" fmla="*/ 5429256 w 9144000"/>
              <a:gd name="connsiteY9" fmla="*/ 1125125 h 6858000"/>
              <a:gd name="connsiteX10" fmla="*/ 1047725 w 9144000"/>
              <a:gd name="connsiteY10" fmla="*/ 198238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047725 w 9144000"/>
              <a:gd name="connsiteY5" fmla="*/ 1982380 h 6858000"/>
              <a:gd name="connsiteX6" fmla="*/ 1142976 w 9144000"/>
              <a:gd name="connsiteY6" fmla="*/ 3429000 h 6858000"/>
              <a:gd name="connsiteX7" fmla="*/ 4572000 w 9144000"/>
              <a:gd name="connsiteY7" fmla="*/ 5625719 h 6858000"/>
              <a:gd name="connsiteX8" fmla="*/ 8001024 w 9144000"/>
              <a:gd name="connsiteY8" fmla="*/ 3429000 h 6858000"/>
              <a:gd name="connsiteX9" fmla="*/ 5429256 w 9144000"/>
              <a:gd name="connsiteY9" fmla="*/ 1125125 h 6858000"/>
              <a:gd name="connsiteX10" fmla="*/ 1047725 w 9144000"/>
              <a:gd name="connsiteY10" fmla="*/ 198238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047725 w 9144000"/>
              <a:gd name="connsiteY5" fmla="*/ 1982380 h 6858000"/>
              <a:gd name="connsiteX6" fmla="*/ 1142976 w 9144000"/>
              <a:gd name="connsiteY6" fmla="*/ 3429000 h 6858000"/>
              <a:gd name="connsiteX7" fmla="*/ 4572000 w 9144000"/>
              <a:gd name="connsiteY7" fmla="*/ 5625719 h 6858000"/>
              <a:gd name="connsiteX8" fmla="*/ 8001024 w 9144000"/>
              <a:gd name="connsiteY8" fmla="*/ 3429000 h 6858000"/>
              <a:gd name="connsiteX9" fmla="*/ 5429256 w 9144000"/>
              <a:gd name="connsiteY9" fmla="*/ 1125125 h 6858000"/>
              <a:gd name="connsiteX10" fmla="*/ 1047725 w 9144000"/>
              <a:gd name="connsiteY10" fmla="*/ 198238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047725 w 9144000"/>
              <a:gd name="connsiteY5" fmla="*/ 1982380 h 6858000"/>
              <a:gd name="connsiteX6" fmla="*/ 1142976 w 9144000"/>
              <a:gd name="connsiteY6" fmla="*/ 3429000 h 6858000"/>
              <a:gd name="connsiteX7" fmla="*/ 4572000 w 9144000"/>
              <a:gd name="connsiteY7" fmla="*/ 5625719 h 6858000"/>
              <a:gd name="connsiteX8" fmla="*/ 8001024 w 9144000"/>
              <a:gd name="connsiteY8" fmla="*/ 3429000 h 6858000"/>
              <a:gd name="connsiteX9" fmla="*/ 5429256 w 9144000"/>
              <a:gd name="connsiteY9" fmla="*/ 1125125 h 6858000"/>
              <a:gd name="connsiteX10" fmla="*/ 1047725 w 9144000"/>
              <a:gd name="connsiteY10" fmla="*/ 198238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5429256 w 9144000"/>
              <a:gd name="connsiteY5" fmla="*/ 1125125 h 6858000"/>
              <a:gd name="connsiteX6" fmla="*/ 1142976 w 9144000"/>
              <a:gd name="connsiteY6" fmla="*/ 3429000 h 6858000"/>
              <a:gd name="connsiteX7" fmla="*/ 4572000 w 9144000"/>
              <a:gd name="connsiteY7" fmla="*/ 5625719 h 6858000"/>
              <a:gd name="connsiteX8" fmla="*/ 8001024 w 9144000"/>
              <a:gd name="connsiteY8" fmla="*/ 3429000 h 6858000"/>
              <a:gd name="connsiteX9" fmla="*/ 5429256 w 9144000"/>
              <a:gd name="connsiteY9" fmla="*/ 1125125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4476749 w 9144000"/>
              <a:gd name="connsiteY5" fmla="*/ 1178703 h 6858000"/>
              <a:gd name="connsiteX6" fmla="*/ 1142976 w 9144000"/>
              <a:gd name="connsiteY6" fmla="*/ 3429000 h 6858000"/>
              <a:gd name="connsiteX7" fmla="*/ 4572000 w 9144000"/>
              <a:gd name="connsiteY7" fmla="*/ 5625719 h 6858000"/>
              <a:gd name="connsiteX8" fmla="*/ 8001024 w 9144000"/>
              <a:gd name="connsiteY8" fmla="*/ 3429000 h 6858000"/>
              <a:gd name="connsiteX9" fmla="*/ 4476749 w 9144000"/>
              <a:gd name="connsiteY9" fmla="*/ 1178703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4476749 w 9144000"/>
              <a:gd name="connsiteY5" fmla="*/ 1178703 h 6858000"/>
              <a:gd name="connsiteX6" fmla="*/ 1142976 w 9144000"/>
              <a:gd name="connsiteY6" fmla="*/ 3429000 h 6858000"/>
              <a:gd name="connsiteX7" fmla="*/ 4572000 w 9144000"/>
              <a:gd name="connsiteY7" fmla="*/ 5625719 h 6858000"/>
              <a:gd name="connsiteX8" fmla="*/ 8001024 w 9144000"/>
              <a:gd name="connsiteY8" fmla="*/ 3429000 h 6858000"/>
              <a:gd name="connsiteX9" fmla="*/ 4476749 w 9144000"/>
              <a:gd name="connsiteY9" fmla="*/ 1178703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4476749 w 9144000"/>
              <a:gd name="connsiteY5" fmla="*/ 1178703 h 6858000"/>
              <a:gd name="connsiteX6" fmla="*/ 1142976 w 9144000"/>
              <a:gd name="connsiteY6" fmla="*/ 3429000 h 6858000"/>
              <a:gd name="connsiteX7" fmla="*/ 4572000 w 9144000"/>
              <a:gd name="connsiteY7" fmla="*/ 5625719 h 6858000"/>
              <a:gd name="connsiteX8" fmla="*/ 8001024 w 9144000"/>
              <a:gd name="connsiteY8" fmla="*/ 3429000 h 6858000"/>
              <a:gd name="connsiteX9" fmla="*/ 4476749 w 9144000"/>
              <a:gd name="connsiteY9" fmla="*/ 1178703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4476749 w 9144000"/>
              <a:gd name="connsiteY5" fmla="*/ 1232281 h 6858000"/>
              <a:gd name="connsiteX6" fmla="*/ 1142976 w 9144000"/>
              <a:gd name="connsiteY6" fmla="*/ 3429000 h 6858000"/>
              <a:gd name="connsiteX7" fmla="*/ 4572000 w 9144000"/>
              <a:gd name="connsiteY7" fmla="*/ 5625719 h 6858000"/>
              <a:gd name="connsiteX8" fmla="*/ 8001024 w 9144000"/>
              <a:gd name="connsiteY8" fmla="*/ 3429000 h 6858000"/>
              <a:gd name="connsiteX9" fmla="*/ 4476749 w 9144000"/>
              <a:gd name="connsiteY9" fmla="*/ 1232281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4476749 w 9144000"/>
              <a:gd name="connsiteY5" fmla="*/ 1232281 h 6858000"/>
              <a:gd name="connsiteX6" fmla="*/ 1142976 w 9144000"/>
              <a:gd name="connsiteY6" fmla="*/ 3429000 h 6858000"/>
              <a:gd name="connsiteX7" fmla="*/ 4572000 w 9144000"/>
              <a:gd name="connsiteY7" fmla="*/ 5625719 h 6858000"/>
              <a:gd name="connsiteX8" fmla="*/ 8001024 w 9144000"/>
              <a:gd name="connsiteY8" fmla="*/ 3429000 h 6858000"/>
              <a:gd name="connsiteX9" fmla="*/ 4476749 w 9144000"/>
              <a:gd name="connsiteY9" fmla="*/ 1232281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4476749 w 9144000"/>
              <a:gd name="connsiteY5" fmla="*/ 1232281 h 6858000"/>
              <a:gd name="connsiteX6" fmla="*/ 1142976 w 9144000"/>
              <a:gd name="connsiteY6" fmla="*/ 3429000 h 6858000"/>
              <a:gd name="connsiteX7" fmla="*/ 4572000 w 9144000"/>
              <a:gd name="connsiteY7" fmla="*/ 5625719 h 6858000"/>
              <a:gd name="connsiteX8" fmla="*/ 8001024 w 9144000"/>
              <a:gd name="connsiteY8" fmla="*/ 3429000 h 6858000"/>
              <a:gd name="connsiteX9" fmla="*/ 4476749 w 9144000"/>
              <a:gd name="connsiteY9" fmla="*/ 1232281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4476749 w 9144000"/>
              <a:gd name="connsiteY5" fmla="*/ 1232281 h 6858000"/>
              <a:gd name="connsiteX6" fmla="*/ 1142976 w 9144000"/>
              <a:gd name="connsiteY6" fmla="*/ 3429000 h 6858000"/>
              <a:gd name="connsiteX7" fmla="*/ 4572000 w 9144000"/>
              <a:gd name="connsiteY7" fmla="*/ 5625719 h 6858000"/>
              <a:gd name="connsiteX8" fmla="*/ 8001024 w 9144000"/>
              <a:gd name="connsiteY8" fmla="*/ 3429000 h 6858000"/>
              <a:gd name="connsiteX9" fmla="*/ 4476749 w 9144000"/>
              <a:gd name="connsiteY9" fmla="*/ 1232281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4476749 w 9144000"/>
              <a:gd name="connsiteY5" fmla="*/ 1232281 h 6858000"/>
              <a:gd name="connsiteX6" fmla="*/ 1142976 w 9144000"/>
              <a:gd name="connsiteY6" fmla="*/ 3429000 h 6858000"/>
              <a:gd name="connsiteX7" fmla="*/ 4572000 w 9144000"/>
              <a:gd name="connsiteY7" fmla="*/ 5625719 h 6858000"/>
              <a:gd name="connsiteX8" fmla="*/ 8001024 w 9144000"/>
              <a:gd name="connsiteY8" fmla="*/ 3429000 h 6858000"/>
              <a:gd name="connsiteX9" fmla="*/ 4476749 w 9144000"/>
              <a:gd name="connsiteY9" fmla="*/ 1232281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4476749 w 9144000"/>
              <a:gd name="connsiteY5" fmla="*/ 1232281 h 6858000"/>
              <a:gd name="connsiteX6" fmla="*/ 1142976 w 9144000"/>
              <a:gd name="connsiteY6" fmla="*/ 3429000 h 6858000"/>
              <a:gd name="connsiteX7" fmla="*/ 4572000 w 9144000"/>
              <a:gd name="connsiteY7" fmla="*/ 5625719 h 6858000"/>
              <a:gd name="connsiteX8" fmla="*/ 8001024 w 9144000"/>
              <a:gd name="connsiteY8" fmla="*/ 3429000 h 6858000"/>
              <a:gd name="connsiteX9" fmla="*/ 4476749 w 9144000"/>
              <a:gd name="connsiteY9" fmla="*/ 1232281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9144000" h="6858000">
                <a:moveTo>
                  <a:pt x="0" y="0"/>
                </a:moveTo>
                <a:lnTo>
                  <a:pt x="9144000" y="0"/>
                </a:lnTo>
                <a:lnTo>
                  <a:pt x="9144000" y="6858000"/>
                </a:lnTo>
                <a:lnTo>
                  <a:pt x="0" y="6858000"/>
                </a:lnTo>
                <a:lnTo>
                  <a:pt x="0" y="0"/>
                </a:lnTo>
                <a:close/>
                <a:moveTo>
                  <a:pt x="4476749" y="1232281"/>
                </a:moveTo>
                <a:lnTo>
                  <a:pt x="1142976" y="3429000"/>
                </a:lnTo>
                <a:cubicBezTo>
                  <a:pt x="1481460" y="3599399"/>
                  <a:pt x="1267728" y="3524054"/>
                  <a:pt x="4572000" y="5625719"/>
                </a:cubicBezTo>
                <a:cubicBezTo>
                  <a:pt x="4765437" y="5513603"/>
                  <a:pt x="5114231" y="5299574"/>
                  <a:pt x="8001024" y="3429000"/>
                </a:cubicBezTo>
                <a:lnTo>
                  <a:pt x="4476749" y="1232281"/>
                </a:lnTo>
                <a:close/>
              </a:path>
            </a:pathLst>
          </a:custGeom>
          <a:gradFill>
            <a:gsLst>
              <a:gs pos="0">
                <a:srgbClr val="FF3399"/>
              </a:gs>
              <a:gs pos="25000">
                <a:schemeClr val="bg2">
                  <a:lumMod val="60000"/>
                  <a:lumOff val="40000"/>
                  <a:alpha val="39000"/>
                </a:schemeClr>
              </a:gs>
              <a:gs pos="50000">
                <a:schemeClr val="tx1">
                  <a:alpha val="62000"/>
                </a:schemeClr>
              </a:gs>
              <a:gs pos="97000">
                <a:srgbClr val="01A78F">
                  <a:lumMod val="31000"/>
                </a:srgbClr>
              </a:gs>
              <a:gs pos="83000">
                <a:srgbClr val="3366FF">
                  <a:alpha val="4000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gradFill>
                <a:gsLst>
                  <a:gs pos="0">
                    <a:srgbClr val="5E9EFF"/>
                  </a:gs>
                  <a:gs pos="39999">
                    <a:srgbClr val="85C2FF"/>
                  </a:gs>
                  <a:gs pos="70000">
                    <a:srgbClr val="C4D6EB"/>
                  </a:gs>
                  <a:gs pos="100000">
                    <a:srgbClr val="FFEBFA"/>
                  </a:gs>
                </a:gsLst>
                <a:lin ang="5400000" scaled="0"/>
              </a:gradFill>
            </a:endParaRPr>
          </a:p>
        </p:txBody>
      </p:sp>
    </p:spTree>
  </p:cSld>
  <p:clrMapOvr>
    <a:masterClrMapping/>
  </p:clrMapOvr>
  <p:transition spd="med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4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50" presetClass="exit" presetSubtype="0" ac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3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9" grpId="0"/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1 Imagen" descr="Diapositiva29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Doble onda"/>
          <p:cNvSpPr/>
          <p:nvPr/>
        </p:nvSpPr>
        <p:spPr>
          <a:xfrm>
            <a:off x="0" y="0"/>
            <a:ext cx="9144000" cy="914400"/>
          </a:xfrm>
          <a:prstGeom prst="doubleWave">
            <a:avLst>
              <a:gd name="adj1" fmla="val 12500"/>
              <a:gd name="adj2" fmla="val 0"/>
            </a:avLst>
          </a:prstGeom>
          <a:gradFill>
            <a:gsLst>
              <a:gs pos="0">
                <a:srgbClr val="FFFFFF"/>
              </a:gs>
              <a:gs pos="13000">
                <a:srgbClr val="E6E6E6"/>
              </a:gs>
              <a:gs pos="32001">
                <a:srgbClr val="7D8496"/>
              </a:gs>
              <a:gs pos="47000">
                <a:schemeClr val="accent6">
                  <a:lumMod val="20000"/>
                  <a:lumOff val="80000"/>
                </a:schemeClr>
              </a:gs>
              <a:gs pos="85001">
                <a:srgbClr val="7D8496"/>
              </a:gs>
              <a:gs pos="100000">
                <a:srgbClr val="E6E6E6"/>
              </a:gs>
            </a:gsLst>
            <a:lin ang="2700000" scaled="1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4" name="3 Doble onda"/>
          <p:cNvSpPr/>
          <p:nvPr/>
        </p:nvSpPr>
        <p:spPr>
          <a:xfrm>
            <a:off x="0" y="5943600"/>
            <a:ext cx="9144000" cy="914400"/>
          </a:xfrm>
          <a:prstGeom prst="doubleWave">
            <a:avLst>
              <a:gd name="adj1" fmla="val 12500"/>
              <a:gd name="adj2" fmla="val 0"/>
            </a:avLst>
          </a:prstGeom>
          <a:gradFill>
            <a:gsLst>
              <a:gs pos="0">
                <a:srgbClr val="FFFFFF"/>
              </a:gs>
              <a:gs pos="13000">
                <a:srgbClr val="E6E6E6"/>
              </a:gs>
              <a:gs pos="32001">
                <a:srgbClr val="7D8496"/>
              </a:gs>
              <a:gs pos="47000">
                <a:schemeClr val="accent6">
                  <a:lumMod val="20000"/>
                  <a:lumOff val="80000"/>
                </a:schemeClr>
              </a:gs>
              <a:gs pos="85001">
                <a:srgbClr val="7D8496"/>
              </a:gs>
              <a:gs pos="100000">
                <a:srgbClr val="E6E6E6"/>
              </a:gs>
            </a:gsLst>
            <a:lin ang="2700000" scaled="1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5129" name="4 Rectángulo"/>
          <p:cNvSpPr>
            <a:spLocks noChangeArrowheads="1"/>
          </p:cNvSpPr>
          <p:nvPr/>
        </p:nvSpPr>
        <p:spPr bwMode="auto">
          <a:xfrm>
            <a:off x="5796136" y="959723"/>
            <a:ext cx="3240782" cy="18466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bliqueBottomLeft"/>
              <a:lightRig rig="threePt" dir="t"/>
            </a:scene3d>
            <a:sp3d extrusionH="69850">
              <a:extrusionClr>
                <a:schemeClr val="tx1"/>
              </a:extrusionClr>
            </a:sp3d>
          </a:bodyPr>
          <a:lstStyle/>
          <a:p>
            <a:pPr algn="ctr"/>
            <a:endParaRPr lang="es-ES" altLang="es-ES" b="1" dirty="0" smtClean="0">
              <a:effectLst>
                <a:glow rad="101600">
                  <a:schemeClr val="accent2">
                    <a:lumMod val="50000"/>
                    <a:alpha val="60000"/>
                  </a:schemeClr>
                </a:glow>
              </a:effectLst>
              <a:latin typeface="Calibri" pitchFamily="34" charset="0"/>
            </a:endParaRPr>
          </a:p>
          <a:p>
            <a:pPr algn="ctr"/>
            <a:r>
              <a:rPr lang="es-ES" altLang="es-ES" sz="2400" b="1" dirty="0" smtClean="0">
                <a:effectLst>
                  <a:glow rad="101600">
                    <a:schemeClr val="accent2">
                      <a:lumMod val="50000"/>
                      <a:alpha val="60000"/>
                    </a:schemeClr>
                  </a:glow>
                </a:effectLst>
                <a:latin typeface="Calibri" pitchFamily="34" charset="0"/>
              </a:rPr>
              <a:t>Mujer trabajadora que</a:t>
            </a:r>
          </a:p>
          <a:p>
            <a:pPr algn="ctr"/>
            <a:r>
              <a:rPr lang="es-ES" altLang="es-ES" sz="2400" b="1" dirty="0">
                <a:effectLst>
                  <a:glow rad="101600">
                    <a:schemeClr val="accent2">
                      <a:lumMod val="50000"/>
                      <a:alpha val="60000"/>
                    </a:schemeClr>
                  </a:glow>
                </a:effectLst>
                <a:latin typeface="Calibri" pitchFamily="34" charset="0"/>
              </a:rPr>
              <a:t>n</a:t>
            </a:r>
            <a:r>
              <a:rPr lang="es-ES" altLang="es-ES" sz="2400" b="1" dirty="0" smtClean="0">
                <a:effectLst>
                  <a:glow rad="101600">
                    <a:schemeClr val="accent2">
                      <a:lumMod val="50000"/>
                      <a:alpha val="60000"/>
                    </a:schemeClr>
                  </a:glow>
                </a:effectLst>
                <a:latin typeface="Calibri" pitchFamily="34" charset="0"/>
              </a:rPr>
              <a:t>unca se rinde,</a:t>
            </a:r>
          </a:p>
          <a:p>
            <a:pPr algn="ctr"/>
            <a:r>
              <a:rPr lang="es-ES" altLang="es-ES" sz="2400" b="1" dirty="0">
                <a:effectLst>
                  <a:glow rad="101600">
                    <a:schemeClr val="accent2">
                      <a:lumMod val="50000"/>
                      <a:alpha val="60000"/>
                    </a:schemeClr>
                  </a:glow>
                </a:effectLst>
                <a:latin typeface="Calibri" pitchFamily="34" charset="0"/>
              </a:rPr>
              <a:t>r</a:t>
            </a:r>
            <a:r>
              <a:rPr lang="es-ES" altLang="es-ES" sz="2400" b="1" dirty="0" smtClean="0">
                <a:effectLst>
                  <a:glow rad="101600">
                    <a:schemeClr val="accent2">
                      <a:lumMod val="50000"/>
                      <a:alpha val="60000"/>
                    </a:schemeClr>
                  </a:glow>
                </a:effectLst>
                <a:latin typeface="Calibri" pitchFamily="34" charset="0"/>
              </a:rPr>
              <a:t>esponsable y</a:t>
            </a:r>
          </a:p>
          <a:p>
            <a:pPr algn="ctr"/>
            <a:r>
              <a:rPr lang="es-ES" altLang="es-ES" sz="2400" b="1" dirty="0">
                <a:effectLst>
                  <a:glow rad="101600">
                    <a:schemeClr val="accent2">
                      <a:lumMod val="50000"/>
                      <a:alpha val="60000"/>
                    </a:schemeClr>
                  </a:glow>
                </a:effectLst>
                <a:latin typeface="Calibri" pitchFamily="34" charset="0"/>
              </a:rPr>
              <a:t>e</a:t>
            </a:r>
            <a:r>
              <a:rPr lang="es-ES" altLang="es-ES" sz="2400" b="1" dirty="0" smtClean="0">
                <a:effectLst>
                  <a:glow rad="101600">
                    <a:schemeClr val="accent2">
                      <a:lumMod val="50000"/>
                      <a:alpha val="60000"/>
                    </a:schemeClr>
                  </a:glow>
                </a:effectLst>
                <a:latin typeface="Calibri" pitchFamily="34" charset="0"/>
              </a:rPr>
              <a:t>mprendedora,</a:t>
            </a:r>
            <a:endParaRPr lang="es-ES" altLang="es-ES" sz="2400" dirty="0">
              <a:effectLst>
                <a:glow rad="101600">
                  <a:schemeClr val="accent2">
                    <a:lumMod val="50000"/>
                    <a:alpha val="60000"/>
                  </a:schemeClr>
                </a:glow>
              </a:effectLst>
              <a:latin typeface="Calibri" pitchFamily="34" charset="0"/>
            </a:endParaRPr>
          </a:p>
        </p:txBody>
      </p:sp>
      <p:sp>
        <p:nvSpPr>
          <p:cNvPr id="8" name="2 Marco"/>
          <p:cNvSpPr/>
          <p:nvPr/>
        </p:nvSpPr>
        <p:spPr>
          <a:xfrm rot="16200000">
            <a:off x="1143000" y="-1143000"/>
            <a:ext cx="6858000" cy="9144000"/>
          </a:xfrm>
          <a:custGeom>
            <a:avLst/>
            <a:gdLst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950964 w 9144000"/>
              <a:gd name="connsiteY5" fmla="*/ 1950964 h 6858000"/>
              <a:gd name="connsiteX6" fmla="*/ 1950964 w 9144000"/>
              <a:gd name="connsiteY6" fmla="*/ 4907036 h 6858000"/>
              <a:gd name="connsiteX7" fmla="*/ 7193036 w 9144000"/>
              <a:gd name="connsiteY7" fmla="*/ 4907036 h 6858000"/>
              <a:gd name="connsiteX8" fmla="*/ 7193036 w 9144000"/>
              <a:gd name="connsiteY8" fmla="*/ 1950964 h 6858000"/>
              <a:gd name="connsiteX9" fmla="*/ 1950964 w 9144000"/>
              <a:gd name="connsiteY9" fmla="*/ 1950964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950964 w 9144000"/>
              <a:gd name="connsiteY5" fmla="*/ 1950964 h 6858000"/>
              <a:gd name="connsiteX6" fmla="*/ 1950964 w 9144000"/>
              <a:gd name="connsiteY6" fmla="*/ 4907036 h 6858000"/>
              <a:gd name="connsiteX7" fmla="*/ 7193036 w 9144000"/>
              <a:gd name="connsiteY7" fmla="*/ 4907036 h 6858000"/>
              <a:gd name="connsiteX8" fmla="*/ 7193036 w 9144000"/>
              <a:gd name="connsiteY8" fmla="*/ 1950964 h 6858000"/>
              <a:gd name="connsiteX9" fmla="*/ 4572000 w 9144000"/>
              <a:gd name="connsiteY9" fmla="*/ 1954306 h 6858000"/>
              <a:gd name="connsiteX10" fmla="*/ 1950964 w 9144000"/>
              <a:gd name="connsiteY10" fmla="*/ 1950964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950964 w 9144000"/>
              <a:gd name="connsiteY5" fmla="*/ 1950964 h 6858000"/>
              <a:gd name="connsiteX6" fmla="*/ 1950964 w 9144000"/>
              <a:gd name="connsiteY6" fmla="*/ 4907036 h 6858000"/>
              <a:gd name="connsiteX7" fmla="*/ 4572000 w 9144000"/>
              <a:gd name="connsiteY7" fmla="*/ 4912659 h 6858000"/>
              <a:gd name="connsiteX8" fmla="*/ 7193036 w 9144000"/>
              <a:gd name="connsiteY8" fmla="*/ 4907036 h 6858000"/>
              <a:gd name="connsiteX9" fmla="*/ 7193036 w 9144000"/>
              <a:gd name="connsiteY9" fmla="*/ 1950964 h 6858000"/>
              <a:gd name="connsiteX10" fmla="*/ 4572000 w 9144000"/>
              <a:gd name="connsiteY10" fmla="*/ 1954306 h 6858000"/>
              <a:gd name="connsiteX11" fmla="*/ 1950964 w 9144000"/>
              <a:gd name="connsiteY11" fmla="*/ 1950964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950964 w 9144000"/>
              <a:gd name="connsiteY5" fmla="*/ 1950964 h 6858000"/>
              <a:gd name="connsiteX6" fmla="*/ 1950964 w 9144000"/>
              <a:gd name="connsiteY6" fmla="*/ 4907036 h 6858000"/>
              <a:gd name="connsiteX7" fmla="*/ 4554071 w 9144000"/>
              <a:gd name="connsiteY7" fmla="*/ 6060141 h 6858000"/>
              <a:gd name="connsiteX8" fmla="*/ 7193036 w 9144000"/>
              <a:gd name="connsiteY8" fmla="*/ 4907036 h 6858000"/>
              <a:gd name="connsiteX9" fmla="*/ 7193036 w 9144000"/>
              <a:gd name="connsiteY9" fmla="*/ 1950964 h 6858000"/>
              <a:gd name="connsiteX10" fmla="*/ 4572000 w 9144000"/>
              <a:gd name="connsiteY10" fmla="*/ 1954306 h 6858000"/>
              <a:gd name="connsiteX11" fmla="*/ 1950964 w 9144000"/>
              <a:gd name="connsiteY11" fmla="*/ 1950964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950964 w 9144000"/>
              <a:gd name="connsiteY5" fmla="*/ 1950964 h 6858000"/>
              <a:gd name="connsiteX6" fmla="*/ 1950964 w 9144000"/>
              <a:gd name="connsiteY6" fmla="*/ 4907036 h 6858000"/>
              <a:gd name="connsiteX7" fmla="*/ 4554071 w 9144000"/>
              <a:gd name="connsiteY7" fmla="*/ 6060141 h 6858000"/>
              <a:gd name="connsiteX8" fmla="*/ 7193036 w 9144000"/>
              <a:gd name="connsiteY8" fmla="*/ 4907036 h 6858000"/>
              <a:gd name="connsiteX9" fmla="*/ 7193036 w 9144000"/>
              <a:gd name="connsiteY9" fmla="*/ 1950964 h 6858000"/>
              <a:gd name="connsiteX10" fmla="*/ 4625788 w 9144000"/>
              <a:gd name="connsiteY10" fmla="*/ 484094 h 6858000"/>
              <a:gd name="connsiteX11" fmla="*/ 1950964 w 9144000"/>
              <a:gd name="connsiteY11" fmla="*/ 1950964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950964 w 9144000"/>
              <a:gd name="connsiteY5" fmla="*/ 1950964 h 6858000"/>
              <a:gd name="connsiteX6" fmla="*/ 1950964 w 9144000"/>
              <a:gd name="connsiteY6" fmla="*/ 4907036 h 6858000"/>
              <a:gd name="connsiteX7" fmla="*/ 4536142 w 9144000"/>
              <a:gd name="connsiteY7" fmla="*/ 6329083 h 6858000"/>
              <a:gd name="connsiteX8" fmla="*/ 7193036 w 9144000"/>
              <a:gd name="connsiteY8" fmla="*/ 4907036 h 6858000"/>
              <a:gd name="connsiteX9" fmla="*/ 7193036 w 9144000"/>
              <a:gd name="connsiteY9" fmla="*/ 1950964 h 6858000"/>
              <a:gd name="connsiteX10" fmla="*/ 4625788 w 9144000"/>
              <a:gd name="connsiteY10" fmla="*/ 484094 h 6858000"/>
              <a:gd name="connsiteX11" fmla="*/ 1950964 w 9144000"/>
              <a:gd name="connsiteY11" fmla="*/ 1950964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950964 w 9144000"/>
              <a:gd name="connsiteY5" fmla="*/ 1950964 h 6858000"/>
              <a:gd name="connsiteX6" fmla="*/ 1950964 w 9144000"/>
              <a:gd name="connsiteY6" fmla="*/ 4907036 h 6858000"/>
              <a:gd name="connsiteX7" fmla="*/ 4536142 w 9144000"/>
              <a:gd name="connsiteY7" fmla="*/ 6329083 h 6858000"/>
              <a:gd name="connsiteX8" fmla="*/ 7193036 w 9144000"/>
              <a:gd name="connsiteY8" fmla="*/ 4907036 h 6858000"/>
              <a:gd name="connsiteX9" fmla="*/ 7193036 w 9144000"/>
              <a:gd name="connsiteY9" fmla="*/ 1950964 h 6858000"/>
              <a:gd name="connsiteX10" fmla="*/ 4607858 w 9144000"/>
              <a:gd name="connsiteY10" fmla="*/ 609600 h 6858000"/>
              <a:gd name="connsiteX11" fmla="*/ 1950964 w 9144000"/>
              <a:gd name="connsiteY11" fmla="*/ 1950964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950964 w 9144000"/>
              <a:gd name="connsiteY5" fmla="*/ 1950964 h 6858000"/>
              <a:gd name="connsiteX6" fmla="*/ 1950964 w 9144000"/>
              <a:gd name="connsiteY6" fmla="*/ 4907036 h 6858000"/>
              <a:gd name="connsiteX7" fmla="*/ 4536142 w 9144000"/>
              <a:gd name="connsiteY7" fmla="*/ 6329083 h 6858000"/>
              <a:gd name="connsiteX8" fmla="*/ 7193036 w 9144000"/>
              <a:gd name="connsiteY8" fmla="*/ 4907036 h 6858000"/>
              <a:gd name="connsiteX9" fmla="*/ 7193036 w 9144000"/>
              <a:gd name="connsiteY9" fmla="*/ 1950964 h 6858000"/>
              <a:gd name="connsiteX10" fmla="*/ 4607858 w 9144000"/>
              <a:gd name="connsiteY10" fmla="*/ 609600 h 6858000"/>
              <a:gd name="connsiteX11" fmla="*/ 1950964 w 9144000"/>
              <a:gd name="connsiteY11" fmla="*/ 1950964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950964 w 9144000"/>
              <a:gd name="connsiteY5" fmla="*/ 1950964 h 6858000"/>
              <a:gd name="connsiteX6" fmla="*/ 1950964 w 9144000"/>
              <a:gd name="connsiteY6" fmla="*/ 4907036 h 6858000"/>
              <a:gd name="connsiteX7" fmla="*/ 4536142 w 9144000"/>
              <a:gd name="connsiteY7" fmla="*/ 6329083 h 6858000"/>
              <a:gd name="connsiteX8" fmla="*/ 7193036 w 9144000"/>
              <a:gd name="connsiteY8" fmla="*/ 4907036 h 6858000"/>
              <a:gd name="connsiteX9" fmla="*/ 7193036 w 9144000"/>
              <a:gd name="connsiteY9" fmla="*/ 1950964 h 6858000"/>
              <a:gd name="connsiteX10" fmla="*/ 4607858 w 9144000"/>
              <a:gd name="connsiteY10" fmla="*/ 609600 h 6858000"/>
              <a:gd name="connsiteX11" fmla="*/ 1950964 w 9144000"/>
              <a:gd name="connsiteY11" fmla="*/ 1950964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950964 w 9144000"/>
              <a:gd name="connsiteY5" fmla="*/ 1950964 h 6858000"/>
              <a:gd name="connsiteX6" fmla="*/ 1950964 w 9144000"/>
              <a:gd name="connsiteY6" fmla="*/ 4907036 h 6858000"/>
              <a:gd name="connsiteX7" fmla="*/ 4536142 w 9144000"/>
              <a:gd name="connsiteY7" fmla="*/ 6329083 h 6858000"/>
              <a:gd name="connsiteX8" fmla="*/ 7193036 w 9144000"/>
              <a:gd name="connsiteY8" fmla="*/ 4907036 h 6858000"/>
              <a:gd name="connsiteX9" fmla="*/ 7193036 w 9144000"/>
              <a:gd name="connsiteY9" fmla="*/ 1950964 h 6858000"/>
              <a:gd name="connsiteX10" fmla="*/ 4607858 w 9144000"/>
              <a:gd name="connsiteY10" fmla="*/ 609600 h 6858000"/>
              <a:gd name="connsiteX11" fmla="*/ 1950964 w 9144000"/>
              <a:gd name="connsiteY11" fmla="*/ 1950964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950964 w 9144000"/>
              <a:gd name="connsiteY5" fmla="*/ 1950964 h 6858000"/>
              <a:gd name="connsiteX6" fmla="*/ 1950964 w 9144000"/>
              <a:gd name="connsiteY6" fmla="*/ 4907036 h 6858000"/>
              <a:gd name="connsiteX7" fmla="*/ 4536142 w 9144000"/>
              <a:gd name="connsiteY7" fmla="*/ 6329083 h 6858000"/>
              <a:gd name="connsiteX8" fmla="*/ 7193036 w 9144000"/>
              <a:gd name="connsiteY8" fmla="*/ 4907036 h 6858000"/>
              <a:gd name="connsiteX9" fmla="*/ 7193036 w 9144000"/>
              <a:gd name="connsiteY9" fmla="*/ 1950964 h 6858000"/>
              <a:gd name="connsiteX10" fmla="*/ 4607858 w 9144000"/>
              <a:gd name="connsiteY10" fmla="*/ 609600 h 6858000"/>
              <a:gd name="connsiteX11" fmla="*/ 1950964 w 9144000"/>
              <a:gd name="connsiteY11" fmla="*/ 1950964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950964 w 9144000"/>
              <a:gd name="connsiteY5" fmla="*/ 1950964 h 6858000"/>
              <a:gd name="connsiteX6" fmla="*/ 1950964 w 9144000"/>
              <a:gd name="connsiteY6" fmla="*/ 4907036 h 6858000"/>
              <a:gd name="connsiteX7" fmla="*/ 4536142 w 9144000"/>
              <a:gd name="connsiteY7" fmla="*/ 6329083 h 6858000"/>
              <a:gd name="connsiteX8" fmla="*/ 7193036 w 9144000"/>
              <a:gd name="connsiteY8" fmla="*/ 4907036 h 6858000"/>
              <a:gd name="connsiteX9" fmla="*/ 7193036 w 9144000"/>
              <a:gd name="connsiteY9" fmla="*/ 1950964 h 6858000"/>
              <a:gd name="connsiteX10" fmla="*/ 4607858 w 9144000"/>
              <a:gd name="connsiteY10" fmla="*/ 609600 h 6858000"/>
              <a:gd name="connsiteX11" fmla="*/ 1950964 w 9144000"/>
              <a:gd name="connsiteY11" fmla="*/ 1950964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950964 w 9144000"/>
              <a:gd name="connsiteY5" fmla="*/ 1950964 h 6858000"/>
              <a:gd name="connsiteX6" fmla="*/ 1950964 w 9144000"/>
              <a:gd name="connsiteY6" fmla="*/ 4907036 h 6858000"/>
              <a:gd name="connsiteX7" fmla="*/ 4536142 w 9144000"/>
              <a:gd name="connsiteY7" fmla="*/ 6329083 h 6858000"/>
              <a:gd name="connsiteX8" fmla="*/ 7193036 w 9144000"/>
              <a:gd name="connsiteY8" fmla="*/ 4907036 h 6858000"/>
              <a:gd name="connsiteX9" fmla="*/ 7193036 w 9144000"/>
              <a:gd name="connsiteY9" fmla="*/ 1950964 h 6858000"/>
              <a:gd name="connsiteX10" fmla="*/ 4607858 w 9144000"/>
              <a:gd name="connsiteY10" fmla="*/ 609600 h 6858000"/>
              <a:gd name="connsiteX11" fmla="*/ 1950964 w 9144000"/>
              <a:gd name="connsiteY11" fmla="*/ 1950964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950964 w 9144000"/>
              <a:gd name="connsiteY5" fmla="*/ 1950964 h 6858000"/>
              <a:gd name="connsiteX6" fmla="*/ 1950964 w 9144000"/>
              <a:gd name="connsiteY6" fmla="*/ 4907036 h 6858000"/>
              <a:gd name="connsiteX7" fmla="*/ 4536142 w 9144000"/>
              <a:gd name="connsiteY7" fmla="*/ 6329083 h 6858000"/>
              <a:gd name="connsiteX8" fmla="*/ 7193036 w 9144000"/>
              <a:gd name="connsiteY8" fmla="*/ 4907036 h 6858000"/>
              <a:gd name="connsiteX9" fmla="*/ 7193036 w 9144000"/>
              <a:gd name="connsiteY9" fmla="*/ 1950964 h 6858000"/>
              <a:gd name="connsiteX10" fmla="*/ 4607858 w 9144000"/>
              <a:gd name="connsiteY10" fmla="*/ 609600 h 6858000"/>
              <a:gd name="connsiteX11" fmla="*/ 1950964 w 9144000"/>
              <a:gd name="connsiteY11" fmla="*/ 1950964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950964 w 9144000"/>
              <a:gd name="connsiteY5" fmla="*/ 1950964 h 6858000"/>
              <a:gd name="connsiteX6" fmla="*/ 1950964 w 9144000"/>
              <a:gd name="connsiteY6" fmla="*/ 4907036 h 6858000"/>
              <a:gd name="connsiteX7" fmla="*/ 4536142 w 9144000"/>
              <a:gd name="connsiteY7" fmla="*/ 6329083 h 6858000"/>
              <a:gd name="connsiteX8" fmla="*/ 7193036 w 9144000"/>
              <a:gd name="connsiteY8" fmla="*/ 4907036 h 6858000"/>
              <a:gd name="connsiteX9" fmla="*/ 7193036 w 9144000"/>
              <a:gd name="connsiteY9" fmla="*/ 1950964 h 6858000"/>
              <a:gd name="connsiteX10" fmla="*/ 4607858 w 9144000"/>
              <a:gd name="connsiteY10" fmla="*/ 609600 h 6858000"/>
              <a:gd name="connsiteX11" fmla="*/ 1950964 w 9144000"/>
              <a:gd name="connsiteY11" fmla="*/ 1950964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950964 w 9144000"/>
              <a:gd name="connsiteY5" fmla="*/ 1950964 h 6858000"/>
              <a:gd name="connsiteX6" fmla="*/ 1950964 w 9144000"/>
              <a:gd name="connsiteY6" fmla="*/ 4907036 h 6858000"/>
              <a:gd name="connsiteX7" fmla="*/ 4536142 w 9144000"/>
              <a:gd name="connsiteY7" fmla="*/ 6329083 h 6858000"/>
              <a:gd name="connsiteX8" fmla="*/ 7193036 w 9144000"/>
              <a:gd name="connsiteY8" fmla="*/ 4907036 h 6858000"/>
              <a:gd name="connsiteX9" fmla="*/ 7193036 w 9144000"/>
              <a:gd name="connsiteY9" fmla="*/ 1950964 h 6858000"/>
              <a:gd name="connsiteX10" fmla="*/ 4607858 w 9144000"/>
              <a:gd name="connsiteY10" fmla="*/ 609600 h 6858000"/>
              <a:gd name="connsiteX11" fmla="*/ 1950964 w 9144000"/>
              <a:gd name="connsiteY11" fmla="*/ 1950964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950964 w 9144000"/>
              <a:gd name="connsiteY5" fmla="*/ 1950964 h 6858000"/>
              <a:gd name="connsiteX6" fmla="*/ 1950964 w 9144000"/>
              <a:gd name="connsiteY6" fmla="*/ 4907036 h 6858000"/>
              <a:gd name="connsiteX7" fmla="*/ 4536142 w 9144000"/>
              <a:gd name="connsiteY7" fmla="*/ 6329083 h 6858000"/>
              <a:gd name="connsiteX8" fmla="*/ 7193036 w 9144000"/>
              <a:gd name="connsiteY8" fmla="*/ 4907036 h 6858000"/>
              <a:gd name="connsiteX9" fmla="*/ 7193036 w 9144000"/>
              <a:gd name="connsiteY9" fmla="*/ 1950964 h 6858000"/>
              <a:gd name="connsiteX10" fmla="*/ 4607858 w 9144000"/>
              <a:gd name="connsiteY10" fmla="*/ 609600 h 6858000"/>
              <a:gd name="connsiteX11" fmla="*/ 1950964 w 9144000"/>
              <a:gd name="connsiteY11" fmla="*/ 1950964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950964 w 9144000"/>
              <a:gd name="connsiteY5" fmla="*/ 1950964 h 6858000"/>
              <a:gd name="connsiteX6" fmla="*/ 1950964 w 9144000"/>
              <a:gd name="connsiteY6" fmla="*/ 4907036 h 6858000"/>
              <a:gd name="connsiteX7" fmla="*/ 4536142 w 9144000"/>
              <a:gd name="connsiteY7" fmla="*/ 6329083 h 6858000"/>
              <a:gd name="connsiteX8" fmla="*/ 7193036 w 9144000"/>
              <a:gd name="connsiteY8" fmla="*/ 4907036 h 6858000"/>
              <a:gd name="connsiteX9" fmla="*/ 7193036 w 9144000"/>
              <a:gd name="connsiteY9" fmla="*/ 1950964 h 6858000"/>
              <a:gd name="connsiteX10" fmla="*/ 4607858 w 9144000"/>
              <a:gd name="connsiteY10" fmla="*/ 609600 h 6858000"/>
              <a:gd name="connsiteX11" fmla="*/ 1950964 w 9144000"/>
              <a:gd name="connsiteY11" fmla="*/ 1950964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950964 w 9144000"/>
              <a:gd name="connsiteY5" fmla="*/ 1950964 h 6858000"/>
              <a:gd name="connsiteX6" fmla="*/ 1950964 w 9144000"/>
              <a:gd name="connsiteY6" fmla="*/ 4907036 h 6858000"/>
              <a:gd name="connsiteX7" fmla="*/ 4536142 w 9144000"/>
              <a:gd name="connsiteY7" fmla="*/ 6329083 h 6858000"/>
              <a:gd name="connsiteX8" fmla="*/ 7193036 w 9144000"/>
              <a:gd name="connsiteY8" fmla="*/ 4907036 h 6858000"/>
              <a:gd name="connsiteX9" fmla="*/ 7193036 w 9144000"/>
              <a:gd name="connsiteY9" fmla="*/ 1950964 h 6858000"/>
              <a:gd name="connsiteX10" fmla="*/ 4607858 w 9144000"/>
              <a:gd name="connsiteY10" fmla="*/ 609600 h 6858000"/>
              <a:gd name="connsiteX11" fmla="*/ 1950964 w 9144000"/>
              <a:gd name="connsiteY11" fmla="*/ 1950964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950964 w 9144000"/>
              <a:gd name="connsiteY5" fmla="*/ 1950964 h 6858000"/>
              <a:gd name="connsiteX6" fmla="*/ 1950964 w 9144000"/>
              <a:gd name="connsiteY6" fmla="*/ 4907036 h 6858000"/>
              <a:gd name="connsiteX7" fmla="*/ 4536142 w 9144000"/>
              <a:gd name="connsiteY7" fmla="*/ 6329083 h 6858000"/>
              <a:gd name="connsiteX8" fmla="*/ 7048517 w 9144000"/>
              <a:gd name="connsiteY8" fmla="*/ 4822041 h 6858000"/>
              <a:gd name="connsiteX9" fmla="*/ 7193036 w 9144000"/>
              <a:gd name="connsiteY9" fmla="*/ 1950964 h 6858000"/>
              <a:gd name="connsiteX10" fmla="*/ 4607858 w 9144000"/>
              <a:gd name="connsiteY10" fmla="*/ 609600 h 6858000"/>
              <a:gd name="connsiteX11" fmla="*/ 1950964 w 9144000"/>
              <a:gd name="connsiteY11" fmla="*/ 1950964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950964 w 9144000"/>
              <a:gd name="connsiteY5" fmla="*/ 1950964 h 6858000"/>
              <a:gd name="connsiteX6" fmla="*/ 1950964 w 9144000"/>
              <a:gd name="connsiteY6" fmla="*/ 4907036 h 6858000"/>
              <a:gd name="connsiteX7" fmla="*/ 4536142 w 9144000"/>
              <a:gd name="connsiteY7" fmla="*/ 6329083 h 6858000"/>
              <a:gd name="connsiteX8" fmla="*/ 7048517 w 9144000"/>
              <a:gd name="connsiteY8" fmla="*/ 4822041 h 6858000"/>
              <a:gd name="connsiteX9" fmla="*/ 7193036 w 9144000"/>
              <a:gd name="connsiteY9" fmla="*/ 1950964 h 6858000"/>
              <a:gd name="connsiteX10" fmla="*/ 4607858 w 9144000"/>
              <a:gd name="connsiteY10" fmla="*/ 609600 h 6858000"/>
              <a:gd name="connsiteX11" fmla="*/ 1950964 w 9144000"/>
              <a:gd name="connsiteY11" fmla="*/ 1950964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950964 w 9144000"/>
              <a:gd name="connsiteY5" fmla="*/ 1950964 h 6858000"/>
              <a:gd name="connsiteX6" fmla="*/ 1950964 w 9144000"/>
              <a:gd name="connsiteY6" fmla="*/ 4907036 h 6858000"/>
              <a:gd name="connsiteX7" fmla="*/ 4536142 w 9144000"/>
              <a:gd name="connsiteY7" fmla="*/ 6329083 h 6858000"/>
              <a:gd name="connsiteX8" fmla="*/ 6000760 w 9144000"/>
              <a:gd name="connsiteY8" fmla="*/ 4554149 h 6858000"/>
              <a:gd name="connsiteX9" fmla="*/ 7193036 w 9144000"/>
              <a:gd name="connsiteY9" fmla="*/ 1950964 h 6858000"/>
              <a:gd name="connsiteX10" fmla="*/ 4607858 w 9144000"/>
              <a:gd name="connsiteY10" fmla="*/ 609600 h 6858000"/>
              <a:gd name="connsiteX11" fmla="*/ 1950964 w 9144000"/>
              <a:gd name="connsiteY11" fmla="*/ 1950964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950964 w 9144000"/>
              <a:gd name="connsiteY5" fmla="*/ 1950964 h 6858000"/>
              <a:gd name="connsiteX6" fmla="*/ 1950964 w 9144000"/>
              <a:gd name="connsiteY6" fmla="*/ 4907036 h 6858000"/>
              <a:gd name="connsiteX7" fmla="*/ 4536142 w 9144000"/>
              <a:gd name="connsiteY7" fmla="*/ 6329083 h 6858000"/>
              <a:gd name="connsiteX8" fmla="*/ 7620021 w 9144000"/>
              <a:gd name="connsiteY8" fmla="*/ 4714884 h 6858000"/>
              <a:gd name="connsiteX9" fmla="*/ 7193036 w 9144000"/>
              <a:gd name="connsiteY9" fmla="*/ 1950964 h 6858000"/>
              <a:gd name="connsiteX10" fmla="*/ 4607858 w 9144000"/>
              <a:gd name="connsiteY10" fmla="*/ 609600 h 6858000"/>
              <a:gd name="connsiteX11" fmla="*/ 1950964 w 9144000"/>
              <a:gd name="connsiteY11" fmla="*/ 1950964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950964 w 9144000"/>
              <a:gd name="connsiteY5" fmla="*/ 1950964 h 6858000"/>
              <a:gd name="connsiteX6" fmla="*/ 1950964 w 9144000"/>
              <a:gd name="connsiteY6" fmla="*/ 4907036 h 6858000"/>
              <a:gd name="connsiteX7" fmla="*/ 4536142 w 9144000"/>
              <a:gd name="connsiteY7" fmla="*/ 6329083 h 6858000"/>
              <a:gd name="connsiteX8" fmla="*/ 7620021 w 9144000"/>
              <a:gd name="connsiteY8" fmla="*/ 4714884 h 6858000"/>
              <a:gd name="connsiteX9" fmla="*/ 7907867 w 9144000"/>
              <a:gd name="connsiteY9" fmla="*/ 3400425 h 6858000"/>
              <a:gd name="connsiteX10" fmla="*/ 7193036 w 9144000"/>
              <a:gd name="connsiteY10" fmla="*/ 1950964 h 6858000"/>
              <a:gd name="connsiteX11" fmla="*/ 4607858 w 9144000"/>
              <a:gd name="connsiteY11" fmla="*/ 609600 h 6858000"/>
              <a:gd name="connsiteX12" fmla="*/ 1950964 w 9144000"/>
              <a:gd name="connsiteY12" fmla="*/ 1950964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950964 w 9144000"/>
              <a:gd name="connsiteY5" fmla="*/ 1950964 h 6858000"/>
              <a:gd name="connsiteX6" fmla="*/ 1950964 w 9144000"/>
              <a:gd name="connsiteY6" fmla="*/ 4907036 h 6858000"/>
              <a:gd name="connsiteX7" fmla="*/ 4536142 w 9144000"/>
              <a:gd name="connsiteY7" fmla="*/ 6329083 h 6858000"/>
              <a:gd name="connsiteX8" fmla="*/ 6000760 w 9144000"/>
              <a:gd name="connsiteY8" fmla="*/ 4500570 h 6858000"/>
              <a:gd name="connsiteX9" fmla="*/ 7907867 w 9144000"/>
              <a:gd name="connsiteY9" fmla="*/ 3400425 h 6858000"/>
              <a:gd name="connsiteX10" fmla="*/ 7193036 w 9144000"/>
              <a:gd name="connsiteY10" fmla="*/ 1950964 h 6858000"/>
              <a:gd name="connsiteX11" fmla="*/ 4607858 w 9144000"/>
              <a:gd name="connsiteY11" fmla="*/ 609600 h 6858000"/>
              <a:gd name="connsiteX12" fmla="*/ 1950964 w 9144000"/>
              <a:gd name="connsiteY12" fmla="*/ 1950964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950964 w 9144000"/>
              <a:gd name="connsiteY5" fmla="*/ 1950964 h 6858000"/>
              <a:gd name="connsiteX6" fmla="*/ 1950964 w 9144000"/>
              <a:gd name="connsiteY6" fmla="*/ 4907036 h 6858000"/>
              <a:gd name="connsiteX7" fmla="*/ 4536142 w 9144000"/>
              <a:gd name="connsiteY7" fmla="*/ 6329083 h 6858000"/>
              <a:gd name="connsiteX8" fmla="*/ 6000760 w 9144000"/>
              <a:gd name="connsiteY8" fmla="*/ 4500570 h 6858000"/>
              <a:gd name="connsiteX9" fmla="*/ 7907867 w 9144000"/>
              <a:gd name="connsiteY9" fmla="*/ 3400425 h 6858000"/>
              <a:gd name="connsiteX10" fmla="*/ 6286512 w 9144000"/>
              <a:gd name="connsiteY10" fmla="*/ 2411009 h 6858000"/>
              <a:gd name="connsiteX11" fmla="*/ 4607858 w 9144000"/>
              <a:gd name="connsiteY11" fmla="*/ 609600 h 6858000"/>
              <a:gd name="connsiteX12" fmla="*/ 1950964 w 9144000"/>
              <a:gd name="connsiteY12" fmla="*/ 1950964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950964 w 9144000"/>
              <a:gd name="connsiteY5" fmla="*/ 1950964 h 6858000"/>
              <a:gd name="connsiteX6" fmla="*/ 1950964 w 9144000"/>
              <a:gd name="connsiteY6" fmla="*/ 4907036 h 6858000"/>
              <a:gd name="connsiteX7" fmla="*/ 4536142 w 9144000"/>
              <a:gd name="connsiteY7" fmla="*/ 6329083 h 6858000"/>
              <a:gd name="connsiteX8" fmla="*/ 6000760 w 9144000"/>
              <a:gd name="connsiteY8" fmla="*/ 4500570 h 6858000"/>
              <a:gd name="connsiteX9" fmla="*/ 7907867 w 9144000"/>
              <a:gd name="connsiteY9" fmla="*/ 3400425 h 6858000"/>
              <a:gd name="connsiteX10" fmla="*/ 6286512 w 9144000"/>
              <a:gd name="connsiteY10" fmla="*/ 2411009 h 6858000"/>
              <a:gd name="connsiteX11" fmla="*/ 4607858 w 9144000"/>
              <a:gd name="connsiteY11" fmla="*/ 609600 h 6858000"/>
              <a:gd name="connsiteX12" fmla="*/ 1950964 w 9144000"/>
              <a:gd name="connsiteY12" fmla="*/ 1950964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950964 w 9144000"/>
              <a:gd name="connsiteY5" fmla="*/ 1950964 h 6858000"/>
              <a:gd name="connsiteX6" fmla="*/ 1950964 w 9144000"/>
              <a:gd name="connsiteY6" fmla="*/ 4907036 h 6858000"/>
              <a:gd name="connsiteX7" fmla="*/ 4536142 w 9144000"/>
              <a:gd name="connsiteY7" fmla="*/ 6329083 h 6858000"/>
              <a:gd name="connsiteX8" fmla="*/ 6000760 w 9144000"/>
              <a:gd name="connsiteY8" fmla="*/ 4500570 h 6858000"/>
              <a:gd name="connsiteX9" fmla="*/ 7907867 w 9144000"/>
              <a:gd name="connsiteY9" fmla="*/ 3400425 h 6858000"/>
              <a:gd name="connsiteX10" fmla="*/ 6286512 w 9144000"/>
              <a:gd name="connsiteY10" fmla="*/ 2411009 h 6858000"/>
              <a:gd name="connsiteX11" fmla="*/ 4607858 w 9144000"/>
              <a:gd name="connsiteY11" fmla="*/ 609600 h 6858000"/>
              <a:gd name="connsiteX12" fmla="*/ 1950964 w 9144000"/>
              <a:gd name="connsiteY12" fmla="*/ 1950964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950964 w 9144000"/>
              <a:gd name="connsiteY5" fmla="*/ 1950964 h 6858000"/>
              <a:gd name="connsiteX6" fmla="*/ 1950964 w 9144000"/>
              <a:gd name="connsiteY6" fmla="*/ 4907036 h 6858000"/>
              <a:gd name="connsiteX7" fmla="*/ 4536142 w 9144000"/>
              <a:gd name="connsiteY7" fmla="*/ 6329083 h 6858000"/>
              <a:gd name="connsiteX8" fmla="*/ 6000760 w 9144000"/>
              <a:gd name="connsiteY8" fmla="*/ 4500570 h 6858000"/>
              <a:gd name="connsiteX9" fmla="*/ 7907867 w 9144000"/>
              <a:gd name="connsiteY9" fmla="*/ 3400425 h 6858000"/>
              <a:gd name="connsiteX10" fmla="*/ 5905509 w 9144000"/>
              <a:gd name="connsiteY10" fmla="*/ 2250273 h 6858000"/>
              <a:gd name="connsiteX11" fmla="*/ 4607858 w 9144000"/>
              <a:gd name="connsiteY11" fmla="*/ 609600 h 6858000"/>
              <a:gd name="connsiteX12" fmla="*/ 1950964 w 9144000"/>
              <a:gd name="connsiteY12" fmla="*/ 1950964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950964 w 9144000"/>
              <a:gd name="connsiteY5" fmla="*/ 1950964 h 6858000"/>
              <a:gd name="connsiteX6" fmla="*/ 1950964 w 9144000"/>
              <a:gd name="connsiteY6" fmla="*/ 4907036 h 6858000"/>
              <a:gd name="connsiteX7" fmla="*/ 4536142 w 9144000"/>
              <a:gd name="connsiteY7" fmla="*/ 6329083 h 6858000"/>
              <a:gd name="connsiteX8" fmla="*/ 6000760 w 9144000"/>
              <a:gd name="connsiteY8" fmla="*/ 4500570 h 6858000"/>
              <a:gd name="connsiteX9" fmla="*/ 7907867 w 9144000"/>
              <a:gd name="connsiteY9" fmla="*/ 3400425 h 6858000"/>
              <a:gd name="connsiteX10" fmla="*/ 5905509 w 9144000"/>
              <a:gd name="connsiteY10" fmla="*/ 2250273 h 6858000"/>
              <a:gd name="connsiteX11" fmla="*/ 4607858 w 9144000"/>
              <a:gd name="connsiteY11" fmla="*/ 609600 h 6858000"/>
              <a:gd name="connsiteX12" fmla="*/ 1950964 w 9144000"/>
              <a:gd name="connsiteY12" fmla="*/ 1950964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950964 w 9144000"/>
              <a:gd name="connsiteY5" fmla="*/ 1950964 h 6858000"/>
              <a:gd name="connsiteX6" fmla="*/ 1950964 w 9144000"/>
              <a:gd name="connsiteY6" fmla="*/ 4907036 h 6858000"/>
              <a:gd name="connsiteX7" fmla="*/ 4536142 w 9144000"/>
              <a:gd name="connsiteY7" fmla="*/ 6329083 h 6858000"/>
              <a:gd name="connsiteX8" fmla="*/ 6000760 w 9144000"/>
              <a:gd name="connsiteY8" fmla="*/ 4500570 h 6858000"/>
              <a:gd name="connsiteX9" fmla="*/ 7907867 w 9144000"/>
              <a:gd name="connsiteY9" fmla="*/ 3400425 h 6858000"/>
              <a:gd name="connsiteX10" fmla="*/ 5905509 w 9144000"/>
              <a:gd name="connsiteY10" fmla="*/ 2250273 h 6858000"/>
              <a:gd name="connsiteX11" fmla="*/ 4607858 w 9144000"/>
              <a:gd name="connsiteY11" fmla="*/ 609600 h 6858000"/>
              <a:gd name="connsiteX12" fmla="*/ 1950964 w 9144000"/>
              <a:gd name="connsiteY12" fmla="*/ 1950964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950964 w 9144000"/>
              <a:gd name="connsiteY5" fmla="*/ 1950964 h 6858000"/>
              <a:gd name="connsiteX6" fmla="*/ 1950964 w 9144000"/>
              <a:gd name="connsiteY6" fmla="*/ 4907036 h 6858000"/>
              <a:gd name="connsiteX7" fmla="*/ 4536142 w 9144000"/>
              <a:gd name="connsiteY7" fmla="*/ 6329083 h 6858000"/>
              <a:gd name="connsiteX8" fmla="*/ 6000760 w 9144000"/>
              <a:gd name="connsiteY8" fmla="*/ 4500570 h 6858000"/>
              <a:gd name="connsiteX9" fmla="*/ 7907867 w 9144000"/>
              <a:gd name="connsiteY9" fmla="*/ 3400425 h 6858000"/>
              <a:gd name="connsiteX10" fmla="*/ 5905509 w 9144000"/>
              <a:gd name="connsiteY10" fmla="*/ 2250273 h 6858000"/>
              <a:gd name="connsiteX11" fmla="*/ 4607858 w 9144000"/>
              <a:gd name="connsiteY11" fmla="*/ 609600 h 6858000"/>
              <a:gd name="connsiteX12" fmla="*/ 1950964 w 9144000"/>
              <a:gd name="connsiteY12" fmla="*/ 1950964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950964 w 9144000"/>
              <a:gd name="connsiteY5" fmla="*/ 1950964 h 6858000"/>
              <a:gd name="connsiteX6" fmla="*/ 1950964 w 9144000"/>
              <a:gd name="connsiteY6" fmla="*/ 4907036 h 6858000"/>
              <a:gd name="connsiteX7" fmla="*/ 4667251 w 9144000"/>
              <a:gd name="connsiteY7" fmla="*/ 6161504 h 6858000"/>
              <a:gd name="connsiteX8" fmla="*/ 6000760 w 9144000"/>
              <a:gd name="connsiteY8" fmla="*/ 4500570 h 6858000"/>
              <a:gd name="connsiteX9" fmla="*/ 7907867 w 9144000"/>
              <a:gd name="connsiteY9" fmla="*/ 3400425 h 6858000"/>
              <a:gd name="connsiteX10" fmla="*/ 5905509 w 9144000"/>
              <a:gd name="connsiteY10" fmla="*/ 2250273 h 6858000"/>
              <a:gd name="connsiteX11" fmla="*/ 4607858 w 9144000"/>
              <a:gd name="connsiteY11" fmla="*/ 609600 h 6858000"/>
              <a:gd name="connsiteX12" fmla="*/ 1950964 w 9144000"/>
              <a:gd name="connsiteY12" fmla="*/ 1950964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950964 w 9144000"/>
              <a:gd name="connsiteY5" fmla="*/ 1950964 h 6858000"/>
              <a:gd name="connsiteX6" fmla="*/ 1238227 w 9144000"/>
              <a:gd name="connsiteY6" fmla="*/ 4822041 h 6858000"/>
              <a:gd name="connsiteX7" fmla="*/ 4667251 w 9144000"/>
              <a:gd name="connsiteY7" fmla="*/ 6161504 h 6858000"/>
              <a:gd name="connsiteX8" fmla="*/ 6000760 w 9144000"/>
              <a:gd name="connsiteY8" fmla="*/ 4500570 h 6858000"/>
              <a:gd name="connsiteX9" fmla="*/ 7907867 w 9144000"/>
              <a:gd name="connsiteY9" fmla="*/ 3400425 h 6858000"/>
              <a:gd name="connsiteX10" fmla="*/ 5905509 w 9144000"/>
              <a:gd name="connsiteY10" fmla="*/ 2250273 h 6858000"/>
              <a:gd name="connsiteX11" fmla="*/ 4607858 w 9144000"/>
              <a:gd name="connsiteY11" fmla="*/ 609600 h 6858000"/>
              <a:gd name="connsiteX12" fmla="*/ 1950964 w 9144000"/>
              <a:gd name="connsiteY12" fmla="*/ 1950964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950964 w 9144000"/>
              <a:gd name="connsiteY5" fmla="*/ 1950964 h 6858000"/>
              <a:gd name="connsiteX6" fmla="*/ 982133 w 9144000"/>
              <a:gd name="connsiteY6" fmla="*/ 3390900 h 6858000"/>
              <a:gd name="connsiteX7" fmla="*/ 1238227 w 9144000"/>
              <a:gd name="connsiteY7" fmla="*/ 4822041 h 6858000"/>
              <a:gd name="connsiteX8" fmla="*/ 4667251 w 9144000"/>
              <a:gd name="connsiteY8" fmla="*/ 6161504 h 6858000"/>
              <a:gd name="connsiteX9" fmla="*/ 6000760 w 9144000"/>
              <a:gd name="connsiteY9" fmla="*/ 4500570 h 6858000"/>
              <a:gd name="connsiteX10" fmla="*/ 7907867 w 9144000"/>
              <a:gd name="connsiteY10" fmla="*/ 3400425 h 6858000"/>
              <a:gd name="connsiteX11" fmla="*/ 5905509 w 9144000"/>
              <a:gd name="connsiteY11" fmla="*/ 2250273 h 6858000"/>
              <a:gd name="connsiteX12" fmla="*/ 4607858 w 9144000"/>
              <a:gd name="connsiteY12" fmla="*/ 609600 h 6858000"/>
              <a:gd name="connsiteX13" fmla="*/ 1950964 w 9144000"/>
              <a:gd name="connsiteY13" fmla="*/ 1950964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950964 w 9144000"/>
              <a:gd name="connsiteY5" fmla="*/ 1950964 h 6858000"/>
              <a:gd name="connsiteX6" fmla="*/ 982133 w 9144000"/>
              <a:gd name="connsiteY6" fmla="*/ 3390900 h 6858000"/>
              <a:gd name="connsiteX7" fmla="*/ 1238227 w 9144000"/>
              <a:gd name="connsiteY7" fmla="*/ 4822041 h 6858000"/>
              <a:gd name="connsiteX8" fmla="*/ 4667251 w 9144000"/>
              <a:gd name="connsiteY8" fmla="*/ 6161504 h 6858000"/>
              <a:gd name="connsiteX9" fmla="*/ 6000760 w 9144000"/>
              <a:gd name="connsiteY9" fmla="*/ 4500570 h 6858000"/>
              <a:gd name="connsiteX10" fmla="*/ 7907867 w 9144000"/>
              <a:gd name="connsiteY10" fmla="*/ 3400425 h 6858000"/>
              <a:gd name="connsiteX11" fmla="*/ 5905509 w 9144000"/>
              <a:gd name="connsiteY11" fmla="*/ 2250273 h 6858000"/>
              <a:gd name="connsiteX12" fmla="*/ 4572000 w 9144000"/>
              <a:gd name="connsiteY12" fmla="*/ 642918 h 6858000"/>
              <a:gd name="connsiteX13" fmla="*/ 1950964 w 9144000"/>
              <a:gd name="connsiteY13" fmla="*/ 1950964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950964 w 9144000"/>
              <a:gd name="connsiteY5" fmla="*/ 1950964 h 6858000"/>
              <a:gd name="connsiteX6" fmla="*/ 982133 w 9144000"/>
              <a:gd name="connsiteY6" fmla="*/ 3390900 h 6858000"/>
              <a:gd name="connsiteX7" fmla="*/ 3428992 w 9144000"/>
              <a:gd name="connsiteY7" fmla="*/ 4339835 h 6858000"/>
              <a:gd name="connsiteX8" fmla="*/ 4667251 w 9144000"/>
              <a:gd name="connsiteY8" fmla="*/ 6161504 h 6858000"/>
              <a:gd name="connsiteX9" fmla="*/ 6000760 w 9144000"/>
              <a:gd name="connsiteY9" fmla="*/ 4500570 h 6858000"/>
              <a:gd name="connsiteX10" fmla="*/ 7907867 w 9144000"/>
              <a:gd name="connsiteY10" fmla="*/ 3400425 h 6858000"/>
              <a:gd name="connsiteX11" fmla="*/ 5905509 w 9144000"/>
              <a:gd name="connsiteY11" fmla="*/ 2250273 h 6858000"/>
              <a:gd name="connsiteX12" fmla="*/ 4572000 w 9144000"/>
              <a:gd name="connsiteY12" fmla="*/ 642918 h 6858000"/>
              <a:gd name="connsiteX13" fmla="*/ 1950964 w 9144000"/>
              <a:gd name="connsiteY13" fmla="*/ 1950964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950964 w 9144000"/>
              <a:gd name="connsiteY5" fmla="*/ 1950964 h 6858000"/>
              <a:gd name="connsiteX6" fmla="*/ 982133 w 9144000"/>
              <a:gd name="connsiteY6" fmla="*/ 3390900 h 6858000"/>
              <a:gd name="connsiteX7" fmla="*/ 3428992 w 9144000"/>
              <a:gd name="connsiteY7" fmla="*/ 4339835 h 6858000"/>
              <a:gd name="connsiteX8" fmla="*/ 4667251 w 9144000"/>
              <a:gd name="connsiteY8" fmla="*/ 6161504 h 6858000"/>
              <a:gd name="connsiteX9" fmla="*/ 6000760 w 9144000"/>
              <a:gd name="connsiteY9" fmla="*/ 4500570 h 6858000"/>
              <a:gd name="connsiteX10" fmla="*/ 7907867 w 9144000"/>
              <a:gd name="connsiteY10" fmla="*/ 3400425 h 6858000"/>
              <a:gd name="connsiteX11" fmla="*/ 5905509 w 9144000"/>
              <a:gd name="connsiteY11" fmla="*/ 2250273 h 6858000"/>
              <a:gd name="connsiteX12" fmla="*/ 4572000 w 9144000"/>
              <a:gd name="connsiteY12" fmla="*/ 642918 h 6858000"/>
              <a:gd name="connsiteX13" fmla="*/ 1950964 w 9144000"/>
              <a:gd name="connsiteY13" fmla="*/ 1950964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950964 w 9144000"/>
              <a:gd name="connsiteY5" fmla="*/ 1950964 h 6858000"/>
              <a:gd name="connsiteX6" fmla="*/ 982133 w 9144000"/>
              <a:gd name="connsiteY6" fmla="*/ 3390900 h 6858000"/>
              <a:gd name="connsiteX7" fmla="*/ 3428992 w 9144000"/>
              <a:gd name="connsiteY7" fmla="*/ 4339835 h 6858000"/>
              <a:gd name="connsiteX8" fmla="*/ 4476749 w 9144000"/>
              <a:gd name="connsiteY8" fmla="*/ 6107925 h 6858000"/>
              <a:gd name="connsiteX9" fmla="*/ 6000760 w 9144000"/>
              <a:gd name="connsiteY9" fmla="*/ 4500570 h 6858000"/>
              <a:gd name="connsiteX10" fmla="*/ 7907867 w 9144000"/>
              <a:gd name="connsiteY10" fmla="*/ 3400425 h 6858000"/>
              <a:gd name="connsiteX11" fmla="*/ 5905509 w 9144000"/>
              <a:gd name="connsiteY11" fmla="*/ 2250273 h 6858000"/>
              <a:gd name="connsiteX12" fmla="*/ 4572000 w 9144000"/>
              <a:gd name="connsiteY12" fmla="*/ 642918 h 6858000"/>
              <a:gd name="connsiteX13" fmla="*/ 1950964 w 9144000"/>
              <a:gd name="connsiteY13" fmla="*/ 1950964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950964 w 9144000"/>
              <a:gd name="connsiteY5" fmla="*/ 1950964 h 6858000"/>
              <a:gd name="connsiteX6" fmla="*/ 982133 w 9144000"/>
              <a:gd name="connsiteY6" fmla="*/ 3390900 h 6858000"/>
              <a:gd name="connsiteX7" fmla="*/ 3428992 w 9144000"/>
              <a:gd name="connsiteY7" fmla="*/ 4339835 h 6858000"/>
              <a:gd name="connsiteX8" fmla="*/ 4476749 w 9144000"/>
              <a:gd name="connsiteY8" fmla="*/ 6107925 h 6858000"/>
              <a:gd name="connsiteX9" fmla="*/ 6000760 w 9144000"/>
              <a:gd name="connsiteY9" fmla="*/ 4500570 h 6858000"/>
              <a:gd name="connsiteX10" fmla="*/ 7907867 w 9144000"/>
              <a:gd name="connsiteY10" fmla="*/ 3400425 h 6858000"/>
              <a:gd name="connsiteX11" fmla="*/ 5905509 w 9144000"/>
              <a:gd name="connsiteY11" fmla="*/ 2250273 h 6858000"/>
              <a:gd name="connsiteX12" fmla="*/ 4572000 w 9144000"/>
              <a:gd name="connsiteY12" fmla="*/ 642918 h 6858000"/>
              <a:gd name="connsiteX13" fmla="*/ 1950964 w 9144000"/>
              <a:gd name="connsiteY13" fmla="*/ 1950964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950964 w 9144000"/>
              <a:gd name="connsiteY5" fmla="*/ 1950964 h 6858000"/>
              <a:gd name="connsiteX6" fmla="*/ 982133 w 9144000"/>
              <a:gd name="connsiteY6" fmla="*/ 3390900 h 6858000"/>
              <a:gd name="connsiteX7" fmla="*/ 3428992 w 9144000"/>
              <a:gd name="connsiteY7" fmla="*/ 4339835 h 6858000"/>
              <a:gd name="connsiteX8" fmla="*/ 4476749 w 9144000"/>
              <a:gd name="connsiteY8" fmla="*/ 6107925 h 6858000"/>
              <a:gd name="connsiteX9" fmla="*/ 6000760 w 9144000"/>
              <a:gd name="connsiteY9" fmla="*/ 4500570 h 6858000"/>
              <a:gd name="connsiteX10" fmla="*/ 7907867 w 9144000"/>
              <a:gd name="connsiteY10" fmla="*/ 3400425 h 6858000"/>
              <a:gd name="connsiteX11" fmla="*/ 5905509 w 9144000"/>
              <a:gd name="connsiteY11" fmla="*/ 2250273 h 6858000"/>
              <a:gd name="connsiteX12" fmla="*/ 4572000 w 9144000"/>
              <a:gd name="connsiteY12" fmla="*/ 642918 h 6858000"/>
              <a:gd name="connsiteX13" fmla="*/ 1950964 w 9144000"/>
              <a:gd name="connsiteY13" fmla="*/ 1950964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950964 w 9144000"/>
              <a:gd name="connsiteY5" fmla="*/ 1950964 h 6858000"/>
              <a:gd name="connsiteX6" fmla="*/ 982133 w 9144000"/>
              <a:gd name="connsiteY6" fmla="*/ 3390900 h 6858000"/>
              <a:gd name="connsiteX7" fmla="*/ 3428992 w 9144000"/>
              <a:gd name="connsiteY7" fmla="*/ 4339835 h 6858000"/>
              <a:gd name="connsiteX8" fmla="*/ 4476749 w 9144000"/>
              <a:gd name="connsiteY8" fmla="*/ 6107925 h 6858000"/>
              <a:gd name="connsiteX9" fmla="*/ 5619757 w 9144000"/>
              <a:gd name="connsiteY9" fmla="*/ 4339835 h 6858000"/>
              <a:gd name="connsiteX10" fmla="*/ 7907867 w 9144000"/>
              <a:gd name="connsiteY10" fmla="*/ 3400425 h 6858000"/>
              <a:gd name="connsiteX11" fmla="*/ 5905509 w 9144000"/>
              <a:gd name="connsiteY11" fmla="*/ 2250273 h 6858000"/>
              <a:gd name="connsiteX12" fmla="*/ 4572000 w 9144000"/>
              <a:gd name="connsiteY12" fmla="*/ 642918 h 6858000"/>
              <a:gd name="connsiteX13" fmla="*/ 1950964 w 9144000"/>
              <a:gd name="connsiteY13" fmla="*/ 1950964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950964 w 9144000"/>
              <a:gd name="connsiteY5" fmla="*/ 1950964 h 6858000"/>
              <a:gd name="connsiteX6" fmla="*/ 982133 w 9144000"/>
              <a:gd name="connsiteY6" fmla="*/ 3390900 h 6858000"/>
              <a:gd name="connsiteX7" fmla="*/ 3428992 w 9144000"/>
              <a:gd name="connsiteY7" fmla="*/ 4339835 h 6858000"/>
              <a:gd name="connsiteX8" fmla="*/ 4476749 w 9144000"/>
              <a:gd name="connsiteY8" fmla="*/ 6107925 h 6858000"/>
              <a:gd name="connsiteX9" fmla="*/ 5619757 w 9144000"/>
              <a:gd name="connsiteY9" fmla="*/ 4339835 h 6858000"/>
              <a:gd name="connsiteX10" fmla="*/ 7907867 w 9144000"/>
              <a:gd name="connsiteY10" fmla="*/ 3400425 h 6858000"/>
              <a:gd name="connsiteX11" fmla="*/ 5905509 w 9144000"/>
              <a:gd name="connsiteY11" fmla="*/ 2250273 h 6858000"/>
              <a:gd name="connsiteX12" fmla="*/ 4572000 w 9144000"/>
              <a:gd name="connsiteY12" fmla="*/ 642918 h 6858000"/>
              <a:gd name="connsiteX13" fmla="*/ 1950964 w 9144000"/>
              <a:gd name="connsiteY13" fmla="*/ 1950964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950964 w 9144000"/>
              <a:gd name="connsiteY5" fmla="*/ 1950964 h 6858000"/>
              <a:gd name="connsiteX6" fmla="*/ 982133 w 9144000"/>
              <a:gd name="connsiteY6" fmla="*/ 3390900 h 6858000"/>
              <a:gd name="connsiteX7" fmla="*/ 3428992 w 9144000"/>
              <a:gd name="connsiteY7" fmla="*/ 4339835 h 6858000"/>
              <a:gd name="connsiteX8" fmla="*/ 4476749 w 9144000"/>
              <a:gd name="connsiteY8" fmla="*/ 6107925 h 6858000"/>
              <a:gd name="connsiteX9" fmla="*/ 5619757 w 9144000"/>
              <a:gd name="connsiteY9" fmla="*/ 4339835 h 6858000"/>
              <a:gd name="connsiteX10" fmla="*/ 7907867 w 9144000"/>
              <a:gd name="connsiteY10" fmla="*/ 3400425 h 6858000"/>
              <a:gd name="connsiteX11" fmla="*/ 5905509 w 9144000"/>
              <a:gd name="connsiteY11" fmla="*/ 2250273 h 6858000"/>
              <a:gd name="connsiteX12" fmla="*/ 4572000 w 9144000"/>
              <a:gd name="connsiteY12" fmla="*/ 642918 h 6858000"/>
              <a:gd name="connsiteX13" fmla="*/ 1950964 w 9144000"/>
              <a:gd name="connsiteY13" fmla="*/ 1950964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950964 w 9144000"/>
              <a:gd name="connsiteY5" fmla="*/ 1950964 h 6858000"/>
              <a:gd name="connsiteX6" fmla="*/ 982133 w 9144000"/>
              <a:gd name="connsiteY6" fmla="*/ 3390900 h 6858000"/>
              <a:gd name="connsiteX7" fmla="*/ 3428992 w 9144000"/>
              <a:gd name="connsiteY7" fmla="*/ 4339835 h 6858000"/>
              <a:gd name="connsiteX8" fmla="*/ 4476749 w 9144000"/>
              <a:gd name="connsiteY8" fmla="*/ 6107925 h 6858000"/>
              <a:gd name="connsiteX9" fmla="*/ 5619757 w 9144000"/>
              <a:gd name="connsiteY9" fmla="*/ 4339835 h 6858000"/>
              <a:gd name="connsiteX10" fmla="*/ 7907867 w 9144000"/>
              <a:gd name="connsiteY10" fmla="*/ 3400425 h 6858000"/>
              <a:gd name="connsiteX11" fmla="*/ 5715008 w 9144000"/>
              <a:gd name="connsiteY11" fmla="*/ 2571744 h 6858000"/>
              <a:gd name="connsiteX12" fmla="*/ 4572000 w 9144000"/>
              <a:gd name="connsiteY12" fmla="*/ 642918 h 6858000"/>
              <a:gd name="connsiteX13" fmla="*/ 1950964 w 9144000"/>
              <a:gd name="connsiteY13" fmla="*/ 1950964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950964 w 9144000"/>
              <a:gd name="connsiteY5" fmla="*/ 1950964 h 6858000"/>
              <a:gd name="connsiteX6" fmla="*/ 982133 w 9144000"/>
              <a:gd name="connsiteY6" fmla="*/ 3390900 h 6858000"/>
              <a:gd name="connsiteX7" fmla="*/ 3428992 w 9144000"/>
              <a:gd name="connsiteY7" fmla="*/ 4339835 h 6858000"/>
              <a:gd name="connsiteX8" fmla="*/ 4476749 w 9144000"/>
              <a:gd name="connsiteY8" fmla="*/ 6107925 h 6858000"/>
              <a:gd name="connsiteX9" fmla="*/ 5619757 w 9144000"/>
              <a:gd name="connsiteY9" fmla="*/ 4339835 h 6858000"/>
              <a:gd name="connsiteX10" fmla="*/ 7907867 w 9144000"/>
              <a:gd name="connsiteY10" fmla="*/ 3400425 h 6858000"/>
              <a:gd name="connsiteX11" fmla="*/ 5715008 w 9144000"/>
              <a:gd name="connsiteY11" fmla="*/ 2571744 h 6858000"/>
              <a:gd name="connsiteX12" fmla="*/ 4572000 w 9144000"/>
              <a:gd name="connsiteY12" fmla="*/ 642918 h 6858000"/>
              <a:gd name="connsiteX13" fmla="*/ 1950964 w 9144000"/>
              <a:gd name="connsiteY13" fmla="*/ 1950964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950964 w 9144000"/>
              <a:gd name="connsiteY5" fmla="*/ 1950964 h 6858000"/>
              <a:gd name="connsiteX6" fmla="*/ 982133 w 9144000"/>
              <a:gd name="connsiteY6" fmla="*/ 3390900 h 6858000"/>
              <a:gd name="connsiteX7" fmla="*/ 3428992 w 9144000"/>
              <a:gd name="connsiteY7" fmla="*/ 4339835 h 6858000"/>
              <a:gd name="connsiteX8" fmla="*/ 4476749 w 9144000"/>
              <a:gd name="connsiteY8" fmla="*/ 6107925 h 6858000"/>
              <a:gd name="connsiteX9" fmla="*/ 5619757 w 9144000"/>
              <a:gd name="connsiteY9" fmla="*/ 4339835 h 6858000"/>
              <a:gd name="connsiteX10" fmla="*/ 8001024 w 9144000"/>
              <a:gd name="connsiteY10" fmla="*/ 3429000 h 6858000"/>
              <a:gd name="connsiteX11" fmla="*/ 5715008 w 9144000"/>
              <a:gd name="connsiteY11" fmla="*/ 2571744 h 6858000"/>
              <a:gd name="connsiteX12" fmla="*/ 4572000 w 9144000"/>
              <a:gd name="connsiteY12" fmla="*/ 642918 h 6858000"/>
              <a:gd name="connsiteX13" fmla="*/ 1950964 w 9144000"/>
              <a:gd name="connsiteY13" fmla="*/ 1950964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950964 w 9144000"/>
              <a:gd name="connsiteY5" fmla="*/ 1950964 h 6858000"/>
              <a:gd name="connsiteX6" fmla="*/ 982133 w 9144000"/>
              <a:gd name="connsiteY6" fmla="*/ 3390900 h 6858000"/>
              <a:gd name="connsiteX7" fmla="*/ 3428992 w 9144000"/>
              <a:gd name="connsiteY7" fmla="*/ 4339835 h 6858000"/>
              <a:gd name="connsiteX8" fmla="*/ 4476749 w 9144000"/>
              <a:gd name="connsiteY8" fmla="*/ 6107925 h 6858000"/>
              <a:gd name="connsiteX9" fmla="*/ 5619757 w 9144000"/>
              <a:gd name="connsiteY9" fmla="*/ 4339835 h 6858000"/>
              <a:gd name="connsiteX10" fmla="*/ 8001024 w 9144000"/>
              <a:gd name="connsiteY10" fmla="*/ 3429000 h 6858000"/>
              <a:gd name="connsiteX11" fmla="*/ 5715008 w 9144000"/>
              <a:gd name="connsiteY11" fmla="*/ 2571744 h 6858000"/>
              <a:gd name="connsiteX12" fmla="*/ 4572000 w 9144000"/>
              <a:gd name="connsiteY12" fmla="*/ 642918 h 6858000"/>
              <a:gd name="connsiteX13" fmla="*/ 1950964 w 9144000"/>
              <a:gd name="connsiteY13" fmla="*/ 1950964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950964 w 9144000"/>
              <a:gd name="connsiteY5" fmla="*/ 1950964 h 6858000"/>
              <a:gd name="connsiteX6" fmla="*/ 982133 w 9144000"/>
              <a:gd name="connsiteY6" fmla="*/ 3390900 h 6858000"/>
              <a:gd name="connsiteX7" fmla="*/ 3428992 w 9144000"/>
              <a:gd name="connsiteY7" fmla="*/ 4339835 h 6858000"/>
              <a:gd name="connsiteX8" fmla="*/ 4476749 w 9144000"/>
              <a:gd name="connsiteY8" fmla="*/ 6107925 h 6858000"/>
              <a:gd name="connsiteX9" fmla="*/ 5619757 w 9144000"/>
              <a:gd name="connsiteY9" fmla="*/ 4339835 h 6858000"/>
              <a:gd name="connsiteX10" fmla="*/ 8191525 w 9144000"/>
              <a:gd name="connsiteY10" fmla="*/ 3375422 h 6858000"/>
              <a:gd name="connsiteX11" fmla="*/ 5715008 w 9144000"/>
              <a:gd name="connsiteY11" fmla="*/ 2571744 h 6858000"/>
              <a:gd name="connsiteX12" fmla="*/ 4572000 w 9144000"/>
              <a:gd name="connsiteY12" fmla="*/ 642918 h 6858000"/>
              <a:gd name="connsiteX13" fmla="*/ 1950964 w 9144000"/>
              <a:gd name="connsiteY13" fmla="*/ 1950964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950964 w 9144000"/>
              <a:gd name="connsiteY5" fmla="*/ 1950964 h 6858000"/>
              <a:gd name="connsiteX6" fmla="*/ 982133 w 9144000"/>
              <a:gd name="connsiteY6" fmla="*/ 3390900 h 6858000"/>
              <a:gd name="connsiteX7" fmla="*/ 3428992 w 9144000"/>
              <a:gd name="connsiteY7" fmla="*/ 4339835 h 6858000"/>
              <a:gd name="connsiteX8" fmla="*/ 4476749 w 9144000"/>
              <a:gd name="connsiteY8" fmla="*/ 6107925 h 6858000"/>
              <a:gd name="connsiteX9" fmla="*/ 5619757 w 9144000"/>
              <a:gd name="connsiteY9" fmla="*/ 4339835 h 6858000"/>
              <a:gd name="connsiteX10" fmla="*/ 8191525 w 9144000"/>
              <a:gd name="connsiteY10" fmla="*/ 3375422 h 6858000"/>
              <a:gd name="connsiteX11" fmla="*/ 5715008 w 9144000"/>
              <a:gd name="connsiteY11" fmla="*/ 2571744 h 6858000"/>
              <a:gd name="connsiteX12" fmla="*/ 4572000 w 9144000"/>
              <a:gd name="connsiteY12" fmla="*/ 642918 h 6858000"/>
              <a:gd name="connsiteX13" fmla="*/ 1950964 w 9144000"/>
              <a:gd name="connsiteY13" fmla="*/ 1950964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950964 w 9144000"/>
              <a:gd name="connsiteY5" fmla="*/ 1950964 h 6858000"/>
              <a:gd name="connsiteX6" fmla="*/ 982133 w 9144000"/>
              <a:gd name="connsiteY6" fmla="*/ 3390900 h 6858000"/>
              <a:gd name="connsiteX7" fmla="*/ 3428992 w 9144000"/>
              <a:gd name="connsiteY7" fmla="*/ 4339835 h 6858000"/>
              <a:gd name="connsiteX8" fmla="*/ 4476749 w 9144000"/>
              <a:gd name="connsiteY8" fmla="*/ 6107925 h 6858000"/>
              <a:gd name="connsiteX9" fmla="*/ 5619757 w 9144000"/>
              <a:gd name="connsiteY9" fmla="*/ 4339835 h 6858000"/>
              <a:gd name="connsiteX10" fmla="*/ 8191525 w 9144000"/>
              <a:gd name="connsiteY10" fmla="*/ 3429000 h 6858000"/>
              <a:gd name="connsiteX11" fmla="*/ 5715008 w 9144000"/>
              <a:gd name="connsiteY11" fmla="*/ 2571744 h 6858000"/>
              <a:gd name="connsiteX12" fmla="*/ 4572000 w 9144000"/>
              <a:gd name="connsiteY12" fmla="*/ 642918 h 6858000"/>
              <a:gd name="connsiteX13" fmla="*/ 1950964 w 9144000"/>
              <a:gd name="connsiteY13" fmla="*/ 1950964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950964 w 9144000"/>
              <a:gd name="connsiteY5" fmla="*/ 1950964 h 6858000"/>
              <a:gd name="connsiteX6" fmla="*/ 982133 w 9144000"/>
              <a:gd name="connsiteY6" fmla="*/ 3390900 h 6858000"/>
              <a:gd name="connsiteX7" fmla="*/ 3428992 w 9144000"/>
              <a:gd name="connsiteY7" fmla="*/ 4339835 h 6858000"/>
              <a:gd name="connsiteX8" fmla="*/ 4476749 w 9144000"/>
              <a:gd name="connsiteY8" fmla="*/ 6107925 h 6858000"/>
              <a:gd name="connsiteX9" fmla="*/ 5715008 w 9144000"/>
              <a:gd name="connsiteY9" fmla="*/ 4286256 h 6858000"/>
              <a:gd name="connsiteX10" fmla="*/ 8191525 w 9144000"/>
              <a:gd name="connsiteY10" fmla="*/ 3429000 h 6858000"/>
              <a:gd name="connsiteX11" fmla="*/ 5715008 w 9144000"/>
              <a:gd name="connsiteY11" fmla="*/ 2571744 h 6858000"/>
              <a:gd name="connsiteX12" fmla="*/ 4572000 w 9144000"/>
              <a:gd name="connsiteY12" fmla="*/ 642918 h 6858000"/>
              <a:gd name="connsiteX13" fmla="*/ 1950964 w 9144000"/>
              <a:gd name="connsiteY13" fmla="*/ 1950964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950964 w 9144000"/>
              <a:gd name="connsiteY5" fmla="*/ 1950964 h 6858000"/>
              <a:gd name="connsiteX6" fmla="*/ 982133 w 9144000"/>
              <a:gd name="connsiteY6" fmla="*/ 3390900 h 6858000"/>
              <a:gd name="connsiteX7" fmla="*/ 3428992 w 9144000"/>
              <a:gd name="connsiteY7" fmla="*/ 4339835 h 6858000"/>
              <a:gd name="connsiteX8" fmla="*/ 4476749 w 9144000"/>
              <a:gd name="connsiteY8" fmla="*/ 6107925 h 6858000"/>
              <a:gd name="connsiteX9" fmla="*/ 5715008 w 9144000"/>
              <a:gd name="connsiteY9" fmla="*/ 4286256 h 6858000"/>
              <a:gd name="connsiteX10" fmla="*/ 8191525 w 9144000"/>
              <a:gd name="connsiteY10" fmla="*/ 3429000 h 6858000"/>
              <a:gd name="connsiteX11" fmla="*/ 5715008 w 9144000"/>
              <a:gd name="connsiteY11" fmla="*/ 2571744 h 6858000"/>
              <a:gd name="connsiteX12" fmla="*/ 4572000 w 9144000"/>
              <a:gd name="connsiteY12" fmla="*/ 642918 h 6858000"/>
              <a:gd name="connsiteX13" fmla="*/ 1950964 w 9144000"/>
              <a:gd name="connsiteY13" fmla="*/ 1950964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950964 w 9144000"/>
              <a:gd name="connsiteY5" fmla="*/ 1950964 h 6858000"/>
              <a:gd name="connsiteX6" fmla="*/ 982133 w 9144000"/>
              <a:gd name="connsiteY6" fmla="*/ 3390900 h 6858000"/>
              <a:gd name="connsiteX7" fmla="*/ 3428992 w 9144000"/>
              <a:gd name="connsiteY7" fmla="*/ 4339835 h 6858000"/>
              <a:gd name="connsiteX8" fmla="*/ 4476749 w 9144000"/>
              <a:gd name="connsiteY8" fmla="*/ 6107925 h 6858000"/>
              <a:gd name="connsiteX9" fmla="*/ 5715008 w 9144000"/>
              <a:gd name="connsiteY9" fmla="*/ 4286256 h 6858000"/>
              <a:gd name="connsiteX10" fmla="*/ 8191525 w 9144000"/>
              <a:gd name="connsiteY10" fmla="*/ 3429000 h 6858000"/>
              <a:gd name="connsiteX11" fmla="*/ 5715008 w 9144000"/>
              <a:gd name="connsiteY11" fmla="*/ 2571744 h 6858000"/>
              <a:gd name="connsiteX12" fmla="*/ 4572000 w 9144000"/>
              <a:gd name="connsiteY12" fmla="*/ 642918 h 6858000"/>
              <a:gd name="connsiteX13" fmla="*/ 1950964 w 9144000"/>
              <a:gd name="connsiteY13" fmla="*/ 1950964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950964 w 9144000"/>
              <a:gd name="connsiteY5" fmla="*/ 1950964 h 6858000"/>
              <a:gd name="connsiteX6" fmla="*/ 982133 w 9144000"/>
              <a:gd name="connsiteY6" fmla="*/ 3390900 h 6858000"/>
              <a:gd name="connsiteX7" fmla="*/ 3428992 w 9144000"/>
              <a:gd name="connsiteY7" fmla="*/ 4339835 h 6858000"/>
              <a:gd name="connsiteX8" fmla="*/ 4476749 w 9144000"/>
              <a:gd name="connsiteY8" fmla="*/ 6107925 h 6858000"/>
              <a:gd name="connsiteX9" fmla="*/ 5715008 w 9144000"/>
              <a:gd name="connsiteY9" fmla="*/ 4286256 h 6858000"/>
              <a:gd name="connsiteX10" fmla="*/ 8191525 w 9144000"/>
              <a:gd name="connsiteY10" fmla="*/ 3429000 h 6858000"/>
              <a:gd name="connsiteX11" fmla="*/ 5715008 w 9144000"/>
              <a:gd name="connsiteY11" fmla="*/ 2571744 h 6858000"/>
              <a:gd name="connsiteX12" fmla="*/ 4572000 w 9144000"/>
              <a:gd name="connsiteY12" fmla="*/ 642918 h 6858000"/>
              <a:gd name="connsiteX13" fmla="*/ 1950964 w 9144000"/>
              <a:gd name="connsiteY13" fmla="*/ 1950964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950964 w 9144000"/>
              <a:gd name="connsiteY5" fmla="*/ 1950964 h 6858000"/>
              <a:gd name="connsiteX6" fmla="*/ 982133 w 9144000"/>
              <a:gd name="connsiteY6" fmla="*/ 3390900 h 6858000"/>
              <a:gd name="connsiteX7" fmla="*/ 3428992 w 9144000"/>
              <a:gd name="connsiteY7" fmla="*/ 4339835 h 6858000"/>
              <a:gd name="connsiteX8" fmla="*/ 4476749 w 9144000"/>
              <a:gd name="connsiteY8" fmla="*/ 6107925 h 6858000"/>
              <a:gd name="connsiteX9" fmla="*/ 5715008 w 9144000"/>
              <a:gd name="connsiteY9" fmla="*/ 4286256 h 6858000"/>
              <a:gd name="connsiteX10" fmla="*/ 8191525 w 9144000"/>
              <a:gd name="connsiteY10" fmla="*/ 3429000 h 6858000"/>
              <a:gd name="connsiteX11" fmla="*/ 5715008 w 9144000"/>
              <a:gd name="connsiteY11" fmla="*/ 2571744 h 6858000"/>
              <a:gd name="connsiteX12" fmla="*/ 4572000 w 9144000"/>
              <a:gd name="connsiteY12" fmla="*/ 642918 h 6858000"/>
              <a:gd name="connsiteX13" fmla="*/ 1950964 w 9144000"/>
              <a:gd name="connsiteY13" fmla="*/ 1950964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950964 w 9144000"/>
              <a:gd name="connsiteY5" fmla="*/ 1950964 h 6858000"/>
              <a:gd name="connsiteX6" fmla="*/ 982133 w 9144000"/>
              <a:gd name="connsiteY6" fmla="*/ 3390900 h 6858000"/>
              <a:gd name="connsiteX7" fmla="*/ 3428992 w 9144000"/>
              <a:gd name="connsiteY7" fmla="*/ 4339835 h 6858000"/>
              <a:gd name="connsiteX8" fmla="*/ 4476749 w 9144000"/>
              <a:gd name="connsiteY8" fmla="*/ 6107925 h 6858000"/>
              <a:gd name="connsiteX9" fmla="*/ 5715008 w 9144000"/>
              <a:gd name="connsiteY9" fmla="*/ 4286256 h 6858000"/>
              <a:gd name="connsiteX10" fmla="*/ 8191525 w 9144000"/>
              <a:gd name="connsiteY10" fmla="*/ 3429000 h 6858000"/>
              <a:gd name="connsiteX11" fmla="*/ 5715008 w 9144000"/>
              <a:gd name="connsiteY11" fmla="*/ 2571744 h 6858000"/>
              <a:gd name="connsiteX12" fmla="*/ 4572000 w 9144000"/>
              <a:gd name="connsiteY12" fmla="*/ 642918 h 6858000"/>
              <a:gd name="connsiteX13" fmla="*/ 1950964 w 9144000"/>
              <a:gd name="connsiteY13" fmla="*/ 1950964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950964 w 9144000"/>
              <a:gd name="connsiteY5" fmla="*/ 1950964 h 6858000"/>
              <a:gd name="connsiteX6" fmla="*/ 982133 w 9144000"/>
              <a:gd name="connsiteY6" fmla="*/ 3390900 h 6858000"/>
              <a:gd name="connsiteX7" fmla="*/ 3333741 w 9144000"/>
              <a:gd name="connsiteY7" fmla="*/ 4286256 h 6858000"/>
              <a:gd name="connsiteX8" fmla="*/ 4476749 w 9144000"/>
              <a:gd name="connsiteY8" fmla="*/ 6107925 h 6858000"/>
              <a:gd name="connsiteX9" fmla="*/ 5715008 w 9144000"/>
              <a:gd name="connsiteY9" fmla="*/ 4286256 h 6858000"/>
              <a:gd name="connsiteX10" fmla="*/ 8191525 w 9144000"/>
              <a:gd name="connsiteY10" fmla="*/ 3429000 h 6858000"/>
              <a:gd name="connsiteX11" fmla="*/ 5715008 w 9144000"/>
              <a:gd name="connsiteY11" fmla="*/ 2571744 h 6858000"/>
              <a:gd name="connsiteX12" fmla="*/ 4572000 w 9144000"/>
              <a:gd name="connsiteY12" fmla="*/ 642918 h 6858000"/>
              <a:gd name="connsiteX13" fmla="*/ 1950964 w 9144000"/>
              <a:gd name="connsiteY13" fmla="*/ 1950964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950964 w 9144000"/>
              <a:gd name="connsiteY5" fmla="*/ 1950964 h 6858000"/>
              <a:gd name="connsiteX6" fmla="*/ 982133 w 9144000"/>
              <a:gd name="connsiteY6" fmla="*/ 3390900 h 6858000"/>
              <a:gd name="connsiteX7" fmla="*/ 3333741 w 9144000"/>
              <a:gd name="connsiteY7" fmla="*/ 4286256 h 6858000"/>
              <a:gd name="connsiteX8" fmla="*/ 4476749 w 9144000"/>
              <a:gd name="connsiteY8" fmla="*/ 6107925 h 6858000"/>
              <a:gd name="connsiteX9" fmla="*/ 5715008 w 9144000"/>
              <a:gd name="connsiteY9" fmla="*/ 4286256 h 6858000"/>
              <a:gd name="connsiteX10" fmla="*/ 8191525 w 9144000"/>
              <a:gd name="connsiteY10" fmla="*/ 3429000 h 6858000"/>
              <a:gd name="connsiteX11" fmla="*/ 5715008 w 9144000"/>
              <a:gd name="connsiteY11" fmla="*/ 2571744 h 6858000"/>
              <a:gd name="connsiteX12" fmla="*/ 4572000 w 9144000"/>
              <a:gd name="connsiteY12" fmla="*/ 642918 h 6858000"/>
              <a:gd name="connsiteX13" fmla="*/ 1950964 w 9144000"/>
              <a:gd name="connsiteY13" fmla="*/ 1950964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950964 w 9144000"/>
              <a:gd name="connsiteY5" fmla="*/ 1950964 h 6858000"/>
              <a:gd name="connsiteX6" fmla="*/ 982133 w 9144000"/>
              <a:gd name="connsiteY6" fmla="*/ 3390900 h 6858000"/>
              <a:gd name="connsiteX7" fmla="*/ 3333741 w 9144000"/>
              <a:gd name="connsiteY7" fmla="*/ 4286256 h 6858000"/>
              <a:gd name="connsiteX8" fmla="*/ 4476749 w 9144000"/>
              <a:gd name="connsiteY8" fmla="*/ 6107925 h 6858000"/>
              <a:gd name="connsiteX9" fmla="*/ 5715008 w 9144000"/>
              <a:gd name="connsiteY9" fmla="*/ 4286256 h 6858000"/>
              <a:gd name="connsiteX10" fmla="*/ 8191525 w 9144000"/>
              <a:gd name="connsiteY10" fmla="*/ 3429000 h 6858000"/>
              <a:gd name="connsiteX11" fmla="*/ 5715008 w 9144000"/>
              <a:gd name="connsiteY11" fmla="*/ 2571744 h 6858000"/>
              <a:gd name="connsiteX12" fmla="*/ 4572000 w 9144000"/>
              <a:gd name="connsiteY12" fmla="*/ 642918 h 6858000"/>
              <a:gd name="connsiteX13" fmla="*/ 1950964 w 9144000"/>
              <a:gd name="connsiteY13" fmla="*/ 1950964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950964 w 9144000"/>
              <a:gd name="connsiteY5" fmla="*/ 1950964 h 6858000"/>
              <a:gd name="connsiteX6" fmla="*/ 982133 w 9144000"/>
              <a:gd name="connsiteY6" fmla="*/ 3390900 h 6858000"/>
              <a:gd name="connsiteX7" fmla="*/ 3333741 w 9144000"/>
              <a:gd name="connsiteY7" fmla="*/ 4286256 h 6858000"/>
              <a:gd name="connsiteX8" fmla="*/ 4476749 w 9144000"/>
              <a:gd name="connsiteY8" fmla="*/ 6107925 h 6858000"/>
              <a:gd name="connsiteX9" fmla="*/ 5715008 w 9144000"/>
              <a:gd name="connsiteY9" fmla="*/ 4286256 h 6858000"/>
              <a:gd name="connsiteX10" fmla="*/ 8191525 w 9144000"/>
              <a:gd name="connsiteY10" fmla="*/ 3429000 h 6858000"/>
              <a:gd name="connsiteX11" fmla="*/ 5715008 w 9144000"/>
              <a:gd name="connsiteY11" fmla="*/ 2571744 h 6858000"/>
              <a:gd name="connsiteX12" fmla="*/ 4572000 w 9144000"/>
              <a:gd name="connsiteY12" fmla="*/ 642918 h 6858000"/>
              <a:gd name="connsiteX13" fmla="*/ 1950964 w 9144000"/>
              <a:gd name="connsiteY13" fmla="*/ 1950964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3333741 w 9144000"/>
              <a:gd name="connsiteY5" fmla="*/ 2464587 h 6858000"/>
              <a:gd name="connsiteX6" fmla="*/ 982133 w 9144000"/>
              <a:gd name="connsiteY6" fmla="*/ 3390900 h 6858000"/>
              <a:gd name="connsiteX7" fmla="*/ 3333741 w 9144000"/>
              <a:gd name="connsiteY7" fmla="*/ 4286256 h 6858000"/>
              <a:gd name="connsiteX8" fmla="*/ 4476749 w 9144000"/>
              <a:gd name="connsiteY8" fmla="*/ 6107925 h 6858000"/>
              <a:gd name="connsiteX9" fmla="*/ 5715008 w 9144000"/>
              <a:gd name="connsiteY9" fmla="*/ 4286256 h 6858000"/>
              <a:gd name="connsiteX10" fmla="*/ 8191525 w 9144000"/>
              <a:gd name="connsiteY10" fmla="*/ 3429000 h 6858000"/>
              <a:gd name="connsiteX11" fmla="*/ 5715008 w 9144000"/>
              <a:gd name="connsiteY11" fmla="*/ 2571744 h 6858000"/>
              <a:gd name="connsiteX12" fmla="*/ 4572000 w 9144000"/>
              <a:gd name="connsiteY12" fmla="*/ 642918 h 6858000"/>
              <a:gd name="connsiteX13" fmla="*/ 3333741 w 9144000"/>
              <a:gd name="connsiteY13" fmla="*/ 2464587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3333741 w 9144000"/>
              <a:gd name="connsiteY5" fmla="*/ 2464587 h 6858000"/>
              <a:gd name="connsiteX6" fmla="*/ 982133 w 9144000"/>
              <a:gd name="connsiteY6" fmla="*/ 3390900 h 6858000"/>
              <a:gd name="connsiteX7" fmla="*/ 3333741 w 9144000"/>
              <a:gd name="connsiteY7" fmla="*/ 4286256 h 6858000"/>
              <a:gd name="connsiteX8" fmla="*/ 4476749 w 9144000"/>
              <a:gd name="connsiteY8" fmla="*/ 6107925 h 6858000"/>
              <a:gd name="connsiteX9" fmla="*/ 5715008 w 9144000"/>
              <a:gd name="connsiteY9" fmla="*/ 4286256 h 6858000"/>
              <a:gd name="connsiteX10" fmla="*/ 8191525 w 9144000"/>
              <a:gd name="connsiteY10" fmla="*/ 3429000 h 6858000"/>
              <a:gd name="connsiteX11" fmla="*/ 5715008 w 9144000"/>
              <a:gd name="connsiteY11" fmla="*/ 2571744 h 6858000"/>
              <a:gd name="connsiteX12" fmla="*/ 4572000 w 9144000"/>
              <a:gd name="connsiteY12" fmla="*/ 642918 h 6858000"/>
              <a:gd name="connsiteX13" fmla="*/ 3333741 w 9144000"/>
              <a:gd name="connsiteY13" fmla="*/ 2464587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3333741 w 9144000"/>
              <a:gd name="connsiteY5" fmla="*/ 2464587 h 6858000"/>
              <a:gd name="connsiteX6" fmla="*/ 982133 w 9144000"/>
              <a:gd name="connsiteY6" fmla="*/ 3390900 h 6858000"/>
              <a:gd name="connsiteX7" fmla="*/ 3333741 w 9144000"/>
              <a:gd name="connsiteY7" fmla="*/ 4286256 h 6858000"/>
              <a:gd name="connsiteX8" fmla="*/ 4476749 w 9144000"/>
              <a:gd name="connsiteY8" fmla="*/ 6107925 h 6858000"/>
              <a:gd name="connsiteX9" fmla="*/ 5715008 w 9144000"/>
              <a:gd name="connsiteY9" fmla="*/ 4286256 h 6858000"/>
              <a:gd name="connsiteX10" fmla="*/ 8191525 w 9144000"/>
              <a:gd name="connsiteY10" fmla="*/ 3429000 h 6858000"/>
              <a:gd name="connsiteX11" fmla="*/ 5715008 w 9144000"/>
              <a:gd name="connsiteY11" fmla="*/ 2571744 h 6858000"/>
              <a:gd name="connsiteX12" fmla="*/ 4572000 w 9144000"/>
              <a:gd name="connsiteY12" fmla="*/ 642918 h 6858000"/>
              <a:gd name="connsiteX13" fmla="*/ 3333741 w 9144000"/>
              <a:gd name="connsiteY13" fmla="*/ 2464587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3333741 w 9144000"/>
              <a:gd name="connsiteY5" fmla="*/ 2464587 h 6858000"/>
              <a:gd name="connsiteX6" fmla="*/ 982133 w 9144000"/>
              <a:gd name="connsiteY6" fmla="*/ 3390900 h 6858000"/>
              <a:gd name="connsiteX7" fmla="*/ 3333741 w 9144000"/>
              <a:gd name="connsiteY7" fmla="*/ 4286256 h 6858000"/>
              <a:gd name="connsiteX8" fmla="*/ 4476749 w 9144000"/>
              <a:gd name="connsiteY8" fmla="*/ 6107925 h 6858000"/>
              <a:gd name="connsiteX9" fmla="*/ 5715008 w 9144000"/>
              <a:gd name="connsiteY9" fmla="*/ 4286256 h 6858000"/>
              <a:gd name="connsiteX10" fmla="*/ 8191525 w 9144000"/>
              <a:gd name="connsiteY10" fmla="*/ 3429000 h 6858000"/>
              <a:gd name="connsiteX11" fmla="*/ 5715008 w 9144000"/>
              <a:gd name="connsiteY11" fmla="*/ 2571744 h 6858000"/>
              <a:gd name="connsiteX12" fmla="*/ 4572000 w 9144000"/>
              <a:gd name="connsiteY12" fmla="*/ 642918 h 6858000"/>
              <a:gd name="connsiteX13" fmla="*/ 3333741 w 9144000"/>
              <a:gd name="connsiteY13" fmla="*/ 2464587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3333741 w 9144000"/>
              <a:gd name="connsiteY5" fmla="*/ 2464587 h 6858000"/>
              <a:gd name="connsiteX6" fmla="*/ 982133 w 9144000"/>
              <a:gd name="connsiteY6" fmla="*/ 3390900 h 6858000"/>
              <a:gd name="connsiteX7" fmla="*/ 3333741 w 9144000"/>
              <a:gd name="connsiteY7" fmla="*/ 4286256 h 6858000"/>
              <a:gd name="connsiteX8" fmla="*/ 4476749 w 9144000"/>
              <a:gd name="connsiteY8" fmla="*/ 6107925 h 6858000"/>
              <a:gd name="connsiteX9" fmla="*/ 5715008 w 9144000"/>
              <a:gd name="connsiteY9" fmla="*/ 4286256 h 6858000"/>
              <a:gd name="connsiteX10" fmla="*/ 8191525 w 9144000"/>
              <a:gd name="connsiteY10" fmla="*/ 3429000 h 6858000"/>
              <a:gd name="connsiteX11" fmla="*/ 5715008 w 9144000"/>
              <a:gd name="connsiteY11" fmla="*/ 2571744 h 6858000"/>
              <a:gd name="connsiteX12" fmla="*/ 4572000 w 9144000"/>
              <a:gd name="connsiteY12" fmla="*/ 642918 h 6858000"/>
              <a:gd name="connsiteX13" fmla="*/ 3333741 w 9144000"/>
              <a:gd name="connsiteY13" fmla="*/ 2464587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3333741 w 9144000"/>
              <a:gd name="connsiteY5" fmla="*/ 2464587 h 6858000"/>
              <a:gd name="connsiteX6" fmla="*/ 982133 w 9144000"/>
              <a:gd name="connsiteY6" fmla="*/ 3390900 h 6858000"/>
              <a:gd name="connsiteX7" fmla="*/ 3333741 w 9144000"/>
              <a:gd name="connsiteY7" fmla="*/ 4286256 h 6858000"/>
              <a:gd name="connsiteX8" fmla="*/ 4476749 w 9144000"/>
              <a:gd name="connsiteY8" fmla="*/ 6107925 h 6858000"/>
              <a:gd name="connsiteX9" fmla="*/ 5715008 w 9144000"/>
              <a:gd name="connsiteY9" fmla="*/ 4286256 h 6858000"/>
              <a:gd name="connsiteX10" fmla="*/ 8191525 w 9144000"/>
              <a:gd name="connsiteY10" fmla="*/ 3429000 h 6858000"/>
              <a:gd name="connsiteX11" fmla="*/ 5715008 w 9144000"/>
              <a:gd name="connsiteY11" fmla="*/ 2571744 h 6858000"/>
              <a:gd name="connsiteX12" fmla="*/ 4572000 w 9144000"/>
              <a:gd name="connsiteY12" fmla="*/ 642918 h 6858000"/>
              <a:gd name="connsiteX13" fmla="*/ 3333741 w 9144000"/>
              <a:gd name="connsiteY13" fmla="*/ 2464587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3333741 w 9144000"/>
              <a:gd name="connsiteY5" fmla="*/ 2464587 h 6858000"/>
              <a:gd name="connsiteX6" fmla="*/ 982133 w 9144000"/>
              <a:gd name="connsiteY6" fmla="*/ 3390900 h 6858000"/>
              <a:gd name="connsiteX7" fmla="*/ 3333741 w 9144000"/>
              <a:gd name="connsiteY7" fmla="*/ 4286256 h 6858000"/>
              <a:gd name="connsiteX8" fmla="*/ 4476749 w 9144000"/>
              <a:gd name="connsiteY8" fmla="*/ 6107925 h 6858000"/>
              <a:gd name="connsiteX9" fmla="*/ 5715008 w 9144000"/>
              <a:gd name="connsiteY9" fmla="*/ 4286256 h 6858000"/>
              <a:gd name="connsiteX10" fmla="*/ 8191525 w 9144000"/>
              <a:gd name="connsiteY10" fmla="*/ 3429000 h 6858000"/>
              <a:gd name="connsiteX11" fmla="*/ 5715008 w 9144000"/>
              <a:gd name="connsiteY11" fmla="*/ 2571744 h 6858000"/>
              <a:gd name="connsiteX12" fmla="*/ 4572000 w 9144000"/>
              <a:gd name="connsiteY12" fmla="*/ 642918 h 6858000"/>
              <a:gd name="connsiteX13" fmla="*/ 3333741 w 9144000"/>
              <a:gd name="connsiteY13" fmla="*/ 2464587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3333741 w 9144000"/>
              <a:gd name="connsiteY5" fmla="*/ 2464587 h 6858000"/>
              <a:gd name="connsiteX6" fmla="*/ 982133 w 9144000"/>
              <a:gd name="connsiteY6" fmla="*/ 3390900 h 6858000"/>
              <a:gd name="connsiteX7" fmla="*/ 3333741 w 9144000"/>
              <a:gd name="connsiteY7" fmla="*/ 4286256 h 6858000"/>
              <a:gd name="connsiteX8" fmla="*/ 4476749 w 9144000"/>
              <a:gd name="connsiteY8" fmla="*/ 6107925 h 6858000"/>
              <a:gd name="connsiteX9" fmla="*/ 5715008 w 9144000"/>
              <a:gd name="connsiteY9" fmla="*/ 4286256 h 6858000"/>
              <a:gd name="connsiteX10" fmla="*/ 8191525 w 9144000"/>
              <a:gd name="connsiteY10" fmla="*/ 3429000 h 6858000"/>
              <a:gd name="connsiteX11" fmla="*/ 5715008 w 9144000"/>
              <a:gd name="connsiteY11" fmla="*/ 2571744 h 6858000"/>
              <a:gd name="connsiteX12" fmla="*/ 4572000 w 9144000"/>
              <a:gd name="connsiteY12" fmla="*/ 642918 h 6858000"/>
              <a:gd name="connsiteX13" fmla="*/ 3333741 w 9144000"/>
              <a:gd name="connsiteY13" fmla="*/ 2464587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3333741 w 9144000"/>
              <a:gd name="connsiteY5" fmla="*/ 2518166 h 6858000"/>
              <a:gd name="connsiteX6" fmla="*/ 982133 w 9144000"/>
              <a:gd name="connsiteY6" fmla="*/ 3390900 h 6858000"/>
              <a:gd name="connsiteX7" fmla="*/ 3333741 w 9144000"/>
              <a:gd name="connsiteY7" fmla="*/ 4286256 h 6858000"/>
              <a:gd name="connsiteX8" fmla="*/ 4476749 w 9144000"/>
              <a:gd name="connsiteY8" fmla="*/ 6107925 h 6858000"/>
              <a:gd name="connsiteX9" fmla="*/ 5715008 w 9144000"/>
              <a:gd name="connsiteY9" fmla="*/ 4286256 h 6858000"/>
              <a:gd name="connsiteX10" fmla="*/ 8191525 w 9144000"/>
              <a:gd name="connsiteY10" fmla="*/ 3429000 h 6858000"/>
              <a:gd name="connsiteX11" fmla="*/ 5715008 w 9144000"/>
              <a:gd name="connsiteY11" fmla="*/ 2571744 h 6858000"/>
              <a:gd name="connsiteX12" fmla="*/ 4572000 w 9144000"/>
              <a:gd name="connsiteY12" fmla="*/ 642918 h 6858000"/>
              <a:gd name="connsiteX13" fmla="*/ 3333741 w 9144000"/>
              <a:gd name="connsiteY13" fmla="*/ 251816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3333741 w 9144000"/>
              <a:gd name="connsiteY5" fmla="*/ 2518166 h 6858000"/>
              <a:gd name="connsiteX6" fmla="*/ 982133 w 9144000"/>
              <a:gd name="connsiteY6" fmla="*/ 3390900 h 6858000"/>
              <a:gd name="connsiteX7" fmla="*/ 3333741 w 9144000"/>
              <a:gd name="connsiteY7" fmla="*/ 4286256 h 6858000"/>
              <a:gd name="connsiteX8" fmla="*/ 4476749 w 9144000"/>
              <a:gd name="connsiteY8" fmla="*/ 6107925 h 6858000"/>
              <a:gd name="connsiteX9" fmla="*/ 5715008 w 9144000"/>
              <a:gd name="connsiteY9" fmla="*/ 4286256 h 6858000"/>
              <a:gd name="connsiteX10" fmla="*/ 8191525 w 9144000"/>
              <a:gd name="connsiteY10" fmla="*/ 3429000 h 6858000"/>
              <a:gd name="connsiteX11" fmla="*/ 5715008 w 9144000"/>
              <a:gd name="connsiteY11" fmla="*/ 2571744 h 6858000"/>
              <a:gd name="connsiteX12" fmla="*/ 4572000 w 9144000"/>
              <a:gd name="connsiteY12" fmla="*/ 642918 h 6858000"/>
              <a:gd name="connsiteX13" fmla="*/ 3333741 w 9144000"/>
              <a:gd name="connsiteY13" fmla="*/ 251816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3333741 w 9144000"/>
              <a:gd name="connsiteY5" fmla="*/ 2518166 h 6858000"/>
              <a:gd name="connsiteX6" fmla="*/ 982133 w 9144000"/>
              <a:gd name="connsiteY6" fmla="*/ 3390900 h 6858000"/>
              <a:gd name="connsiteX7" fmla="*/ 3333741 w 9144000"/>
              <a:gd name="connsiteY7" fmla="*/ 4286256 h 6858000"/>
              <a:gd name="connsiteX8" fmla="*/ 4476749 w 9144000"/>
              <a:gd name="connsiteY8" fmla="*/ 6107925 h 6858000"/>
              <a:gd name="connsiteX9" fmla="*/ 5715008 w 9144000"/>
              <a:gd name="connsiteY9" fmla="*/ 4286256 h 6858000"/>
              <a:gd name="connsiteX10" fmla="*/ 8191525 w 9144000"/>
              <a:gd name="connsiteY10" fmla="*/ 3429000 h 6858000"/>
              <a:gd name="connsiteX11" fmla="*/ 5715008 w 9144000"/>
              <a:gd name="connsiteY11" fmla="*/ 2571744 h 6858000"/>
              <a:gd name="connsiteX12" fmla="*/ 4572000 w 9144000"/>
              <a:gd name="connsiteY12" fmla="*/ 642918 h 6858000"/>
              <a:gd name="connsiteX13" fmla="*/ 3333741 w 9144000"/>
              <a:gd name="connsiteY13" fmla="*/ 251816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3333741 w 9144000"/>
              <a:gd name="connsiteY5" fmla="*/ 2518166 h 6858000"/>
              <a:gd name="connsiteX6" fmla="*/ 982133 w 9144000"/>
              <a:gd name="connsiteY6" fmla="*/ 3390900 h 6858000"/>
              <a:gd name="connsiteX7" fmla="*/ 3333741 w 9144000"/>
              <a:gd name="connsiteY7" fmla="*/ 4286256 h 6858000"/>
              <a:gd name="connsiteX8" fmla="*/ 4476749 w 9144000"/>
              <a:gd name="connsiteY8" fmla="*/ 6107925 h 6858000"/>
              <a:gd name="connsiteX9" fmla="*/ 5715008 w 9144000"/>
              <a:gd name="connsiteY9" fmla="*/ 4286256 h 6858000"/>
              <a:gd name="connsiteX10" fmla="*/ 8191525 w 9144000"/>
              <a:gd name="connsiteY10" fmla="*/ 3429000 h 6858000"/>
              <a:gd name="connsiteX11" fmla="*/ 5715008 w 9144000"/>
              <a:gd name="connsiteY11" fmla="*/ 2571744 h 6858000"/>
              <a:gd name="connsiteX12" fmla="*/ 4572000 w 9144000"/>
              <a:gd name="connsiteY12" fmla="*/ 642918 h 6858000"/>
              <a:gd name="connsiteX13" fmla="*/ 3333741 w 9144000"/>
              <a:gd name="connsiteY13" fmla="*/ 251816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3333741 w 9144000"/>
              <a:gd name="connsiteY5" fmla="*/ 2518166 h 6858000"/>
              <a:gd name="connsiteX6" fmla="*/ 982133 w 9144000"/>
              <a:gd name="connsiteY6" fmla="*/ 3390900 h 6858000"/>
              <a:gd name="connsiteX7" fmla="*/ 3333741 w 9144000"/>
              <a:gd name="connsiteY7" fmla="*/ 4286256 h 6858000"/>
              <a:gd name="connsiteX8" fmla="*/ 4476749 w 9144000"/>
              <a:gd name="connsiteY8" fmla="*/ 6107925 h 6858000"/>
              <a:gd name="connsiteX9" fmla="*/ 5715008 w 9144000"/>
              <a:gd name="connsiteY9" fmla="*/ 4286256 h 6858000"/>
              <a:gd name="connsiteX10" fmla="*/ 8191525 w 9144000"/>
              <a:gd name="connsiteY10" fmla="*/ 3429000 h 6858000"/>
              <a:gd name="connsiteX11" fmla="*/ 5715008 w 9144000"/>
              <a:gd name="connsiteY11" fmla="*/ 2571744 h 6858000"/>
              <a:gd name="connsiteX12" fmla="*/ 4572000 w 9144000"/>
              <a:gd name="connsiteY12" fmla="*/ 642918 h 6858000"/>
              <a:gd name="connsiteX13" fmla="*/ 3333741 w 9144000"/>
              <a:gd name="connsiteY13" fmla="*/ 251816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3333741 w 9144000"/>
              <a:gd name="connsiteY5" fmla="*/ 2518166 h 6858000"/>
              <a:gd name="connsiteX6" fmla="*/ 982133 w 9144000"/>
              <a:gd name="connsiteY6" fmla="*/ 3390900 h 6858000"/>
              <a:gd name="connsiteX7" fmla="*/ 3333741 w 9144000"/>
              <a:gd name="connsiteY7" fmla="*/ 4286256 h 6858000"/>
              <a:gd name="connsiteX8" fmla="*/ 4476749 w 9144000"/>
              <a:gd name="connsiteY8" fmla="*/ 6107925 h 6858000"/>
              <a:gd name="connsiteX9" fmla="*/ 5715008 w 9144000"/>
              <a:gd name="connsiteY9" fmla="*/ 4286256 h 6858000"/>
              <a:gd name="connsiteX10" fmla="*/ 8191525 w 9144000"/>
              <a:gd name="connsiteY10" fmla="*/ 3429000 h 6858000"/>
              <a:gd name="connsiteX11" fmla="*/ 5715008 w 9144000"/>
              <a:gd name="connsiteY11" fmla="*/ 2571744 h 6858000"/>
              <a:gd name="connsiteX12" fmla="*/ 4572000 w 9144000"/>
              <a:gd name="connsiteY12" fmla="*/ 642918 h 6858000"/>
              <a:gd name="connsiteX13" fmla="*/ 3333741 w 9144000"/>
              <a:gd name="connsiteY13" fmla="*/ 251816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3333741 w 9144000"/>
              <a:gd name="connsiteY5" fmla="*/ 2518166 h 6858000"/>
              <a:gd name="connsiteX6" fmla="*/ 982133 w 9144000"/>
              <a:gd name="connsiteY6" fmla="*/ 3390900 h 6858000"/>
              <a:gd name="connsiteX7" fmla="*/ 3333741 w 9144000"/>
              <a:gd name="connsiteY7" fmla="*/ 4286256 h 6858000"/>
              <a:gd name="connsiteX8" fmla="*/ 4476749 w 9144000"/>
              <a:gd name="connsiteY8" fmla="*/ 6107925 h 6858000"/>
              <a:gd name="connsiteX9" fmla="*/ 5715008 w 9144000"/>
              <a:gd name="connsiteY9" fmla="*/ 4286256 h 6858000"/>
              <a:gd name="connsiteX10" fmla="*/ 8191525 w 9144000"/>
              <a:gd name="connsiteY10" fmla="*/ 3429000 h 6858000"/>
              <a:gd name="connsiteX11" fmla="*/ 5715008 w 9144000"/>
              <a:gd name="connsiteY11" fmla="*/ 2571744 h 6858000"/>
              <a:gd name="connsiteX12" fmla="*/ 4572000 w 9144000"/>
              <a:gd name="connsiteY12" fmla="*/ 642918 h 6858000"/>
              <a:gd name="connsiteX13" fmla="*/ 3333741 w 9144000"/>
              <a:gd name="connsiteY13" fmla="*/ 251816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3333741 w 9144000"/>
              <a:gd name="connsiteY5" fmla="*/ 2518166 h 6858000"/>
              <a:gd name="connsiteX6" fmla="*/ 982133 w 9144000"/>
              <a:gd name="connsiteY6" fmla="*/ 3390900 h 6858000"/>
              <a:gd name="connsiteX7" fmla="*/ 3333741 w 9144000"/>
              <a:gd name="connsiteY7" fmla="*/ 4286256 h 6858000"/>
              <a:gd name="connsiteX8" fmla="*/ 4476749 w 9144000"/>
              <a:gd name="connsiteY8" fmla="*/ 6107925 h 6858000"/>
              <a:gd name="connsiteX9" fmla="*/ 5715008 w 9144000"/>
              <a:gd name="connsiteY9" fmla="*/ 4286256 h 6858000"/>
              <a:gd name="connsiteX10" fmla="*/ 8191525 w 9144000"/>
              <a:gd name="connsiteY10" fmla="*/ 3429000 h 6858000"/>
              <a:gd name="connsiteX11" fmla="*/ 5715008 w 9144000"/>
              <a:gd name="connsiteY11" fmla="*/ 2571744 h 6858000"/>
              <a:gd name="connsiteX12" fmla="*/ 4572000 w 9144000"/>
              <a:gd name="connsiteY12" fmla="*/ 642918 h 6858000"/>
              <a:gd name="connsiteX13" fmla="*/ 3333741 w 9144000"/>
              <a:gd name="connsiteY13" fmla="*/ 251816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3333741 w 9144000"/>
              <a:gd name="connsiteY5" fmla="*/ 2518166 h 6858000"/>
              <a:gd name="connsiteX6" fmla="*/ 982133 w 9144000"/>
              <a:gd name="connsiteY6" fmla="*/ 3390900 h 6858000"/>
              <a:gd name="connsiteX7" fmla="*/ 3333741 w 9144000"/>
              <a:gd name="connsiteY7" fmla="*/ 4286256 h 6858000"/>
              <a:gd name="connsiteX8" fmla="*/ 4476749 w 9144000"/>
              <a:gd name="connsiteY8" fmla="*/ 6107925 h 6858000"/>
              <a:gd name="connsiteX9" fmla="*/ 5715008 w 9144000"/>
              <a:gd name="connsiteY9" fmla="*/ 4286256 h 6858000"/>
              <a:gd name="connsiteX10" fmla="*/ 8191525 w 9144000"/>
              <a:gd name="connsiteY10" fmla="*/ 3429000 h 6858000"/>
              <a:gd name="connsiteX11" fmla="*/ 5715008 w 9144000"/>
              <a:gd name="connsiteY11" fmla="*/ 2571744 h 6858000"/>
              <a:gd name="connsiteX12" fmla="*/ 4572000 w 9144000"/>
              <a:gd name="connsiteY12" fmla="*/ 642918 h 6858000"/>
              <a:gd name="connsiteX13" fmla="*/ 3333741 w 9144000"/>
              <a:gd name="connsiteY13" fmla="*/ 251816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3333741 w 9144000"/>
              <a:gd name="connsiteY5" fmla="*/ 2518166 h 6858000"/>
              <a:gd name="connsiteX6" fmla="*/ 982133 w 9144000"/>
              <a:gd name="connsiteY6" fmla="*/ 3390900 h 6858000"/>
              <a:gd name="connsiteX7" fmla="*/ 3333741 w 9144000"/>
              <a:gd name="connsiteY7" fmla="*/ 4286256 h 6858000"/>
              <a:gd name="connsiteX8" fmla="*/ 4572000 w 9144000"/>
              <a:gd name="connsiteY8" fmla="*/ 6107925 h 6858000"/>
              <a:gd name="connsiteX9" fmla="*/ 5715008 w 9144000"/>
              <a:gd name="connsiteY9" fmla="*/ 4286256 h 6858000"/>
              <a:gd name="connsiteX10" fmla="*/ 8191525 w 9144000"/>
              <a:gd name="connsiteY10" fmla="*/ 3429000 h 6858000"/>
              <a:gd name="connsiteX11" fmla="*/ 5715008 w 9144000"/>
              <a:gd name="connsiteY11" fmla="*/ 2571744 h 6858000"/>
              <a:gd name="connsiteX12" fmla="*/ 4572000 w 9144000"/>
              <a:gd name="connsiteY12" fmla="*/ 642918 h 6858000"/>
              <a:gd name="connsiteX13" fmla="*/ 3333741 w 9144000"/>
              <a:gd name="connsiteY13" fmla="*/ 2518166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9144000" h="6858000">
                <a:moveTo>
                  <a:pt x="0" y="0"/>
                </a:moveTo>
                <a:lnTo>
                  <a:pt x="9144000" y="0"/>
                </a:lnTo>
                <a:lnTo>
                  <a:pt x="9144000" y="6858000"/>
                </a:lnTo>
                <a:lnTo>
                  <a:pt x="0" y="6858000"/>
                </a:lnTo>
                <a:lnTo>
                  <a:pt x="0" y="0"/>
                </a:lnTo>
                <a:close/>
                <a:moveTo>
                  <a:pt x="3333741" y="2518166"/>
                </a:moveTo>
                <a:cubicBezTo>
                  <a:pt x="2500516" y="2874967"/>
                  <a:pt x="1969881" y="3036818"/>
                  <a:pt x="982133" y="3390900"/>
                </a:cubicBezTo>
                <a:cubicBezTo>
                  <a:pt x="1825416" y="3692599"/>
                  <a:pt x="2607399" y="3995933"/>
                  <a:pt x="3333741" y="4286256"/>
                </a:cubicBezTo>
                <a:cubicBezTo>
                  <a:pt x="3898632" y="4998465"/>
                  <a:pt x="4171714" y="5466016"/>
                  <a:pt x="4572000" y="6107925"/>
                </a:cubicBezTo>
                <a:cubicBezTo>
                  <a:pt x="4862834" y="5670781"/>
                  <a:pt x="4815803" y="5694849"/>
                  <a:pt x="5715008" y="4286256"/>
                </a:cubicBezTo>
                <a:cubicBezTo>
                  <a:pt x="6588100" y="3921969"/>
                  <a:pt x="7434774" y="3711177"/>
                  <a:pt x="8191525" y="3429000"/>
                </a:cubicBezTo>
                <a:cubicBezTo>
                  <a:pt x="7318335" y="3134922"/>
                  <a:pt x="6582497" y="2907106"/>
                  <a:pt x="5715008" y="2571744"/>
                </a:cubicBezTo>
                <a:cubicBezTo>
                  <a:pt x="5020251" y="1468478"/>
                  <a:pt x="4853743" y="1059124"/>
                  <a:pt x="4572000" y="642918"/>
                </a:cubicBezTo>
                <a:cubicBezTo>
                  <a:pt x="3929796" y="1553222"/>
                  <a:pt x="4041075" y="1592148"/>
                  <a:pt x="3333741" y="2518166"/>
                </a:cubicBezTo>
                <a:close/>
              </a:path>
            </a:pathLst>
          </a:custGeom>
          <a:gradFill>
            <a:gsLst>
              <a:gs pos="0">
                <a:srgbClr val="FF3399"/>
              </a:gs>
              <a:gs pos="25000">
                <a:schemeClr val="bg2">
                  <a:lumMod val="60000"/>
                  <a:lumOff val="40000"/>
                  <a:alpha val="44000"/>
                </a:schemeClr>
              </a:gs>
              <a:gs pos="50000">
                <a:schemeClr val="tx1">
                  <a:alpha val="69000"/>
                </a:schemeClr>
              </a:gs>
              <a:gs pos="97000">
                <a:srgbClr val="01A78F">
                  <a:lumMod val="31000"/>
                </a:srgbClr>
              </a:gs>
              <a:gs pos="83000">
                <a:srgbClr val="3366FF">
                  <a:alpha val="2000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9" name="3 Estrella de 4 puntas"/>
          <p:cNvSpPr/>
          <p:nvPr/>
        </p:nvSpPr>
        <p:spPr>
          <a:xfrm>
            <a:off x="816464" y="729078"/>
            <a:ext cx="7355935" cy="5436226"/>
          </a:xfrm>
          <a:custGeom>
            <a:avLst/>
            <a:gdLst>
              <a:gd name="connsiteX0" fmla="*/ 0 w 7272808"/>
              <a:gd name="connsiteY0" fmla="*/ 2700300 h 5400600"/>
              <a:gd name="connsiteX1" fmla="*/ 2462079 w 7272808"/>
              <a:gd name="connsiteY1" fmla="*/ 1828277 h 5400600"/>
              <a:gd name="connsiteX2" fmla="*/ 3636404 w 7272808"/>
              <a:gd name="connsiteY2" fmla="*/ 0 h 5400600"/>
              <a:gd name="connsiteX3" fmla="*/ 4810729 w 7272808"/>
              <a:gd name="connsiteY3" fmla="*/ 1828277 h 5400600"/>
              <a:gd name="connsiteX4" fmla="*/ 7272808 w 7272808"/>
              <a:gd name="connsiteY4" fmla="*/ 2700300 h 5400600"/>
              <a:gd name="connsiteX5" fmla="*/ 4810729 w 7272808"/>
              <a:gd name="connsiteY5" fmla="*/ 3572323 h 5400600"/>
              <a:gd name="connsiteX6" fmla="*/ 3636404 w 7272808"/>
              <a:gd name="connsiteY6" fmla="*/ 5400600 h 5400600"/>
              <a:gd name="connsiteX7" fmla="*/ 2462079 w 7272808"/>
              <a:gd name="connsiteY7" fmla="*/ 3572323 h 5400600"/>
              <a:gd name="connsiteX8" fmla="*/ 0 w 7272808"/>
              <a:gd name="connsiteY8" fmla="*/ 2700300 h 5400600"/>
              <a:gd name="connsiteX0" fmla="*/ 0 w 7272808"/>
              <a:gd name="connsiteY0" fmla="*/ 2700300 h 5400600"/>
              <a:gd name="connsiteX1" fmla="*/ 2462079 w 7272808"/>
              <a:gd name="connsiteY1" fmla="*/ 1828277 h 5400600"/>
              <a:gd name="connsiteX2" fmla="*/ 3636404 w 7272808"/>
              <a:gd name="connsiteY2" fmla="*/ 0 h 5400600"/>
              <a:gd name="connsiteX3" fmla="*/ 4810729 w 7272808"/>
              <a:gd name="connsiteY3" fmla="*/ 1828277 h 5400600"/>
              <a:gd name="connsiteX4" fmla="*/ 7272808 w 7272808"/>
              <a:gd name="connsiteY4" fmla="*/ 2700300 h 5400600"/>
              <a:gd name="connsiteX5" fmla="*/ 4810729 w 7272808"/>
              <a:gd name="connsiteY5" fmla="*/ 3607948 h 5400600"/>
              <a:gd name="connsiteX6" fmla="*/ 3636404 w 7272808"/>
              <a:gd name="connsiteY6" fmla="*/ 5400600 h 5400600"/>
              <a:gd name="connsiteX7" fmla="*/ 2462079 w 7272808"/>
              <a:gd name="connsiteY7" fmla="*/ 3572323 h 5400600"/>
              <a:gd name="connsiteX8" fmla="*/ 0 w 7272808"/>
              <a:gd name="connsiteY8" fmla="*/ 2700300 h 5400600"/>
              <a:gd name="connsiteX0" fmla="*/ 0 w 7272808"/>
              <a:gd name="connsiteY0" fmla="*/ 2700300 h 5400600"/>
              <a:gd name="connsiteX1" fmla="*/ 2462079 w 7272808"/>
              <a:gd name="connsiteY1" fmla="*/ 1828277 h 5400600"/>
              <a:gd name="connsiteX2" fmla="*/ 3636404 w 7272808"/>
              <a:gd name="connsiteY2" fmla="*/ 0 h 5400600"/>
              <a:gd name="connsiteX3" fmla="*/ 4810729 w 7272808"/>
              <a:gd name="connsiteY3" fmla="*/ 1828277 h 5400600"/>
              <a:gd name="connsiteX4" fmla="*/ 7272808 w 7272808"/>
              <a:gd name="connsiteY4" fmla="*/ 2700300 h 5400600"/>
              <a:gd name="connsiteX5" fmla="*/ 4810729 w 7272808"/>
              <a:gd name="connsiteY5" fmla="*/ 3607948 h 5400600"/>
              <a:gd name="connsiteX6" fmla="*/ 3636404 w 7272808"/>
              <a:gd name="connsiteY6" fmla="*/ 5400600 h 5400600"/>
              <a:gd name="connsiteX7" fmla="*/ 2473955 w 7272808"/>
              <a:gd name="connsiteY7" fmla="*/ 3607948 h 5400600"/>
              <a:gd name="connsiteX8" fmla="*/ 0 w 7272808"/>
              <a:gd name="connsiteY8" fmla="*/ 2700300 h 5400600"/>
              <a:gd name="connsiteX0" fmla="*/ 0 w 7272808"/>
              <a:gd name="connsiteY0" fmla="*/ 2735926 h 5436226"/>
              <a:gd name="connsiteX1" fmla="*/ 2462079 w 7272808"/>
              <a:gd name="connsiteY1" fmla="*/ 1863903 h 5436226"/>
              <a:gd name="connsiteX2" fmla="*/ 3695781 w 7272808"/>
              <a:gd name="connsiteY2" fmla="*/ 0 h 5436226"/>
              <a:gd name="connsiteX3" fmla="*/ 4810729 w 7272808"/>
              <a:gd name="connsiteY3" fmla="*/ 1863903 h 5436226"/>
              <a:gd name="connsiteX4" fmla="*/ 7272808 w 7272808"/>
              <a:gd name="connsiteY4" fmla="*/ 2735926 h 5436226"/>
              <a:gd name="connsiteX5" fmla="*/ 4810729 w 7272808"/>
              <a:gd name="connsiteY5" fmla="*/ 3643574 h 5436226"/>
              <a:gd name="connsiteX6" fmla="*/ 3636404 w 7272808"/>
              <a:gd name="connsiteY6" fmla="*/ 5436226 h 5436226"/>
              <a:gd name="connsiteX7" fmla="*/ 2473955 w 7272808"/>
              <a:gd name="connsiteY7" fmla="*/ 3643574 h 5436226"/>
              <a:gd name="connsiteX8" fmla="*/ 0 w 7272808"/>
              <a:gd name="connsiteY8" fmla="*/ 2735926 h 5436226"/>
              <a:gd name="connsiteX0" fmla="*/ 0 w 7272808"/>
              <a:gd name="connsiteY0" fmla="*/ 2735926 h 5436226"/>
              <a:gd name="connsiteX1" fmla="*/ 2462079 w 7272808"/>
              <a:gd name="connsiteY1" fmla="*/ 1863903 h 5436226"/>
              <a:gd name="connsiteX2" fmla="*/ 3695781 w 7272808"/>
              <a:gd name="connsiteY2" fmla="*/ 0 h 5436226"/>
              <a:gd name="connsiteX3" fmla="*/ 4810729 w 7272808"/>
              <a:gd name="connsiteY3" fmla="*/ 1863903 h 5436226"/>
              <a:gd name="connsiteX4" fmla="*/ 7272808 w 7272808"/>
              <a:gd name="connsiteY4" fmla="*/ 2735926 h 5436226"/>
              <a:gd name="connsiteX5" fmla="*/ 4846355 w 7272808"/>
              <a:gd name="connsiteY5" fmla="*/ 3667325 h 5436226"/>
              <a:gd name="connsiteX6" fmla="*/ 3636404 w 7272808"/>
              <a:gd name="connsiteY6" fmla="*/ 5436226 h 5436226"/>
              <a:gd name="connsiteX7" fmla="*/ 2473955 w 7272808"/>
              <a:gd name="connsiteY7" fmla="*/ 3643574 h 5436226"/>
              <a:gd name="connsiteX8" fmla="*/ 0 w 7272808"/>
              <a:gd name="connsiteY8" fmla="*/ 2735926 h 5436226"/>
              <a:gd name="connsiteX0" fmla="*/ 0 w 7308434"/>
              <a:gd name="connsiteY0" fmla="*/ 2747802 h 5436226"/>
              <a:gd name="connsiteX1" fmla="*/ 2497705 w 7308434"/>
              <a:gd name="connsiteY1" fmla="*/ 1863903 h 5436226"/>
              <a:gd name="connsiteX2" fmla="*/ 3731407 w 7308434"/>
              <a:gd name="connsiteY2" fmla="*/ 0 h 5436226"/>
              <a:gd name="connsiteX3" fmla="*/ 4846355 w 7308434"/>
              <a:gd name="connsiteY3" fmla="*/ 1863903 h 5436226"/>
              <a:gd name="connsiteX4" fmla="*/ 7308434 w 7308434"/>
              <a:gd name="connsiteY4" fmla="*/ 2735926 h 5436226"/>
              <a:gd name="connsiteX5" fmla="*/ 4881981 w 7308434"/>
              <a:gd name="connsiteY5" fmla="*/ 3667325 h 5436226"/>
              <a:gd name="connsiteX6" fmla="*/ 3672030 w 7308434"/>
              <a:gd name="connsiteY6" fmla="*/ 5436226 h 5436226"/>
              <a:gd name="connsiteX7" fmla="*/ 2509581 w 7308434"/>
              <a:gd name="connsiteY7" fmla="*/ 3643574 h 5436226"/>
              <a:gd name="connsiteX8" fmla="*/ 0 w 7308434"/>
              <a:gd name="connsiteY8" fmla="*/ 2747802 h 5436226"/>
              <a:gd name="connsiteX0" fmla="*/ 0 w 7308434"/>
              <a:gd name="connsiteY0" fmla="*/ 2747802 h 5436226"/>
              <a:gd name="connsiteX1" fmla="*/ 2497705 w 7308434"/>
              <a:gd name="connsiteY1" fmla="*/ 1863903 h 5436226"/>
              <a:gd name="connsiteX2" fmla="*/ 3731407 w 7308434"/>
              <a:gd name="connsiteY2" fmla="*/ 0 h 5436226"/>
              <a:gd name="connsiteX3" fmla="*/ 4846355 w 7308434"/>
              <a:gd name="connsiteY3" fmla="*/ 1863903 h 5436226"/>
              <a:gd name="connsiteX4" fmla="*/ 7308434 w 7308434"/>
              <a:gd name="connsiteY4" fmla="*/ 2735926 h 5436226"/>
              <a:gd name="connsiteX5" fmla="*/ 4881981 w 7308434"/>
              <a:gd name="connsiteY5" fmla="*/ 3667325 h 5436226"/>
              <a:gd name="connsiteX6" fmla="*/ 3672030 w 7308434"/>
              <a:gd name="connsiteY6" fmla="*/ 5436226 h 5436226"/>
              <a:gd name="connsiteX7" fmla="*/ 2497705 w 7308434"/>
              <a:gd name="connsiteY7" fmla="*/ 3643574 h 5436226"/>
              <a:gd name="connsiteX8" fmla="*/ 0 w 7308434"/>
              <a:gd name="connsiteY8" fmla="*/ 2747802 h 5436226"/>
              <a:gd name="connsiteX0" fmla="*/ 0 w 7308434"/>
              <a:gd name="connsiteY0" fmla="*/ 2747802 h 5436226"/>
              <a:gd name="connsiteX1" fmla="*/ 2497705 w 7308434"/>
              <a:gd name="connsiteY1" fmla="*/ 1863903 h 5436226"/>
              <a:gd name="connsiteX2" fmla="*/ 3731407 w 7308434"/>
              <a:gd name="connsiteY2" fmla="*/ 0 h 5436226"/>
              <a:gd name="connsiteX3" fmla="*/ 4846355 w 7308434"/>
              <a:gd name="connsiteY3" fmla="*/ 1863903 h 5436226"/>
              <a:gd name="connsiteX4" fmla="*/ 7308434 w 7308434"/>
              <a:gd name="connsiteY4" fmla="*/ 2735926 h 5436226"/>
              <a:gd name="connsiteX5" fmla="*/ 4881981 w 7308434"/>
              <a:gd name="connsiteY5" fmla="*/ 3667325 h 5436226"/>
              <a:gd name="connsiteX6" fmla="*/ 3672030 w 7308434"/>
              <a:gd name="connsiteY6" fmla="*/ 5436226 h 5436226"/>
              <a:gd name="connsiteX7" fmla="*/ 2462079 w 7308434"/>
              <a:gd name="connsiteY7" fmla="*/ 3655450 h 5436226"/>
              <a:gd name="connsiteX8" fmla="*/ 0 w 7308434"/>
              <a:gd name="connsiteY8" fmla="*/ 2747802 h 5436226"/>
              <a:gd name="connsiteX0" fmla="*/ 0 w 7355935"/>
              <a:gd name="connsiteY0" fmla="*/ 2724051 h 5436226"/>
              <a:gd name="connsiteX1" fmla="*/ 2545206 w 7355935"/>
              <a:gd name="connsiteY1" fmla="*/ 1863903 h 5436226"/>
              <a:gd name="connsiteX2" fmla="*/ 3778908 w 7355935"/>
              <a:gd name="connsiteY2" fmla="*/ 0 h 5436226"/>
              <a:gd name="connsiteX3" fmla="*/ 4893856 w 7355935"/>
              <a:gd name="connsiteY3" fmla="*/ 1863903 h 5436226"/>
              <a:gd name="connsiteX4" fmla="*/ 7355935 w 7355935"/>
              <a:gd name="connsiteY4" fmla="*/ 2735926 h 5436226"/>
              <a:gd name="connsiteX5" fmla="*/ 4929482 w 7355935"/>
              <a:gd name="connsiteY5" fmla="*/ 3667325 h 5436226"/>
              <a:gd name="connsiteX6" fmla="*/ 3719531 w 7355935"/>
              <a:gd name="connsiteY6" fmla="*/ 5436226 h 5436226"/>
              <a:gd name="connsiteX7" fmla="*/ 2509580 w 7355935"/>
              <a:gd name="connsiteY7" fmla="*/ 3655450 h 5436226"/>
              <a:gd name="connsiteX8" fmla="*/ 0 w 7355935"/>
              <a:gd name="connsiteY8" fmla="*/ 2724051 h 54362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7355935" h="5436226">
                <a:moveTo>
                  <a:pt x="0" y="2724051"/>
                </a:moveTo>
                <a:lnTo>
                  <a:pt x="2545206" y="1863903"/>
                </a:lnTo>
                <a:lnTo>
                  <a:pt x="3778908" y="0"/>
                </a:lnTo>
                <a:lnTo>
                  <a:pt x="4893856" y="1863903"/>
                </a:lnTo>
                <a:lnTo>
                  <a:pt x="7355935" y="2735926"/>
                </a:lnTo>
                <a:lnTo>
                  <a:pt x="4929482" y="3667325"/>
                </a:lnTo>
                <a:lnTo>
                  <a:pt x="3719531" y="5436226"/>
                </a:lnTo>
                <a:lnTo>
                  <a:pt x="2509580" y="3655450"/>
                </a:lnTo>
                <a:lnTo>
                  <a:pt x="0" y="2724051"/>
                </a:lnTo>
                <a:close/>
              </a:path>
            </a:pathLst>
          </a:custGeom>
          <a:gradFill>
            <a:gsLst>
              <a:gs pos="0">
                <a:srgbClr val="FF3399">
                  <a:lumMod val="57000"/>
                  <a:lumOff val="43000"/>
                </a:srgbClr>
              </a:gs>
              <a:gs pos="25000">
                <a:schemeClr val="bg2">
                  <a:lumMod val="60000"/>
                  <a:lumOff val="40000"/>
                  <a:alpha val="65000"/>
                </a:schemeClr>
              </a:gs>
              <a:gs pos="50000">
                <a:schemeClr val="tx1"/>
              </a:gs>
              <a:gs pos="97000">
                <a:srgbClr val="01A78F">
                  <a:lumMod val="31000"/>
                </a:srgbClr>
              </a:gs>
              <a:gs pos="83000">
                <a:srgbClr val="3366FF">
                  <a:alpha val="4300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</p:spTree>
  </p:cSld>
  <p:clrMapOvr>
    <a:masterClrMapping/>
  </p:clrMapOvr>
  <p:transition spd="med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4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12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50" presetClass="exit" presetSubtype="0" ac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51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51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3000"/>
                                        <p:tgtEl>
                                          <p:spTgt spid="5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9" grpId="0"/>
      <p:bldP spid="8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1 Imagen" descr="Diapositiva40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Doble onda"/>
          <p:cNvSpPr/>
          <p:nvPr/>
        </p:nvSpPr>
        <p:spPr>
          <a:xfrm>
            <a:off x="0" y="0"/>
            <a:ext cx="9144000" cy="914400"/>
          </a:xfrm>
          <a:prstGeom prst="doubleWave">
            <a:avLst>
              <a:gd name="adj1" fmla="val 12500"/>
              <a:gd name="adj2" fmla="val 0"/>
            </a:avLst>
          </a:prstGeom>
          <a:gradFill>
            <a:gsLst>
              <a:gs pos="0">
                <a:srgbClr val="FFFFFF"/>
              </a:gs>
              <a:gs pos="13000">
                <a:srgbClr val="E6E6E6"/>
              </a:gs>
              <a:gs pos="32001">
                <a:srgbClr val="7D8496"/>
              </a:gs>
              <a:gs pos="47000">
                <a:schemeClr val="accent6">
                  <a:lumMod val="20000"/>
                  <a:lumOff val="80000"/>
                </a:schemeClr>
              </a:gs>
              <a:gs pos="85001">
                <a:srgbClr val="7D8496"/>
              </a:gs>
              <a:gs pos="100000">
                <a:srgbClr val="E6E6E6"/>
              </a:gs>
            </a:gsLst>
            <a:lin ang="2700000" scaled="1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4" name="3 Doble onda"/>
          <p:cNvSpPr/>
          <p:nvPr/>
        </p:nvSpPr>
        <p:spPr>
          <a:xfrm>
            <a:off x="0" y="5943600"/>
            <a:ext cx="9144000" cy="914400"/>
          </a:xfrm>
          <a:prstGeom prst="doubleWave">
            <a:avLst>
              <a:gd name="adj1" fmla="val 12500"/>
              <a:gd name="adj2" fmla="val 0"/>
            </a:avLst>
          </a:prstGeom>
          <a:gradFill>
            <a:gsLst>
              <a:gs pos="0">
                <a:srgbClr val="FFFFFF"/>
              </a:gs>
              <a:gs pos="13000">
                <a:srgbClr val="E6E6E6"/>
              </a:gs>
              <a:gs pos="32001">
                <a:srgbClr val="7D8496"/>
              </a:gs>
              <a:gs pos="47000">
                <a:schemeClr val="accent6">
                  <a:lumMod val="20000"/>
                  <a:lumOff val="80000"/>
                </a:schemeClr>
              </a:gs>
              <a:gs pos="85001">
                <a:srgbClr val="7D8496"/>
              </a:gs>
              <a:gs pos="100000">
                <a:srgbClr val="E6E6E6"/>
              </a:gs>
            </a:gsLst>
            <a:lin ang="2700000" scaled="1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6153" name="4 Rectángulo"/>
          <p:cNvSpPr>
            <a:spLocks noChangeArrowheads="1"/>
          </p:cNvSpPr>
          <p:nvPr/>
        </p:nvSpPr>
        <p:spPr bwMode="auto">
          <a:xfrm>
            <a:off x="0" y="1124744"/>
            <a:ext cx="2916237" cy="18466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  <a:scene3d>
              <a:camera prst="obliqueBottomLeft"/>
              <a:lightRig rig="threePt" dir="t"/>
            </a:scene3d>
            <a:sp3d extrusionH="63500">
              <a:extrusionClr>
                <a:schemeClr val="tx1"/>
              </a:extrusionClr>
            </a:sp3d>
          </a:bodyPr>
          <a:lstStyle/>
          <a:p>
            <a:pPr algn="ctr"/>
            <a:endParaRPr lang="es-ES" altLang="es-ES" b="1" dirty="0" smtClean="0">
              <a:effectLst>
                <a:glow rad="101600">
                  <a:schemeClr val="bg2">
                    <a:lumMod val="50000"/>
                    <a:alpha val="60000"/>
                  </a:schemeClr>
                </a:glow>
              </a:effectLst>
              <a:latin typeface="Calibri" pitchFamily="34" charset="0"/>
            </a:endParaRPr>
          </a:p>
          <a:p>
            <a:pPr algn="ctr"/>
            <a:r>
              <a:rPr lang="es-ES" altLang="es-ES" sz="2400" b="1" dirty="0" smtClean="0">
                <a:effectLst>
                  <a:glow rad="101600">
                    <a:schemeClr val="bg2">
                      <a:lumMod val="50000"/>
                      <a:alpha val="60000"/>
                    </a:schemeClr>
                  </a:glow>
                </a:effectLst>
                <a:latin typeface="+mj-lt"/>
              </a:rPr>
              <a:t>No importa la dura</a:t>
            </a:r>
          </a:p>
          <a:p>
            <a:pPr algn="ctr"/>
            <a:r>
              <a:rPr lang="es-ES" altLang="es-ES" sz="2400" b="1" dirty="0">
                <a:effectLst>
                  <a:glow rad="101600">
                    <a:schemeClr val="bg2">
                      <a:lumMod val="50000"/>
                      <a:alpha val="60000"/>
                    </a:schemeClr>
                  </a:glow>
                </a:effectLst>
                <a:latin typeface="+mj-lt"/>
              </a:rPr>
              <a:t>f</a:t>
            </a:r>
            <a:r>
              <a:rPr lang="es-ES" altLang="es-ES" sz="2400" b="1" dirty="0" smtClean="0">
                <a:effectLst>
                  <a:glow rad="101600">
                    <a:schemeClr val="bg2">
                      <a:lumMod val="50000"/>
                      <a:alpha val="60000"/>
                    </a:schemeClr>
                  </a:glow>
                </a:effectLst>
                <a:latin typeface="+mj-lt"/>
              </a:rPr>
              <a:t>aena, ella</a:t>
            </a:r>
          </a:p>
          <a:p>
            <a:pPr algn="ctr"/>
            <a:r>
              <a:rPr lang="es-ES" altLang="es-ES" sz="2400" b="1" dirty="0">
                <a:effectLst>
                  <a:glow rad="101600">
                    <a:schemeClr val="bg2">
                      <a:lumMod val="50000"/>
                      <a:alpha val="60000"/>
                    </a:schemeClr>
                  </a:glow>
                </a:effectLst>
                <a:latin typeface="+mj-lt"/>
              </a:rPr>
              <a:t>s</a:t>
            </a:r>
            <a:r>
              <a:rPr lang="es-ES" altLang="es-ES" sz="2400" b="1" dirty="0" smtClean="0">
                <a:effectLst>
                  <a:glow rad="101600">
                    <a:schemeClr val="bg2">
                      <a:lumMod val="50000"/>
                      <a:alpha val="60000"/>
                    </a:schemeClr>
                  </a:glow>
                </a:effectLst>
                <a:latin typeface="+mj-lt"/>
              </a:rPr>
              <a:t>iempre tendrá una</a:t>
            </a:r>
          </a:p>
          <a:p>
            <a:pPr algn="ctr"/>
            <a:r>
              <a:rPr lang="es-ES" altLang="es-ES" sz="2400" b="1" dirty="0">
                <a:effectLst>
                  <a:glow rad="101600">
                    <a:schemeClr val="bg2">
                      <a:lumMod val="50000"/>
                      <a:alpha val="60000"/>
                    </a:schemeClr>
                  </a:glow>
                </a:effectLst>
                <a:latin typeface="+mj-lt"/>
              </a:rPr>
              <a:t>b</a:t>
            </a:r>
            <a:r>
              <a:rPr lang="es-ES" altLang="es-ES" sz="2400" b="1" dirty="0" smtClean="0">
                <a:effectLst>
                  <a:glow rad="101600">
                    <a:schemeClr val="bg2">
                      <a:lumMod val="50000"/>
                      <a:alpha val="60000"/>
                    </a:schemeClr>
                  </a:glow>
                </a:effectLst>
                <a:latin typeface="+mj-lt"/>
              </a:rPr>
              <a:t>ella mirada.</a:t>
            </a:r>
            <a:endParaRPr lang="es-ES" altLang="es-ES" sz="2400" b="1" dirty="0">
              <a:effectLst>
                <a:glow rad="101600">
                  <a:schemeClr val="bg2">
                    <a:lumMod val="50000"/>
                    <a:alpha val="60000"/>
                  </a:schemeClr>
                </a:glow>
              </a:effectLst>
              <a:latin typeface="+mj-lt"/>
            </a:endParaRPr>
          </a:p>
        </p:txBody>
      </p:sp>
      <p:sp>
        <p:nvSpPr>
          <p:cNvPr id="6" name="5 Forma libre"/>
          <p:cNvSpPr/>
          <p:nvPr/>
        </p:nvSpPr>
        <p:spPr>
          <a:xfrm>
            <a:off x="0" y="0"/>
            <a:ext cx="9144000" cy="6858000"/>
          </a:xfrm>
          <a:custGeom>
            <a:avLst/>
            <a:gdLst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2659190 w 9144000"/>
              <a:gd name="connsiteY5" fmla="*/ 2659190 h 6858000"/>
              <a:gd name="connsiteX6" fmla="*/ 2659190 w 9144000"/>
              <a:gd name="connsiteY6" fmla="*/ 4198810 h 6858000"/>
              <a:gd name="connsiteX7" fmla="*/ 6484810 w 9144000"/>
              <a:gd name="connsiteY7" fmla="*/ 4198810 h 6858000"/>
              <a:gd name="connsiteX8" fmla="*/ 6484810 w 9144000"/>
              <a:gd name="connsiteY8" fmla="*/ 2659190 h 6858000"/>
              <a:gd name="connsiteX9" fmla="*/ 2659190 w 9144000"/>
              <a:gd name="connsiteY9" fmla="*/ 265919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2659190 w 9144000"/>
              <a:gd name="connsiteY5" fmla="*/ 2659190 h 6858000"/>
              <a:gd name="connsiteX6" fmla="*/ 2659190 w 9144000"/>
              <a:gd name="connsiteY6" fmla="*/ 4198810 h 6858000"/>
              <a:gd name="connsiteX7" fmla="*/ 6484810 w 9144000"/>
              <a:gd name="connsiteY7" fmla="*/ 4198810 h 6858000"/>
              <a:gd name="connsiteX8" fmla="*/ 6484810 w 9144000"/>
              <a:gd name="connsiteY8" fmla="*/ 2659190 h 6858000"/>
              <a:gd name="connsiteX9" fmla="*/ 4558553 w 9144000"/>
              <a:gd name="connsiteY9" fmla="*/ 2635624 h 6858000"/>
              <a:gd name="connsiteX10" fmla="*/ 2659190 w 9144000"/>
              <a:gd name="connsiteY10" fmla="*/ 265919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2659190 w 9144000"/>
              <a:gd name="connsiteY5" fmla="*/ 2659190 h 6858000"/>
              <a:gd name="connsiteX6" fmla="*/ 2659190 w 9144000"/>
              <a:gd name="connsiteY6" fmla="*/ 4198810 h 6858000"/>
              <a:gd name="connsiteX7" fmla="*/ 4585447 w 9144000"/>
              <a:gd name="connsiteY7" fmla="*/ 4195482 h 6858000"/>
              <a:gd name="connsiteX8" fmla="*/ 6484810 w 9144000"/>
              <a:gd name="connsiteY8" fmla="*/ 4198810 h 6858000"/>
              <a:gd name="connsiteX9" fmla="*/ 6484810 w 9144000"/>
              <a:gd name="connsiteY9" fmla="*/ 2659190 h 6858000"/>
              <a:gd name="connsiteX10" fmla="*/ 4558553 w 9144000"/>
              <a:gd name="connsiteY10" fmla="*/ 2635624 h 6858000"/>
              <a:gd name="connsiteX11" fmla="*/ 2659190 w 9144000"/>
              <a:gd name="connsiteY11" fmla="*/ 265919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2659190 w 9144000"/>
              <a:gd name="connsiteY5" fmla="*/ 2659190 h 6858000"/>
              <a:gd name="connsiteX6" fmla="*/ 2659190 w 9144000"/>
              <a:gd name="connsiteY6" fmla="*/ 4198810 h 6858000"/>
              <a:gd name="connsiteX7" fmla="*/ 4500562 w 9144000"/>
              <a:gd name="connsiteY7" fmla="*/ 5143512 h 6858000"/>
              <a:gd name="connsiteX8" fmla="*/ 6484810 w 9144000"/>
              <a:gd name="connsiteY8" fmla="*/ 4198810 h 6858000"/>
              <a:gd name="connsiteX9" fmla="*/ 6484810 w 9144000"/>
              <a:gd name="connsiteY9" fmla="*/ 2659190 h 6858000"/>
              <a:gd name="connsiteX10" fmla="*/ 4558553 w 9144000"/>
              <a:gd name="connsiteY10" fmla="*/ 2635624 h 6858000"/>
              <a:gd name="connsiteX11" fmla="*/ 2659190 w 9144000"/>
              <a:gd name="connsiteY11" fmla="*/ 265919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2659190 w 9144000"/>
              <a:gd name="connsiteY5" fmla="*/ 2659190 h 6858000"/>
              <a:gd name="connsiteX6" fmla="*/ 2659190 w 9144000"/>
              <a:gd name="connsiteY6" fmla="*/ 4198810 h 6858000"/>
              <a:gd name="connsiteX7" fmla="*/ 4500562 w 9144000"/>
              <a:gd name="connsiteY7" fmla="*/ 5143512 h 6858000"/>
              <a:gd name="connsiteX8" fmla="*/ 6484810 w 9144000"/>
              <a:gd name="connsiteY8" fmla="*/ 4198810 h 6858000"/>
              <a:gd name="connsiteX9" fmla="*/ 6484810 w 9144000"/>
              <a:gd name="connsiteY9" fmla="*/ 2659190 h 6858000"/>
              <a:gd name="connsiteX10" fmla="*/ 4572000 w 9144000"/>
              <a:gd name="connsiteY10" fmla="*/ 1214422 h 6858000"/>
              <a:gd name="connsiteX11" fmla="*/ 2659190 w 9144000"/>
              <a:gd name="connsiteY11" fmla="*/ 265919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2659190 w 9144000"/>
              <a:gd name="connsiteY5" fmla="*/ 2659190 h 6858000"/>
              <a:gd name="connsiteX6" fmla="*/ 2659190 w 9144000"/>
              <a:gd name="connsiteY6" fmla="*/ 4198810 h 6858000"/>
              <a:gd name="connsiteX7" fmla="*/ 4500562 w 9144000"/>
              <a:gd name="connsiteY7" fmla="*/ 5143512 h 6858000"/>
              <a:gd name="connsiteX8" fmla="*/ 6484810 w 9144000"/>
              <a:gd name="connsiteY8" fmla="*/ 4198810 h 6858000"/>
              <a:gd name="connsiteX9" fmla="*/ 6484810 w 9144000"/>
              <a:gd name="connsiteY9" fmla="*/ 2659190 h 6858000"/>
              <a:gd name="connsiteX10" fmla="*/ 4572000 w 9144000"/>
              <a:gd name="connsiteY10" fmla="*/ 1214422 h 6858000"/>
              <a:gd name="connsiteX11" fmla="*/ 2659190 w 9144000"/>
              <a:gd name="connsiteY11" fmla="*/ 265919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2659190 w 9144000"/>
              <a:gd name="connsiteY5" fmla="*/ 2659190 h 6858000"/>
              <a:gd name="connsiteX6" fmla="*/ 2659190 w 9144000"/>
              <a:gd name="connsiteY6" fmla="*/ 4198810 h 6858000"/>
              <a:gd name="connsiteX7" fmla="*/ 4500562 w 9144000"/>
              <a:gd name="connsiteY7" fmla="*/ 5143512 h 6858000"/>
              <a:gd name="connsiteX8" fmla="*/ 6484810 w 9144000"/>
              <a:gd name="connsiteY8" fmla="*/ 4198810 h 6858000"/>
              <a:gd name="connsiteX9" fmla="*/ 6484810 w 9144000"/>
              <a:gd name="connsiteY9" fmla="*/ 2659190 h 6858000"/>
              <a:gd name="connsiteX10" fmla="*/ 4572000 w 9144000"/>
              <a:gd name="connsiteY10" fmla="*/ 1214422 h 6858000"/>
              <a:gd name="connsiteX11" fmla="*/ 2659190 w 9144000"/>
              <a:gd name="connsiteY11" fmla="*/ 265919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2659190 w 9144000"/>
              <a:gd name="connsiteY5" fmla="*/ 2659190 h 6858000"/>
              <a:gd name="connsiteX6" fmla="*/ 2659190 w 9144000"/>
              <a:gd name="connsiteY6" fmla="*/ 4198810 h 6858000"/>
              <a:gd name="connsiteX7" fmla="*/ 4500562 w 9144000"/>
              <a:gd name="connsiteY7" fmla="*/ 5143512 h 6858000"/>
              <a:gd name="connsiteX8" fmla="*/ 6484810 w 9144000"/>
              <a:gd name="connsiteY8" fmla="*/ 4198810 h 6858000"/>
              <a:gd name="connsiteX9" fmla="*/ 6484810 w 9144000"/>
              <a:gd name="connsiteY9" fmla="*/ 2659190 h 6858000"/>
              <a:gd name="connsiteX10" fmla="*/ 4572000 w 9144000"/>
              <a:gd name="connsiteY10" fmla="*/ 1214422 h 6858000"/>
              <a:gd name="connsiteX11" fmla="*/ 2659190 w 9144000"/>
              <a:gd name="connsiteY11" fmla="*/ 265919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2659190 w 9144000"/>
              <a:gd name="connsiteY5" fmla="*/ 2659190 h 6858000"/>
              <a:gd name="connsiteX6" fmla="*/ 2659190 w 9144000"/>
              <a:gd name="connsiteY6" fmla="*/ 4198810 h 6858000"/>
              <a:gd name="connsiteX7" fmla="*/ 4500562 w 9144000"/>
              <a:gd name="connsiteY7" fmla="*/ 5143512 h 6858000"/>
              <a:gd name="connsiteX8" fmla="*/ 6484810 w 9144000"/>
              <a:gd name="connsiteY8" fmla="*/ 4198810 h 6858000"/>
              <a:gd name="connsiteX9" fmla="*/ 6484810 w 9144000"/>
              <a:gd name="connsiteY9" fmla="*/ 2659190 h 6858000"/>
              <a:gd name="connsiteX10" fmla="*/ 4572000 w 9144000"/>
              <a:gd name="connsiteY10" fmla="*/ 1214422 h 6858000"/>
              <a:gd name="connsiteX11" fmla="*/ 2659190 w 9144000"/>
              <a:gd name="connsiteY11" fmla="*/ 265919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2659190 w 9144000"/>
              <a:gd name="connsiteY5" fmla="*/ 2659190 h 6858000"/>
              <a:gd name="connsiteX6" fmla="*/ 2659190 w 9144000"/>
              <a:gd name="connsiteY6" fmla="*/ 4198810 h 6858000"/>
              <a:gd name="connsiteX7" fmla="*/ 4500562 w 9144000"/>
              <a:gd name="connsiteY7" fmla="*/ 5143512 h 6858000"/>
              <a:gd name="connsiteX8" fmla="*/ 6484810 w 9144000"/>
              <a:gd name="connsiteY8" fmla="*/ 4198810 h 6858000"/>
              <a:gd name="connsiteX9" fmla="*/ 6484810 w 9144000"/>
              <a:gd name="connsiteY9" fmla="*/ 2659190 h 6858000"/>
              <a:gd name="connsiteX10" fmla="*/ 4500562 w 9144000"/>
              <a:gd name="connsiteY10" fmla="*/ 1857364 h 6858000"/>
              <a:gd name="connsiteX11" fmla="*/ 2659190 w 9144000"/>
              <a:gd name="connsiteY11" fmla="*/ 265919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2659190 w 9144000"/>
              <a:gd name="connsiteY5" fmla="*/ 2659190 h 6858000"/>
              <a:gd name="connsiteX6" fmla="*/ 2659190 w 9144000"/>
              <a:gd name="connsiteY6" fmla="*/ 4198810 h 6858000"/>
              <a:gd name="connsiteX7" fmla="*/ 4500562 w 9144000"/>
              <a:gd name="connsiteY7" fmla="*/ 5143512 h 6858000"/>
              <a:gd name="connsiteX8" fmla="*/ 6484810 w 9144000"/>
              <a:gd name="connsiteY8" fmla="*/ 4198810 h 6858000"/>
              <a:gd name="connsiteX9" fmla="*/ 6484810 w 9144000"/>
              <a:gd name="connsiteY9" fmla="*/ 2659190 h 6858000"/>
              <a:gd name="connsiteX10" fmla="*/ 4500562 w 9144000"/>
              <a:gd name="connsiteY10" fmla="*/ 1857364 h 6858000"/>
              <a:gd name="connsiteX11" fmla="*/ 2659190 w 9144000"/>
              <a:gd name="connsiteY11" fmla="*/ 265919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2659190 w 9144000"/>
              <a:gd name="connsiteY5" fmla="*/ 2659190 h 6858000"/>
              <a:gd name="connsiteX6" fmla="*/ 2659190 w 9144000"/>
              <a:gd name="connsiteY6" fmla="*/ 4198810 h 6858000"/>
              <a:gd name="connsiteX7" fmla="*/ 4500562 w 9144000"/>
              <a:gd name="connsiteY7" fmla="*/ 5143512 h 6858000"/>
              <a:gd name="connsiteX8" fmla="*/ 6484810 w 9144000"/>
              <a:gd name="connsiteY8" fmla="*/ 4198810 h 6858000"/>
              <a:gd name="connsiteX9" fmla="*/ 7072330 w 9144000"/>
              <a:gd name="connsiteY9" fmla="*/ 2357430 h 6858000"/>
              <a:gd name="connsiteX10" fmla="*/ 4500562 w 9144000"/>
              <a:gd name="connsiteY10" fmla="*/ 1857364 h 6858000"/>
              <a:gd name="connsiteX11" fmla="*/ 2659190 w 9144000"/>
              <a:gd name="connsiteY11" fmla="*/ 265919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2659190 w 9144000"/>
              <a:gd name="connsiteY5" fmla="*/ 2659190 h 6858000"/>
              <a:gd name="connsiteX6" fmla="*/ 2659190 w 9144000"/>
              <a:gd name="connsiteY6" fmla="*/ 4198810 h 6858000"/>
              <a:gd name="connsiteX7" fmla="*/ 4500562 w 9144000"/>
              <a:gd name="connsiteY7" fmla="*/ 5143512 h 6858000"/>
              <a:gd name="connsiteX8" fmla="*/ 6484810 w 9144000"/>
              <a:gd name="connsiteY8" fmla="*/ 4198810 h 6858000"/>
              <a:gd name="connsiteX9" fmla="*/ 7072330 w 9144000"/>
              <a:gd name="connsiteY9" fmla="*/ 2357430 h 6858000"/>
              <a:gd name="connsiteX10" fmla="*/ 4500562 w 9144000"/>
              <a:gd name="connsiteY10" fmla="*/ 1857364 h 6858000"/>
              <a:gd name="connsiteX11" fmla="*/ 2659190 w 9144000"/>
              <a:gd name="connsiteY11" fmla="*/ 265919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928794 w 9144000"/>
              <a:gd name="connsiteY5" fmla="*/ 2500306 h 6858000"/>
              <a:gd name="connsiteX6" fmla="*/ 2659190 w 9144000"/>
              <a:gd name="connsiteY6" fmla="*/ 4198810 h 6858000"/>
              <a:gd name="connsiteX7" fmla="*/ 4500562 w 9144000"/>
              <a:gd name="connsiteY7" fmla="*/ 5143512 h 6858000"/>
              <a:gd name="connsiteX8" fmla="*/ 6484810 w 9144000"/>
              <a:gd name="connsiteY8" fmla="*/ 4198810 h 6858000"/>
              <a:gd name="connsiteX9" fmla="*/ 7072330 w 9144000"/>
              <a:gd name="connsiteY9" fmla="*/ 2357430 h 6858000"/>
              <a:gd name="connsiteX10" fmla="*/ 4500562 w 9144000"/>
              <a:gd name="connsiteY10" fmla="*/ 1857364 h 6858000"/>
              <a:gd name="connsiteX11" fmla="*/ 1928794 w 9144000"/>
              <a:gd name="connsiteY11" fmla="*/ 250030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928794 w 9144000"/>
              <a:gd name="connsiteY5" fmla="*/ 2500306 h 6858000"/>
              <a:gd name="connsiteX6" fmla="*/ 2659190 w 9144000"/>
              <a:gd name="connsiteY6" fmla="*/ 4198810 h 6858000"/>
              <a:gd name="connsiteX7" fmla="*/ 4500562 w 9144000"/>
              <a:gd name="connsiteY7" fmla="*/ 5143512 h 6858000"/>
              <a:gd name="connsiteX8" fmla="*/ 6484810 w 9144000"/>
              <a:gd name="connsiteY8" fmla="*/ 4198810 h 6858000"/>
              <a:gd name="connsiteX9" fmla="*/ 4500562 w 9144000"/>
              <a:gd name="connsiteY9" fmla="*/ 1857364 h 6858000"/>
              <a:gd name="connsiteX10" fmla="*/ 1928794 w 9144000"/>
              <a:gd name="connsiteY10" fmla="*/ 250030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928794 w 9144000"/>
              <a:gd name="connsiteY5" fmla="*/ 2500306 h 6858000"/>
              <a:gd name="connsiteX6" fmla="*/ 2659190 w 9144000"/>
              <a:gd name="connsiteY6" fmla="*/ 4198810 h 6858000"/>
              <a:gd name="connsiteX7" fmla="*/ 4500562 w 9144000"/>
              <a:gd name="connsiteY7" fmla="*/ 5143512 h 6858000"/>
              <a:gd name="connsiteX8" fmla="*/ 6484810 w 9144000"/>
              <a:gd name="connsiteY8" fmla="*/ 4198810 h 6858000"/>
              <a:gd name="connsiteX9" fmla="*/ 4500562 w 9144000"/>
              <a:gd name="connsiteY9" fmla="*/ 1857364 h 6858000"/>
              <a:gd name="connsiteX10" fmla="*/ 1928794 w 9144000"/>
              <a:gd name="connsiteY10" fmla="*/ 250030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928794 w 9144000"/>
              <a:gd name="connsiteY5" fmla="*/ 2500306 h 6858000"/>
              <a:gd name="connsiteX6" fmla="*/ 2659190 w 9144000"/>
              <a:gd name="connsiteY6" fmla="*/ 4198810 h 6858000"/>
              <a:gd name="connsiteX7" fmla="*/ 4500562 w 9144000"/>
              <a:gd name="connsiteY7" fmla="*/ 5143512 h 6858000"/>
              <a:gd name="connsiteX8" fmla="*/ 4500562 w 9144000"/>
              <a:gd name="connsiteY8" fmla="*/ 1857364 h 6858000"/>
              <a:gd name="connsiteX9" fmla="*/ 1928794 w 9144000"/>
              <a:gd name="connsiteY9" fmla="*/ 2500306 h 6858000"/>
              <a:gd name="connsiteX0" fmla="*/ 0 w 9144000"/>
              <a:gd name="connsiteY0" fmla="*/ 14988 h 6872988"/>
              <a:gd name="connsiteX1" fmla="*/ 9144000 w 9144000"/>
              <a:gd name="connsiteY1" fmla="*/ 14988 h 6872988"/>
              <a:gd name="connsiteX2" fmla="*/ 9144000 w 9144000"/>
              <a:gd name="connsiteY2" fmla="*/ 6872988 h 6872988"/>
              <a:gd name="connsiteX3" fmla="*/ 0 w 9144000"/>
              <a:gd name="connsiteY3" fmla="*/ 6872988 h 6872988"/>
              <a:gd name="connsiteX4" fmla="*/ 0 w 9144000"/>
              <a:gd name="connsiteY4" fmla="*/ 14988 h 6872988"/>
              <a:gd name="connsiteX5" fmla="*/ 1928794 w 9144000"/>
              <a:gd name="connsiteY5" fmla="*/ 2515294 h 6872988"/>
              <a:gd name="connsiteX6" fmla="*/ 2659190 w 9144000"/>
              <a:gd name="connsiteY6" fmla="*/ 4213798 h 6872988"/>
              <a:gd name="connsiteX7" fmla="*/ 4500562 w 9144000"/>
              <a:gd name="connsiteY7" fmla="*/ 5158500 h 6872988"/>
              <a:gd name="connsiteX8" fmla="*/ 4500562 w 9144000"/>
              <a:gd name="connsiteY8" fmla="*/ 1872352 h 6872988"/>
              <a:gd name="connsiteX9" fmla="*/ 1928794 w 9144000"/>
              <a:gd name="connsiteY9" fmla="*/ 2515294 h 6872988"/>
              <a:gd name="connsiteX0" fmla="*/ 0 w 9144000"/>
              <a:gd name="connsiteY0" fmla="*/ 14988 h 6872988"/>
              <a:gd name="connsiteX1" fmla="*/ 9144000 w 9144000"/>
              <a:gd name="connsiteY1" fmla="*/ 14988 h 6872988"/>
              <a:gd name="connsiteX2" fmla="*/ 9144000 w 9144000"/>
              <a:gd name="connsiteY2" fmla="*/ 6872988 h 6872988"/>
              <a:gd name="connsiteX3" fmla="*/ 0 w 9144000"/>
              <a:gd name="connsiteY3" fmla="*/ 6872988 h 6872988"/>
              <a:gd name="connsiteX4" fmla="*/ 0 w 9144000"/>
              <a:gd name="connsiteY4" fmla="*/ 14988 h 6872988"/>
              <a:gd name="connsiteX5" fmla="*/ 1928794 w 9144000"/>
              <a:gd name="connsiteY5" fmla="*/ 2515294 h 6872988"/>
              <a:gd name="connsiteX6" fmla="*/ 2659190 w 9144000"/>
              <a:gd name="connsiteY6" fmla="*/ 4213798 h 6872988"/>
              <a:gd name="connsiteX7" fmla="*/ 4572000 w 9144000"/>
              <a:gd name="connsiteY7" fmla="*/ 5372814 h 6872988"/>
              <a:gd name="connsiteX8" fmla="*/ 4500562 w 9144000"/>
              <a:gd name="connsiteY8" fmla="*/ 1872352 h 6872988"/>
              <a:gd name="connsiteX9" fmla="*/ 1928794 w 9144000"/>
              <a:gd name="connsiteY9" fmla="*/ 2515294 h 6872988"/>
              <a:gd name="connsiteX0" fmla="*/ 0 w 9144000"/>
              <a:gd name="connsiteY0" fmla="*/ 14988 h 6872988"/>
              <a:gd name="connsiteX1" fmla="*/ 9144000 w 9144000"/>
              <a:gd name="connsiteY1" fmla="*/ 14988 h 6872988"/>
              <a:gd name="connsiteX2" fmla="*/ 9144000 w 9144000"/>
              <a:gd name="connsiteY2" fmla="*/ 6872988 h 6872988"/>
              <a:gd name="connsiteX3" fmla="*/ 0 w 9144000"/>
              <a:gd name="connsiteY3" fmla="*/ 6872988 h 6872988"/>
              <a:gd name="connsiteX4" fmla="*/ 0 w 9144000"/>
              <a:gd name="connsiteY4" fmla="*/ 14988 h 6872988"/>
              <a:gd name="connsiteX5" fmla="*/ 1928794 w 9144000"/>
              <a:gd name="connsiteY5" fmla="*/ 2515294 h 6872988"/>
              <a:gd name="connsiteX6" fmla="*/ 2659190 w 9144000"/>
              <a:gd name="connsiteY6" fmla="*/ 4213798 h 6872988"/>
              <a:gd name="connsiteX7" fmla="*/ 4572000 w 9144000"/>
              <a:gd name="connsiteY7" fmla="*/ 5372814 h 6872988"/>
              <a:gd name="connsiteX8" fmla="*/ 4500562 w 9144000"/>
              <a:gd name="connsiteY8" fmla="*/ 1872352 h 6872988"/>
              <a:gd name="connsiteX9" fmla="*/ 1928794 w 9144000"/>
              <a:gd name="connsiteY9" fmla="*/ 2515294 h 6872988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928794 w 9144000"/>
              <a:gd name="connsiteY5" fmla="*/ 2500306 h 6858000"/>
              <a:gd name="connsiteX6" fmla="*/ 2659190 w 9144000"/>
              <a:gd name="connsiteY6" fmla="*/ 4198810 h 6858000"/>
              <a:gd name="connsiteX7" fmla="*/ 4572000 w 9144000"/>
              <a:gd name="connsiteY7" fmla="*/ 5357826 h 6858000"/>
              <a:gd name="connsiteX8" fmla="*/ 4500562 w 9144000"/>
              <a:gd name="connsiteY8" fmla="*/ 2357430 h 6858000"/>
              <a:gd name="connsiteX9" fmla="*/ 1928794 w 9144000"/>
              <a:gd name="connsiteY9" fmla="*/ 2500306 h 6858000"/>
              <a:gd name="connsiteX0" fmla="*/ 0 w 9144000"/>
              <a:gd name="connsiteY0" fmla="*/ 831032 h 7689032"/>
              <a:gd name="connsiteX1" fmla="*/ 9144000 w 9144000"/>
              <a:gd name="connsiteY1" fmla="*/ 831032 h 7689032"/>
              <a:gd name="connsiteX2" fmla="*/ 9144000 w 9144000"/>
              <a:gd name="connsiteY2" fmla="*/ 7689032 h 7689032"/>
              <a:gd name="connsiteX3" fmla="*/ 0 w 9144000"/>
              <a:gd name="connsiteY3" fmla="*/ 7689032 h 7689032"/>
              <a:gd name="connsiteX4" fmla="*/ 0 w 9144000"/>
              <a:gd name="connsiteY4" fmla="*/ 831032 h 7689032"/>
              <a:gd name="connsiteX5" fmla="*/ 1928794 w 9144000"/>
              <a:gd name="connsiteY5" fmla="*/ 3331338 h 7689032"/>
              <a:gd name="connsiteX6" fmla="*/ 2659190 w 9144000"/>
              <a:gd name="connsiteY6" fmla="*/ 5029842 h 7689032"/>
              <a:gd name="connsiteX7" fmla="*/ 4572000 w 9144000"/>
              <a:gd name="connsiteY7" fmla="*/ 6188858 h 7689032"/>
              <a:gd name="connsiteX8" fmla="*/ 4500562 w 9144000"/>
              <a:gd name="connsiteY8" fmla="*/ 3188462 h 7689032"/>
              <a:gd name="connsiteX9" fmla="*/ 1928794 w 9144000"/>
              <a:gd name="connsiteY9" fmla="*/ 3331338 h 7689032"/>
              <a:gd name="connsiteX0" fmla="*/ 0 w 9144000"/>
              <a:gd name="connsiteY0" fmla="*/ 831032 h 7689032"/>
              <a:gd name="connsiteX1" fmla="*/ 9144000 w 9144000"/>
              <a:gd name="connsiteY1" fmla="*/ 831032 h 7689032"/>
              <a:gd name="connsiteX2" fmla="*/ 9144000 w 9144000"/>
              <a:gd name="connsiteY2" fmla="*/ 7689032 h 7689032"/>
              <a:gd name="connsiteX3" fmla="*/ 0 w 9144000"/>
              <a:gd name="connsiteY3" fmla="*/ 7689032 h 7689032"/>
              <a:gd name="connsiteX4" fmla="*/ 0 w 9144000"/>
              <a:gd name="connsiteY4" fmla="*/ 831032 h 7689032"/>
              <a:gd name="connsiteX5" fmla="*/ 1928794 w 9144000"/>
              <a:gd name="connsiteY5" fmla="*/ 3331338 h 7689032"/>
              <a:gd name="connsiteX6" fmla="*/ 2659190 w 9144000"/>
              <a:gd name="connsiteY6" fmla="*/ 5029842 h 7689032"/>
              <a:gd name="connsiteX7" fmla="*/ 4572000 w 9144000"/>
              <a:gd name="connsiteY7" fmla="*/ 6188858 h 7689032"/>
              <a:gd name="connsiteX8" fmla="*/ 4500562 w 9144000"/>
              <a:gd name="connsiteY8" fmla="*/ 3188462 h 7689032"/>
              <a:gd name="connsiteX9" fmla="*/ 1928794 w 9144000"/>
              <a:gd name="connsiteY9" fmla="*/ 3331338 h 7689032"/>
              <a:gd name="connsiteX0" fmla="*/ 0 w 9144000"/>
              <a:gd name="connsiteY0" fmla="*/ 457846 h 7315846"/>
              <a:gd name="connsiteX1" fmla="*/ 9144000 w 9144000"/>
              <a:gd name="connsiteY1" fmla="*/ 457846 h 7315846"/>
              <a:gd name="connsiteX2" fmla="*/ 9144000 w 9144000"/>
              <a:gd name="connsiteY2" fmla="*/ 7315846 h 7315846"/>
              <a:gd name="connsiteX3" fmla="*/ 0 w 9144000"/>
              <a:gd name="connsiteY3" fmla="*/ 7315846 h 7315846"/>
              <a:gd name="connsiteX4" fmla="*/ 0 w 9144000"/>
              <a:gd name="connsiteY4" fmla="*/ 457846 h 7315846"/>
              <a:gd name="connsiteX5" fmla="*/ 1928794 w 9144000"/>
              <a:gd name="connsiteY5" fmla="*/ 2958152 h 7315846"/>
              <a:gd name="connsiteX6" fmla="*/ 2659190 w 9144000"/>
              <a:gd name="connsiteY6" fmla="*/ 4656656 h 7315846"/>
              <a:gd name="connsiteX7" fmla="*/ 4572000 w 9144000"/>
              <a:gd name="connsiteY7" fmla="*/ 5815672 h 7315846"/>
              <a:gd name="connsiteX8" fmla="*/ 4500562 w 9144000"/>
              <a:gd name="connsiteY8" fmla="*/ 2815276 h 7315846"/>
              <a:gd name="connsiteX9" fmla="*/ 1928794 w 9144000"/>
              <a:gd name="connsiteY9" fmla="*/ 2958152 h 7315846"/>
              <a:gd name="connsiteX0" fmla="*/ 0 w 9144000"/>
              <a:gd name="connsiteY0" fmla="*/ 457846 h 7315846"/>
              <a:gd name="connsiteX1" fmla="*/ 9144000 w 9144000"/>
              <a:gd name="connsiteY1" fmla="*/ 457846 h 7315846"/>
              <a:gd name="connsiteX2" fmla="*/ 9144000 w 9144000"/>
              <a:gd name="connsiteY2" fmla="*/ 7315846 h 7315846"/>
              <a:gd name="connsiteX3" fmla="*/ 0 w 9144000"/>
              <a:gd name="connsiteY3" fmla="*/ 7315846 h 7315846"/>
              <a:gd name="connsiteX4" fmla="*/ 0 w 9144000"/>
              <a:gd name="connsiteY4" fmla="*/ 457846 h 7315846"/>
              <a:gd name="connsiteX5" fmla="*/ 1928794 w 9144000"/>
              <a:gd name="connsiteY5" fmla="*/ 2958152 h 7315846"/>
              <a:gd name="connsiteX6" fmla="*/ 2659190 w 9144000"/>
              <a:gd name="connsiteY6" fmla="*/ 4656656 h 7315846"/>
              <a:gd name="connsiteX7" fmla="*/ 4572000 w 9144000"/>
              <a:gd name="connsiteY7" fmla="*/ 5815672 h 7315846"/>
              <a:gd name="connsiteX8" fmla="*/ 4500562 w 9144000"/>
              <a:gd name="connsiteY8" fmla="*/ 2815276 h 7315846"/>
              <a:gd name="connsiteX9" fmla="*/ 1928794 w 9144000"/>
              <a:gd name="connsiteY9" fmla="*/ 2958152 h 7315846"/>
              <a:gd name="connsiteX0" fmla="*/ 0 w 9144000"/>
              <a:gd name="connsiteY0" fmla="*/ 457846 h 7315846"/>
              <a:gd name="connsiteX1" fmla="*/ 9144000 w 9144000"/>
              <a:gd name="connsiteY1" fmla="*/ 457846 h 7315846"/>
              <a:gd name="connsiteX2" fmla="*/ 9144000 w 9144000"/>
              <a:gd name="connsiteY2" fmla="*/ 7315846 h 7315846"/>
              <a:gd name="connsiteX3" fmla="*/ 0 w 9144000"/>
              <a:gd name="connsiteY3" fmla="*/ 7315846 h 7315846"/>
              <a:gd name="connsiteX4" fmla="*/ 0 w 9144000"/>
              <a:gd name="connsiteY4" fmla="*/ 457846 h 7315846"/>
              <a:gd name="connsiteX5" fmla="*/ 4500562 w 9144000"/>
              <a:gd name="connsiteY5" fmla="*/ 2815276 h 7315846"/>
              <a:gd name="connsiteX6" fmla="*/ 2659190 w 9144000"/>
              <a:gd name="connsiteY6" fmla="*/ 4656656 h 7315846"/>
              <a:gd name="connsiteX7" fmla="*/ 4572000 w 9144000"/>
              <a:gd name="connsiteY7" fmla="*/ 5815672 h 7315846"/>
              <a:gd name="connsiteX8" fmla="*/ 4500562 w 9144000"/>
              <a:gd name="connsiteY8" fmla="*/ 2815276 h 7315846"/>
              <a:gd name="connsiteX0" fmla="*/ 0 w 9144000"/>
              <a:gd name="connsiteY0" fmla="*/ 457846 h 7315846"/>
              <a:gd name="connsiteX1" fmla="*/ 9144000 w 9144000"/>
              <a:gd name="connsiteY1" fmla="*/ 457846 h 7315846"/>
              <a:gd name="connsiteX2" fmla="*/ 9144000 w 9144000"/>
              <a:gd name="connsiteY2" fmla="*/ 7315846 h 7315846"/>
              <a:gd name="connsiteX3" fmla="*/ 0 w 9144000"/>
              <a:gd name="connsiteY3" fmla="*/ 7315846 h 7315846"/>
              <a:gd name="connsiteX4" fmla="*/ 0 w 9144000"/>
              <a:gd name="connsiteY4" fmla="*/ 457846 h 7315846"/>
              <a:gd name="connsiteX5" fmla="*/ 4500562 w 9144000"/>
              <a:gd name="connsiteY5" fmla="*/ 2815276 h 7315846"/>
              <a:gd name="connsiteX6" fmla="*/ 4572000 w 9144000"/>
              <a:gd name="connsiteY6" fmla="*/ 5815672 h 7315846"/>
              <a:gd name="connsiteX7" fmla="*/ 4500562 w 9144000"/>
              <a:gd name="connsiteY7" fmla="*/ 2815276 h 7315846"/>
              <a:gd name="connsiteX0" fmla="*/ 0 w 9144000"/>
              <a:gd name="connsiteY0" fmla="*/ 457846 h 7315846"/>
              <a:gd name="connsiteX1" fmla="*/ 9144000 w 9144000"/>
              <a:gd name="connsiteY1" fmla="*/ 457846 h 7315846"/>
              <a:gd name="connsiteX2" fmla="*/ 9144000 w 9144000"/>
              <a:gd name="connsiteY2" fmla="*/ 7315846 h 7315846"/>
              <a:gd name="connsiteX3" fmla="*/ 0 w 9144000"/>
              <a:gd name="connsiteY3" fmla="*/ 7315846 h 7315846"/>
              <a:gd name="connsiteX4" fmla="*/ 0 w 9144000"/>
              <a:gd name="connsiteY4" fmla="*/ 457846 h 7315846"/>
              <a:gd name="connsiteX5" fmla="*/ 4500562 w 9144000"/>
              <a:gd name="connsiteY5" fmla="*/ 2815276 h 7315846"/>
              <a:gd name="connsiteX6" fmla="*/ 4500562 w 9144000"/>
              <a:gd name="connsiteY6" fmla="*/ 5815672 h 7315846"/>
              <a:gd name="connsiteX7" fmla="*/ 4500562 w 9144000"/>
              <a:gd name="connsiteY7" fmla="*/ 2815276 h 7315846"/>
              <a:gd name="connsiteX0" fmla="*/ 672353 w 9816353"/>
              <a:gd name="connsiteY0" fmla="*/ 457846 h 7315846"/>
              <a:gd name="connsiteX1" fmla="*/ 9816353 w 9816353"/>
              <a:gd name="connsiteY1" fmla="*/ 457846 h 7315846"/>
              <a:gd name="connsiteX2" fmla="*/ 9816353 w 9816353"/>
              <a:gd name="connsiteY2" fmla="*/ 7315846 h 7315846"/>
              <a:gd name="connsiteX3" fmla="*/ 672353 w 9816353"/>
              <a:gd name="connsiteY3" fmla="*/ 7315846 h 7315846"/>
              <a:gd name="connsiteX4" fmla="*/ 672353 w 9816353"/>
              <a:gd name="connsiteY4" fmla="*/ 457846 h 7315846"/>
              <a:gd name="connsiteX5" fmla="*/ 5172915 w 9816353"/>
              <a:gd name="connsiteY5" fmla="*/ 2815276 h 7315846"/>
              <a:gd name="connsiteX6" fmla="*/ 5172915 w 9816353"/>
              <a:gd name="connsiteY6" fmla="*/ 5815672 h 7315846"/>
              <a:gd name="connsiteX7" fmla="*/ 5172915 w 9816353"/>
              <a:gd name="connsiteY7" fmla="*/ 2815276 h 7315846"/>
              <a:gd name="connsiteX0" fmla="*/ 672353 w 9816353"/>
              <a:gd name="connsiteY0" fmla="*/ 457846 h 7315846"/>
              <a:gd name="connsiteX1" fmla="*/ 9816353 w 9816353"/>
              <a:gd name="connsiteY1" fmla="*/ 457846 h 7315846"/>
              <a:gd name="connsiteX2" fmla="*/ 9816353 w 9816353"/>
              <a:gd name="connsiteY2" fmla="*/ 7315846 h 7315846"/>
              <a:gd name="connsiteX3" fmla="*/ 672353 w 9816353"/>
              <a:gd name="connsiteY3" fmla="*/ 7315846 h 7315846"/>
              <a:gd name="connsiteX4" fmla="*/ 672353 w 9816353"/>
              <a:gd name="connsiteY4" fmla="*/ 457846 h 7315846"/>
              <a:gd name="connsiteX5" fmla="*/ 5172915 w 9816353"/>
              <a:gd name="connsiteY5" fmla="*/ 2815276 h 7315846"/>
              <a:gd name="connsiteX6" fmla="*/ 5172915 w 9816353"/>
              <a:gd name="connsiteY6" fmla="*/ 5815672 h 7315846"/>
              <a:gd name="connsiteX7" fmla="*/ 5172915 w 9816353"/>
              <a:gd name="connsiteY7" fmla="*/ 2815276 h 7315846"/>
              <a:gd name="connsiteX0" fmla="*/ 822755 w 9966755"/>
              <a:gd name="connsiteY0" fmla="*/ 457846 h 7315846"/>
              <a:gd name="connsiteX1" fmla="*/ 9966755 w 9966755"/>
              <a:gd name="connsiteY1" fmla="*/ 457846 h 7315846"/>
              <a:gd name="connsiteX2" fmla="*/ 9966755 w 9966755"/>
              <a:gd name="connsiteY2" fmla="*/ 7315846 h 7315846"/>
              <a:gd name="connsiteX3" fmla="*/ 822755 w 9966755"/>
              <a:gd name="connsiteY3" fmla="*/ 7315846 h 7315846"/>
              <a:gd name="connsiteX4" fmla="*/ 822755 w 9966755"/>
              <a:gd name="connsiteY4" fmla="*/ 457846 h 7315846"/>
              <a:gd name="connsiteX5" fmla="*/ 5323317 w 9966755"/>
              <a:gd name="connsiteY5" fmla="*/ 2815276 h 7315846"/>
              <a:gd name="connsiteX6" fmla="*/ 5323317 w 9966755"/>
              <a:gd name="connsiteY6" fmla="*/ 5815672 h 7315846"/>
              <a:gd name="connsiteX7" fmla="*/ 5323317 w 9966755"/>
              <a:gd name="connsiteY7" fmla="*/ 2815276 h 7315846"/>
              <a:gd name="connsiteX0" fmla="*/ 822755 w 9966755"/>
              <a:gd name="connsiteY0" fmla="*/ 526735 h 7384735"/>
              <a:gd name="connsiteX1" fmla="*/ 9966755 w 9966755"/>
              <a:gd name="connsiteY1" fmla="*/ 526735 h 7384735"/>
              <a:gd name="connsiteX2" fmla="*/ 9966755 w 9966755"/>
              <a:gd name="connsiteY2" fmla="*/ 7384735 h 7384735"/>
              <a:gd name="connsiteX3" fmla="*/ 822755 w 9966755"/>
              <a:gd name="connsiteY3" fmla="*/ 7384735 h 7384735"/>
              <a:gd name="connsiteX4" fmla="*/ 822755 w 9966755"/>
              <a:gd name="connsiteY4" fmla="*/ 526735 h 7384735"/>
              <a:gd name="connsiteX5" fmla="*/ 5323317 w 9966755"/>
              <a:gd name="connsiteY5" fmla="*/ 2884165 h 7384735"/>
              <a:gd name="connsiteX6" fmla="*/ 5323317 w 9966755"/>
              <a:gd name="connsiteY6" fmla="*/ 5884561 h 7384735"/>
              <a:gd name="connsiteX7" fmla="*/ 5323317 w 9966755"/>
              <a:gd name="connsiteY7" fmla="*/ 2884165 h 7384735"/>
              <a:gd name="connsiteX0" fmla="*/ 822755 w 9966755"/>
              <a:gd name="connsiteY0" fmla="*/ 526735 h 7384735"/>
              <a:gd name="connsiteX1" fmla="*/ 9966755 w 9966755"/>
              <a:gd name="connsiteY1" fmla="*/ 526735 h 7384735"/>
              <a:gd name="connsiteX2" fmla="*/ 9966755 w 9966755"/>
              <a:gd name="connsiteY2" fmla="*/ 7384735 h 7384735"/>
              <a:gd name="connsiteX3" fmla="*/ 822755 w 9966755"/>
              <a:gd name="connsiteY3" fmla="*/ 7384735 h 7384735"/>
              <a:gd name="connsiteX4" fmla="*/ 822755 w 9966755"/>
              <a:gd name="connsiteY4" fmla="*/ 526735 h 7384735"/>
              <a:gd name="connsiteX5" fmla="*/ 5323317 w 9966755"/>
              <a:gd name="connsiteY5" fmla="*/ 2884165 h 7384735"/>
              <a:gd name="connsiteX6" fmla="*/ 5323317 w 9966755"/>
              <a:gd name="connsiteY6" fmla="*/ 5884561 h 7384735"/>
              <a:gd name="connsiteX7" fmla="*/ 5323317 w 9966755"/>
              <a:gd name="connsiteY7" fmla="*/ 2884165 h 7384735"/>
              <a:gd name="connsiteX0" fmla="*/ 822755 w 9966755"/>
              <a:gd name="connsiteY0" fmla="*/ 526735 h 7384735"/>
              <a:gd name="connsiteX1" fmla="*/ 9966755 w 9966755"/>
              <a:gd name="connsiteY1" fmla="*/ 526735 h 7384735"/>
              <a:gd name="connsiteX2" fmla="*/ 9966755 w 9966755"/>
              <a:gd name="connsiteY2" fmla="*/ 7384735 h 7384735"/>
              <a:gd name="connsiteX3" fmla="*/ 822755 w 9966755"/>
              <a:gd name="connsiteY3" fmla="*/ 7384735 h 7384735"/>
              <a:gd name="connsiteX4" fmla="*/ 822755 w 9966755"/>
              <a:gd name="connsiteY4" fmla="*/ 526735 h 7384735"/>
              <a:gd name="connsiteX5" fmla="*/ 5323317 w 9966755"/>
              <a:gd name="connsiteY5" fmla="*/ 2884165 h 7384735"/>
              <a:gd name="connsiteX6" fmla="*/ 5323317 w 9966755"/>
              <a:gd name="connsiteY6" fmla="*/ 5884561 h 7384735"/>
              <a:gd name="connsiteX7" fmla="*/ 5323317 w 9966755"/>
              <a:gd name="connsiteY7" fmla="*/ 2884165 h 7384735"/>
              <a:gd name="connsiteX0" fmla="*/ 822755 w 9966755"/>
              <a:gd name="connsiteY0" fmla="*/ 526735 h 7384735"/>
              <a:gd name="connsiteX1" fmla="*/ 9966755 w 9966755"/>
              <a:gd name="connsiteY1" fmla="*/ 526735 h 7384735"/>
              <a:gd name="connsiteX2" fmla="*/ 9966755 w 9966755"/>
              <a:gd name="connsiteY2" fmla="*/ 7384735 h 7384735"/>
              <a:gd name="connsiteX3" fmla="*/ 822755 w 9966755"/>
              <a:gd name="connsiteY3" fmla="*/ 7384735 h 7384735"/>
              <a:gd name="connsiteX4" fmla="*/ 822755 w 9966755"/>
              <a:gd name="connsiteY4" fmla="*/ 526735 h 7384735"/>
              <a:gd name="connsiteX5" fmla="*/ 5323317 w 9966755"/>
              <a:gd name="connsiteY5" fmla="*/ 2884165 h 7384735"/>
              <a:gd name="connsiteX6" fmla="*/ 5323317 w 9966755"/>
              <a:gd name="connsiteY6" fmla="*/ 5884561 h 7384735"/>
              <a:gd name="connsiteX7" fmla="*/ 5323317 w 9966755"/>
              <a:gd name="connsiteY7" fmla="*/ 2884165 h 7384735"/>
              <a:gd name="connsiteX0" fmla="*/ 610926 w 9754926"/>
              <a:gd name="connsiteY0" fmla="*/ 526735 h 7384735"/>
              <a:gd name="connsiteX1" fmla="*/ 9754926 w 9754926"/>
              <a:gd name="connsiteY1" fmla="*/ 526735 h 7384735"/>
              <a:gd name="connsiteX2" fmla="*/ 9754926 w 9754926"/>
              <a:gd name="connsiteY2" fmla="*/ 7384735 h 7384735"/>
              <a:gd name="connsiteX3" fmla="*/ 610926 w 9754926"/>
              <a:gd name="connsiteY3" fmla="*/ 7384735 h 7384735"/>
              <a:gd name="connsiteX4" fmla="*/ 610926 w 9754926"/>
              <a:gd name="connsiteY4" fmla="*/ 526735 h 7384735"/>
              <a:gd name="connsiteX5" fmla="*/ 5111488 w 9754926"/>
              <a:gd name="connsiteY5" fmla="*/ 2884165 h 7384735"/>
              <a:gd name="connsiteX6" fmla="*/ 5111488 w 9754926"/>
              <a:gd name="connsiteY6" fmla="*/ 5884561 h 7384735"/>
              <a:gd name="connsiteX7" fmla="*/ 5111488 w 9754926"/>
              <a:gd name="connsiteY7" fmla="*/ 2884165 h 7384735"/>
              <a:gd name="connsiteX0" fmla="*/ 610926 w 9754926"/>
              <a:gd name="connsiteY0" fmla="*/ 526735 h 7384735"/>
              <a:gd name="connsiteX1" fmla="*/ 9754926 w 9754926"/>
              <a:gd name="connsiteY1" fmla="*/ 526735 h 7384735"/>
              <a:gd name="connsiteX2" fmla="*/ 9754926 w 9754926"/>
              <a:gd name="connsiteY2" fmla="*/ 7384735 h 7384735"/>
              <a:gd name="connsiteX3" fmla="*/ 610926 w 9754926"/>
              <a:gd name="connsiteY3" fmla="*/ 7384735 h 7384735"/>
              <a:gd name="connsiteX4" fmla="*/ 610926 w 9754926"/>
              <a:gd name="connsiteY4" fmla="*/ 526735 h 7384735"/>
              <a:gd name="connsiteX5" fmla="*/ 5111488 w 9754926"/>
              <a:gd name="connsiteY5" fmla="*/ 2884165 h 7384735"/>
              <a:gd name="connsiteX6" fmla="*/ 5111488 w 9754926"/>
              <a:gd name="connsiteY6" fmla="*/ 5884561 h 7384735"/>
              <a:gd name="connsiteX7" fmla="*/ 5111488 w 9754926"/>
              <a:gd name="connsiteY7" fmla="*/ 2884165 h 7384735"/>
              <a:gd name="connsiteX0" fmla="*/ 657955 w 9801955"/>
              <a:gd name="connsiteY0" fmla="*/ 526735 h 7384735"/>
              <a:gd name="connsiteX1" fmla="*/ 9801955 w 9801955"/>
              <a:gd name="connsiteY1" fmla="*/ 526735 h 7384735"/>
              <a:gd name="connsiteX2" fmla="*/ 9801955 w 9801955"/>
              <a:gd name="connsiteY2" fmla="*/ 7384735 h 7384735"/>
              <a:gd name="connsiteX3" fmla="*/ 657955 w 9801955"/>
              <a:gd name="connsiteY3" fmla="*/ 7384735 h 7384735"/>
              <a:gd name="connsiteX4" fmla="*/ 657955 w 9801955"/>
              <a:gd name="connsiteY4" fmla="*/ 526735 h 7384735"/>
              <a:gd name="connsiteX5" fmla="*/ 5158517 w 9801955"/>
              <a:gd name="connsiteY5" fmla="*/ 2884165 h 7384735"/>
              <a:gd name="connsiteX6" fmla="*/ 5158517 w 9801955"/>
              <a:gd name="connsiteY6" fmla="*/ 5884561 h 7384735"/>
              <a:gd name="connsiteX7" fmla="*/ 5158517 w 9801955"/>
              <a:gd name="connsiteY7" fmla="*/ 2884165 h 7384735"/>
              <a:gd name="connsiteX0" fmla="*/ 657955 w 9801955"/>
              <a:gd name="connsiteY0" fmla="*/ 372066 h 7230066"/>
              <a:gd name="connsiteX1" fmla="*/ 9801955 w 9801955"/>
              <a:gd name="connsiteY1" fmla="*/ 372066 h 7230066"/>
              <a:gd name="connsiteX2" fmla="*/ 9801955 w 9801955"/>
              <a:gd name="connsiteY2" fmla="*/ 7230066 h 7230066"/>
              <a:gd name="connsiteX3" fmla="*/ 657955 w 9801955"/>
              <a:gd name="connsiteY3" fmla="*/ 7230066 h 7230066"/>
              <a:gd name="connsiteX4" fmla="*/ 657955 w 9801955"/>
              <a:gd name="connsiteY4" fmla="*/ 372066 h 7230066"/>
              <a:gd name="connsiteX5" fmla="*/ 5158517 w 9801955"/>
              <a:gd name="connsiteY5" fmla="*/ 2729496 h 7230066"/>
              <a:gd name="connsiteX6" fmla="*/ 5158517 w 9801955"/>
              <a:gd name="connsiteY6" fmla="*/ 5729892 h 7230066"/>
              <a:gd name="connsiteX7" fmla="*/ 5158517 w 9801955"/>
              <a:gd name="connsiteY7" fmla="*/ 2729496 h 7230066"/>
              <a:gd name="connsiteX0" fmla="*/ 657955 w 9801955"/>
              <a:gd name="connsiteY0" fmla="*/ 445158 h 7303158"/>
              <a:gd name="connsiteX1" fmla="*/ 9801955 w 9801955"/>
              <a:gd name="connsiteY1" fmla="*/ 445158 h 7303158"/>
              <a:gd name="connsiteX2" fmla="*/ 9801955 w 9801955"/>
              <a:gd name="connsiteY2" fmla="*/ 7303158 h 7303158"/>
              <a:gd name="connsiteX3" fmla="*/ 657955 w 9801955"/>
              <a:gd name="connsiteY3" fmla="*/ 7303158 h 7303158"/>
              <a:gd name="connsiteX4" fmla="*/ 657955 w 9801955"/>
              <a:gd name="connsiteY4" fmla="*/ 445158 h 7303158"/>
              <a:gd name="connsiteX5" fmla="*/ 5158517 w 9801955"/>
              <a:gd name="connsiteY5" fmla="*/ 2802588 h 7303158"/>
              <a:gd name="connsiteX6" fmla="*/ 5158517 w 9801955"/>
              <a:gd name="connsiteY6" fmla="*/ 5802984 h 7303158"/>
              <a:gd name="connsiteX7" fmla="*/ 5158517 w 9801955"/>
              <a:gd name="connsiteY7" fmla="*/ 2802588 h 7303158"/>
              <a:gd name="connsiteX0" fmla="*/ 657955 w 9801955"/>
              <a:gd name="connsiteY0" fmla="*/ 527494 h 7385494"/>
              <a:gd name="connsiteX1" fmla="*/ 9801955 w 9801955"/>
              <a:gd name="connsiteY1" fmla="*/ 527494 h 7385494"/>
              <a:gd name="connsiteX2" fmla="*/ 9801955 w 9801955"/>
              <a:gd name="connsiteY2" fmla="*/ 7385494 h 7385494"/>
              <a:gd name="connsiteX3" fmla="*/ 657955 w 9801955"/>
              <a:gd name="connsiteY3" fmla="*/ 7385494 h 7385494"/>
              <a:gd name="connsiteX4" fmla="*/ 657955 w 9801955"/>
              <a:gd name="connsiteY4" fmla="*/ 527494 h 7385494"/>
              <a:gd name="connsiteX5" fmla="*/ 5158517 w 9801955"/>
              <a:gd name="connsiteY5" fmla="*/ 2884924 h 7385494"/>
              <a:gd name="connsiteX6" fmla="*/ 5158517 w 9801955"/>
              <a:gd name="connsiteY6" fmla="*/ 5885320 h 7385494"/>
              <a:gd name="connsiteX7" fmla="*/ 5158517 w 9801955"/>
              <a:gd name="connsiteY7" fmla="*/ 2884924 h 7385494"/>
              <a:gd name="connsiteX0" fmla="*/ 657955 w 9801955"/>
              <a:gd name="connsiteY0" fmla="*/ 305590 h 7163590"/>
              <a:gd name="connsiteX1" fmla="*/ 9801955 w 9801955"/>
              <a:gd name="connsiteY1" fmla="*/ 305590 h 7163590"/>
              <a:gd name="connsiteX2" fmla="*/ 9801955 w 9801955"/>
              <a:gd name="connsiteY2" fmla="*/ 7163590 h 7163590"/>
              <a:gd name="connsiteX3" fmla="*/ 657955 w 9801955"/>
              <a:gd name="connsiteY3" fmla="*/ 7163590 h 7163590"/>
              <a:gd name="connsiteX4" fmla="*/ 657955 w 9801955"/>
              <a:gd name="connsiteY4" fmla="*/ 305590 h 7163590"/>
              <a:gd name="connsiteX5" fmla="*/ 5158517 w 9801955"/>
              <a:gd name="connsiteY5" fmla="*/ 2663020 h 7163590"/>
              <a:gd name="connsiteX6" fmla="*/ 5158517 w 9801955"/>
              <a:gd name="connsiteY6" fmla="*/ 5663416 h 7163590"/>
              <a:gd name="connsiteX7" fmla="*/ 5158517 w 9801955"/>
              <a:gd name="connsiteY7" fmla="*/ 2663020 h 7163590"/>
              <a:gd name="connsiteX0" fmla="*/ 657955 w 9801955"/>
              <a:gd name="connsiteY0" fmla="*/ 315649 h 7173649"/>
              <a:gd name="connsiteX1" fmla="*/ 9801955 w 9801955"/>
              <a:gd name="connsiteY1" fmla="*/ 315649 h 7173649"/>
              <a:gd name="connsiteX2" fmla="*/ 9801955 w 9801955"/>
              <a:gd name="connsiteY2" fmla="*/ 7173649 h 7173649"/>
              <a:gd name="connsiteX3" fmla="*/ 657955 w 9801955"/>
              <a:gd name="connsiteY3" fmla="*/ 7173649 h 7173649"/>
              <a:gd name="connsiteX4" fmla="*/ 657955 w 9801955"/>
              <a:gd name="connsiteY4" fmla="*/ 315649 h 7173649"/>
              <a:gd name="connsiteX5" fmla="*/ 5158517 w 9801955"/>
              <a:gd name="connsiteY5" fmla="*/ 2673079 h 7173649"/>
              <a:gd name="connsiteX6" fmla="*/ 5158517 w 9801955"/>
              <a:gd name="connsiteY6" fmla="*/ 5673475 h 7173649"/>
              <a:gd name="connsiteX7" fmla="*/ 5158517 w 9801955"/>
              <a:gd name="connsiteY7" fmla="*/ 2673079 h 7173649"/>
              <a:gd name="connsiteX0" fmla="*/ 657955 w 9801955"/>
              <a:gd name="connsiteY0" fmla="*/ 281164 h 7139164"/>
              <a:gd name="connsiteX1" fmla="*/ 9801955 w 9801955"/>
              <a:gd name="connsiteY1" fmla="*/ 281164 h 7139164"/>
              <a:gd name="connsiteX2" fmla="*/ 9801955 w 9801955"/>
              <a:gd name="connsiteY2" fmla="*/ 7139164 h 7139164"/>
              <a:gd name="connsiteX3" fmla="*/ 657955 w 9801955"/>
              <a:gd name="connsiteY3" fmla="*/ 7139164 h 7139164"/>
              <a:gd name="connsiteX4" fmla="*/ 657955 w 9801955"/>
              <a:gd name="connsiteY4" fmla="*/ 281164 h 7139164"/>
              <a:gd name="connsiteX5" fmla="*/ 5158517 w 9801955"/>
              <a:gd name="connsiteY5" fmla="*/ 2638594 h 7139164"/>
              <a:gd name="connsiteX6" fmla="*/ 5158517 w 9801955"/>
              <a:gd name="connsiteY6" fmla="*/ 5638990 h 7139164"/>
              <a:gd name="connsiteX7" fmla="*/ 5158517 w 9801955"/>
              <a:gd name="connsiteY7" fmla="*/ 2638594 h 7139164"/>
              <a:gd name="connsiteX0" fmla="*/ 657955 w 9801955"/>
              <a:gd name="connsiteY0" fmla="*/ 281164 h 7139164"/>
              <a:gd name="connsiteX1" fmla="*/ 9801955 w 9801955"/>
              <a:gd name="connsiteY1" fmla="*/ 281164 h 7139164"/>
              <a:gd name="connsiteX2" fmla="*/ 9801955 w 9801955"/>
              <a:gd name="connsiteY2" fmla="*/ 7139164 h 7139164"/>
              <a:gd name="connsiteX3" fmla="*/ 657955 w 9801955"/>
              <a:gd name="connsiteY3" fmla="*/ 7139164 h 7139164"/>
              <a:gd name="connsiteX4" fmla="*/ 657955 w 9801955"/>
              <a:gd name="connsiteY4" fmla="*/ 281164 h 7139164"/>
              <a:gd name="connsiteX5" fmla="*/ 5158517 w 9801955"/>
              <a:gd name="connsiteY5" fmla="*/ 2638594 h 7139164"/>
              <a:gd name="connsiteX6" fmla="*/ 5158517 w 9801955"/>
              <a:gd name="connsiteY6" fmla="*/ 5638990 h 7139164"/>
              <a:gd name="connsiteX7" fmla="*/ 5158517 w 9801955"/>
              <a:gd name="connsiteY7" fmla="*/ 2638594 h 7139164"/>
              <a:gd name="connsiteX0" fmla="*/ 657954 w 9801954"/>
              <a:gd name="connsiteY0" fmla="*/ 281164 h 7139164"/>
              <a:gd name="connsiteX1" fmla="*/ 9801954 w 9801954"/>
              <a:gd name="connsiteY1" fmla="*/ 281164 h 7139164"/>
              <a:gd name="connsiteX2" fmla="*/ 9801954 w 9801954"/>
              <a:gd name="connsiteY2" fmla="*/ 7139164 h 7139164"/>
              <a:gd name="connsiteX3" fmla="*/ 657954 w 9801954"/>
              <a:gd name="connsiteY3" fmla="*/ 7139164 h 7139164"/>
              <a:gd name="connsiteX4" fmla="*/ 657954 w 9801954"/>
              <a:gd name="connsiteY4" fmla="*/ 281164 h 7139164"/>
              <a:gd name="connsiteX5" fmla="*/ 5158516 w 9801954"/>
              <a:gd name="connsiteY5" fmla="*/ 2638594 h 7139164"/>
              <a:gd name="connsiteX6" fmla="*/ 5158517 w 9801954"/>
              <a:gd name="connsiteY6" fmla="*/ 5710428 h 7139164"/>
              <a:gd name="connsiteX7" fmla="*/ 5158516 w 9801954"/>
              <a:gd name="connsiteY7" fmla="*/ 2638594 h 7139164"/>
              <a:gd name="connsiteX0" fmla="*/ 657954 w 9801954"/>
              <a:gd name="connsiteY0" fmla="*/ 281164 h 7139164"/>
              <a:gd name="connsiteX1" fmla="*/ 9801954 w 9801954"/>
              <a:gd name="connsiteY1" fmla="*/ 281164 h 7139164"/>
              <a:gd name="connsiteX2" fmla="*/ 9801954 w 9801954"/>
              <a:gd name="connsiteY2" fmla="*/ 7139164 h 7139164"/>
              <a:gd name="connsiteX3" fmla="*/ 657954 w 9801954"/>
              <a:gd name="connsiteY3" fmla="*/ 7139164 h 7139164"/>
              <a:gd name="connsiteX4" fmla="*/ 657954 w 9801954"/>
              <a:gd name="connsiteY4" fmla="*/ 281164 h 7139164"/>
              <a:gd name="connsiteX5" fmla="*/ 5158516 w 9801954"/>
              <a:gd name="connsiteY5" fmla="*/ 2638594 h 7139164"/>
              <a:gd name="connsiteX6" fmla="*/ 5158517 w 9801954"/>
              <a:gd name="connsiteY6" fmla="*/ 5710428 h 7139164"/>
              <a:gd name="connsiteX7" fmla="*/ 5158516 w 9801954"/>
              <a:gd name="connsiteY7" fmla="*/ 2638594 h 7139164"/>
              <a:gd name="connsiteX0" fmla="*/ 657954 w 9801954"/>
              <a:gd name="connsiteY0" fmla="*/ 281164 h 7139164"/>
              <a:gd name="connsiteX1" fmla="*/ 9801954 w 9801954"/>
              <a:gd name="connsiteY1" fmla="*/ 281164 h 7139164"/>
              <a:gd name="connsiteX2" fmla="*/ 9801954 w 9801954"/>
              <a:gd name="connsiteY2" fmla="*/ 7139164 h 7139164"/>
              <a:gd name="connsiteX3" fmla="*/ 657954 w 9801954"/>
              <a:gd name="connsiteY3" fmla="*/ 7139164 h 7139164"/>
              <a:gd name="connsiteX4" fmla="*/ 657954 w 9801954"/>
              <a:gd name="connsiteY4" fmla="*/ 281164 h 7139164"/>
              <a:gd name="connsiteX5" fmla="*/ 5158516 w 9801954"/>
              <a:gd name="connsiteY5" fmla="*/ 2638594 h 7139164"/>
              <a:gd name="connsiteX6" fmla="*/ 5158517 w 9801954"/>
              <a:gd name="connsiteY6" fmla="*/ 5710428 h 7139164"/>
              <a:gd name="connsiteX7" fmla="*/ 5158516 w 9801954"/>
              <a:gd name="connsiteY7" fmla="*/ 2638594 h 7139164"/>
              <a:gd name="connsiteX0" fmla="*/ 657954 w 9801954"/>
              <a:gd name="connsiteY0" fmla="*/ 281164 h 7139164"/>
              <a:gd name="connsiteX1" fmla="*/ 9801954 w 9801954"/>
              <a:gd name="connsiteY1" fmla="*/ 281164 h 7139164"/>
              <a:gd name="connsiteX2" fmla="*/ 9801954 w 9801954"/>
              <a:gd name="connsiteY2" fmla="*/ 7139164 h 7139164"/>
              <a:gd name="connsiteX3" fmla="*/ 657954 w 9801954"/>
              <a:gd name="connsiteY3" fmla="*/ 7139164 h 7139164"/>
              <a:gd name="connsiteX4" fmla="*/ 657954 w 9801954"/>
              <a:gd name="connsiteY4" fmla="*/ 281164 h 7139164"/>
              <a:gd name="connsiteX5" fmla="*/ 5158516 w 9801954"/>
              <a:gd name="connsiteY5" fmla="*/ 2638594 h 7139164"/>
              <a:gd name="connsiteX6" fmla="*/ 5158517 w 9801954"/>
              <a:gd name="connsiteY6" fmla="*/ 5710428 h 7139164"/>
              <a:gd name="connsiteX7" fmla="*/ 5158516 w 9801954"/>
              <a:gd name="connsiteY7" fmla="*/ 2638594 h 7139164"/>
              <a:gd name="connsiteX0" fmla="*/ 657954 w 9801954"/>
              <a:gd name="connsiteY0" fmla="*/ 281164 h 7139164"/>
              <a:gd name="connsiteX1" fmla="*/ 9801954 w 9801954"/>
              <a:gd name="connsiteY1" fmla="*/ 281164 h 7139164"/>
              <a:gd name="connsiteX2" fmla="*/ 9801954 w 9801954"/>
              <a:gd name="connsiteY2" fmla="*/ 7139164 h 7139164"/>
              <a:gd name="connsiteX3" fmla="*/ 657954 w 9801954"/>
              <a:gd name="connsiteY3" fmla="*/ 7139164 h 7139164"/>
              <a:gd name="connsiteX4" fmla="*/ 657954 w 9801954"/>
              <a:gd name="connsiteY4" fmla="*/ 281164 h 7139164"/>
              <a:gd name="connsiteX5" fmla="*/ 5158516 w 9801954"/>
              <a:gd name="connsiteY5" fmla="*/ 2638594 h 7139164"/>
              <a:gd name="connsiteX6" fmla="*/ 5158517 w 9801954"/>
              <a:gd name="connsiteY6" fmla="*/ 5710428 h 7139164"/>
              <a:gd name="connsiteX7" fmla="*/ 5158516 w 9801954"/>
              <a:gd name="connsiteY7" fmla="*/ 2638594 h 7139164"/>
              <a:gd name="connsiteX0" fmla="*/ 657954 w 9801954"/>
              <a:gd name="connsiteY0" fmla="*/ 281164 h 7139164"/>
              <a:gd name="connsiteX1" fmla="*/ 9801954 w 9801954"/>
              <a:gd name="connsiteY1" fmla="*/ 281164 h 7139164"/>
              <a:gd name="connsiteX2" fmla="*/ 9801954 w 9801954"/>
              <a:gd name="connsiteY2" fmla="*/ 7139164 h 7139164"/>
              <a:gd name="connsiteX3" fmla="*/ 657954 w 9801954"/>
              <a:gd name="connsiteY3" fmla="*/ 7139164 h 7139164"/>
              <a:gd name="connsiteX4" fmla="*/ 657954 w 9801954"/>
              <a:gd name="connsiteY4" fmla="*/ 281164 h 7139164"/>
              <a:gd name="connsiteX5" fmla="*/ 5158516 w 9801954"/>
              <a:gd name="connsiteY5" fmla="*/ 2638594 h 7139164"/>
              <a:gd name="connsiteX6" fmla="*/ 5158517 w 9801954"/>
              <a:gd name="connsiteY6" fmla="*/ 5710428 h 7139164"/>
              <a:gd name="connsiteX7" fmla="*/ 5158516 w 9801954"/>
              <a:gd name="connsiteY7" fmla="*/ 2638594 h 7139164"/>
              <a:gd name="connsiteX0" fmla="*/ 657954 w 9801954"/>
              <a:gd name="connsiteY0" fmla="*/ 210541 h 7068541"/>
              <a:gd name="connsiteX1" fmla="*/ 9801954 w 9801954"/>
              <a:gd name="connsiteY1" fmla="*/ 210541 h 7068541"/>
              <a:gd name="connsiteX2" fmla="*/ 9801954 w 9801954"/>
              <a:gd name="connsiteY2" fmla="*/ 7068541 h 7068541"/>
              <a:gd name="connsiteX3" fmla="*/ 657954 w 9801954"/>
              <a:gd name="connsiteY3" fmla="*/ 7068541 h 7068541"/>
              <a:gd name="connsiteX4" fmla="*/ 657954 w 9801954"/>
              <a:gd name="connsiteY4" fmla="*/ 210541 h 7068541"/>
              <a:gd name="connsiteX5" fmla="*/ 5158516 w 9801954"/>
              <a:gd name="connsiteY5" fmla="*/ 2567971 h 7068541"/>
              <a:gd name="connsiteX6" fmla="*/ 5158517 w 9801954"/>
              <a:gd name="connsiteY6" fmla="*/ 5639805 h 7068541"/>
              <a:gd name="connsiteX7" fmla="*/ 5158516 w 9801954"/>
              <a:gd name="connsiteY7" fmla="*/ 2567971 h 7068541"/>
              <a:gd name="connsiteX0" fmla="*/ 657954 w 9801954"/>
              <a:gd name="connsiteY0" fmla="*/ 210541 h 7068541"/>
              <a:gd name="connsiteX1" fmla="*/ 9801954 w 9801954"/>
              <a:gd name="connsiteY1" fmla="*/ 210541 h 7068541"/>
              <a:gd name="connsiteX2" fmla="*/ 9801954 w 9801954"/>
              <a:gd name="connsiteY2" fmla="*/ 7068541 h 7068541"/>
              <a:gd name="connsiteX3" fmla="*/ 657954 w 9801954"/>
              <a:gd name="connsiteY3" fmla="*/ 7068541 h 7068541"/>
              <a:gd name="connsiteX4" fmla="*/ 657954 w 9801954"/>
              <a:gd name="connsiteY4" fmla="*/ 210541 h 7068541"/>
              <a:gd name="connsiteX5" fmla="*/ 5158516 w 9801954"/>
              <a:gd name="connsiteY5" fmla="*/ 2567971 h 7068541"/>
              <a:gd name="connsiteX6" fmla="*/ 5158517 w 9801954"/>
              <a:gd name="connsiteY6" fmla="*/ 5639805 h 7068541"/>
              <a:gd name="connsiteX7" fmla="*/ 5158516 w 9801954"/>
              <a:gd name="connsiteY7" fmla="*/ 2567971 h 7068541"/>
              <a:gd name="connsiteX0" fmla="*/ 657954 w 9801954"/>
              <a:gd name="connsiteY0" fmla="*/ 210541 h 7068541"/>
              <a:gd name="connsiteX1" fmla="*/ 9801954 w 9801954"/>
              <a:gd name="connsiteY1" fmla="*/ 210541 h 7068541"/>
              <a:gd name="connsiteX2" fmla="*/ 9801954 w 9801954"/>
              <a:gd name="connsiteY2" fmla="*/ 7068541 h 7068541"/>
              <a:gd name="connsiteX3" fmla="*/ 657954 w 9801954"/>
              <a:gd name="connsiteY3" fmla="*/ 7068541 h 7068541"/>
              <a:gd name="connsiteX4" fmla="*/ 657954 w 9801954"/>
              <a:gd name="connsiteY4" fmla="*/ 210541 h 7068541"/>
              <a:gd name="connsiteX5" fmla="*/ 5158516 w 9801954"/>
              <a:gd name="connsiteY5" fmla="*/ 2567971 h 7068541"/>
              <a:gd name="connsiteX6" fmla="*/ 5158517 w 9801954"/>
              <a:gd name="connsiteY6" fmla="*/ 5639805 h 7068541"/>
              <a:gd name="connsiteX7" fmla="*/ 5158516 w 9801954"/>
              <a:gd name="connsiteY7" fmla="*/ 2567971 h 7068541"/>
              <a:gd name="connsiteX0" fmla="*/ 657954 w 9801954"/>
              <a:gd name="connsiteY0" fmla="*/ 210541 h 7068541"/>
              <a:gd name="connsiteX1" fmla="*/ 9801954 w 9801954"/>
              <a:gd name="connsiteY1" fmla="*/ 210541 h 7068541"/>
              <a:gd name="connsiteX2" fmla="*/ 9801954 w 9801954"/>
              <a:gd name="connsiteY2" fmla="*/ 7068541 h 7068541"/>
              <a:gd name="connsiteX3" fmla="*/ 657954 w 9801954"/>
              <a:gd name="connsiteY3" fmla="*/ 7068541 h 7068541"/>
              <a:gd name="connsiteX4" fmla="*/ 657954 w 9801954"/>
              <a:gd name="connsiteY4" fmla="*/ 210541 h 7068541"/>
              <a:gd name="connsiteX5" fmla="*/ 5158516 w 9801954"/>
              <a:gd name="connsiteY5" fmla="*/ 2567971 h 7068541"/>
              <a:gd name="connsiteX6" fmla="*/ 5158517 w 9801954"/>
              <a:gd name="connsiteY6" fmla="*/ 5639805 h 7068541"/>
              <a:gd name="connsiteX7" fmla="*/ 5158516 w 9801954"/>
              <a:gd name="connsiteY7" fmla="*/ 2567971 h 7068541"/>
              <a:gd name="connsiteX0" fmla="*/ 657954 w 9801954"/>
              <a:gd name="connsiteY0" fmla="*/ 103779 h 6961779"/>
              <a:gd name="connsiteX1" fmla="*/ 9801954 w 9801954"/>
              <a:gd name="connsiteY1" fmla="*/ 103779 h 6961779"/>
              <a:gd name="connsiteX2" fmla="*/ 9801954 w 9801954"/>
              <a:gd name="connsiteY2" fmla="*/ 6961779 h 6961779"/>
              <a:gd name="connsiteX3" fmla="*/ 657954 w 9801954"/>
              <a:gd name="connsiteY3" fmla="*/ 6961779 h 6961779"/>
              <a:gd name="connsiteX4" fmla="*/ 657954 w 9801954"/>
              <a:gd name="connsiteY4" fmla="*/ 103779 h 6961779"/>
              <a:gd name="connsiteX5" fmla="*/ 5158516 w 9801954"/>
              <a:gd name="connsiteY5" fmla="*/ 2461209 h 6961779"/>
              <a:gd name="connsiteX6" fmla="*/ 5158517 w 9801954"/>
              <a:gd name="connsiteY6" fmla="*/ 5533043 h 6961779"/>
              <a:gd name="connsiteX7" fmla="*/ 5158516 w 9801954"/>
              <a:gd name="connsiteY7" fmla="*/ 2461209 h 6961779"/>
              <a:gd name="connsiteX0" fmla="*/ 657954 w 9801954"/>
              <a:gd name="connsiteY0" fmla="*/ 103779 h 6961779"/>
              <a:gd name="connsiteX1" fmla="*/ 9801954 w 9801954"/>
              <a:gd name="connsiteY1" fmla="*/ 103779 h 6961779"/>
              <a:gd name="connsiteX2" fmla="*/ 9801954 w 9801954"/>
              <a:gd name="connsiteY2" fmla="*/ 6961779 h 6961779"/>
              <a:gd name="connsiteX3" fmla="*/ 657954 w 9801954"/>
              <a:gd name="connsiteY3" fmla="*/ 6961779 h 6961779"/>
              <a:gd name="connsiteX4" fmla="*/ 657954 w 9801954"/>
              <a:gd name="connsiteY4" fmla="*/ 103779 h 6961779"/>
              <a:gd name="connsiteX5" fmla="*/ 5158516 w 9801954"/>
              <a:gd name="connsiteY5" fmla="*/ 2461209 h 6961779"/>
              <a:gd name="connsiteX6" fmla="*/ 5158517 w 9801954"/>
              <a:gd name="connsiteY6" fmla="*/ 5533043 h 6961779"/>
              <a:gd name="connsiteX7" fmla="*/ 5158516 w 9801954"/>
              <a:gd name="connsiteY7" fmla="*/ 2461209 h 6961779"/>
              <a:gd name="connsiteX0" fmla="*/ 657954 w 9801954"/>
              <a:gd name="connsiteY0" fmla="*/ 103779 h 6961779"/>
              <a:gd name="connsiteX1" fmla="*/ 9801954 w 9801954"/>
              <a:gd name="connsiteY1" fmla="*/ 103779 h 6961779"/>
              <a:gd name="connsiteX2" fmla="*/ 9801954 w 9801954"/>
              <a:gd name="connsiteY2" fmla="*/ 6961779 h 6961779"/>
              <a:gd name="connsiteX3" fmla="*/ 657954 w 9801954"/>
              <a:gd name="connsiteY3" fmla="*/ 6961779 h 6961779"/>
              <a:gd name="connsiteX4" fmla="*/ 657954 w 9801954"/>
              <a:gd name="connsiteY4" fmla="*/ 103779 h 6961779"/>
              <a:gd name="connsiteX5" fmla="*/ 5158516 w 9801954"/>
              <a:gd name="connsiteY5" fmla="*/ 2461209 h 6961779"/>
              <a:gd name="connsiteX6" fmla="*/ 5158517 w 9801954"/>
              <a:gd name="connsiteY6" fmla="*/ 5533043 h 6961779"/>
              <a:gd name="connsiteX7" fmla="*/ 5158516 w 9801954"/>
              <a:gd name="connsiteY7" fmla="*/ 2461209 h 6961779"/>
              <a:gd name="connsiteX0" fmla="*/ 657954 w 9801954"/>
              <a:gd name="connsiteY0" fmla="*/ 961035 h 7819035"/>
              <a:gd name="connsiteX1" fmla="*/ 9801954 w 9801954"/>
              <a:gd name="connsiteY1" fmla="*/ 961035 h 7819035"/>
              <a:gd name="connsiteX2" fmla="*/ 9801954 w 9801954"/>
              <a:gd name="connsiteY2" fmla="*/ 7819035 h 7819035"/>
              <a:gd name="connsiteX3" fmla="*/ 657954 w 9801954"/>
              <a:gd name="connsiteY3" fmla="*/ 7819035 h 7819035"/>
              <a:gd name="connsiteX4" fmla="*/ 657954 w 9801954"/>
              <a:gd name="connsiteY4" fmla="*/ 961035 h 7819035"/>
              <a:gd name="connsiteX5" fmla="*/ 5015640 w 9801954"/>
              <a:gd name="connsiteY5" fmla="*/ 2461209 h 7819035"/>
              <a:gd name="connsiteX6" fmla="*/ 5158517 w 9801954"/>
              <a:gd name="connsiteY6" fmla="*/ 6390299 h 7819035"/>
              <a:gd name="connsiteX7" fmla="*/ 5015640 w 9801954"/>
              <a:gd name="connsiteY7" fmla="*/ 2461209 h 7819035"/>
              <a:gd name="connsiteX0" fmla="*/ 657954 w 11736597"/>
              <a:gd name="connsiteY0" fmla="*/ 961035 h 7819035"/>
              <a:gd name="connsiteX1" fmla="*/ 9801954 w 11736597"/>
              <a:gd name="connsiteY1" fmla="*/ 961035 h 7819035"/>
              <a:gd name="connsiteX2" fmla="*/ 9801954 w 11736597"/>
              <a:gd name="connsiteY2" fmla="*/ 7819035 h 7819035"/>
              <a:gd name="connsiteX3" fmla="*/ 657954 w 11736597"/>
              <a:gd name="connsiteY3" fmla="*/ 7819035 h 7819035"/>
              <a:gd name="connsiteX4" fmla="*/ 657954 w 11736597"/>
              <a:gd name="connsiteY4" fmla="*/ 961035 h 7819035"/>
              <a:gd name="connsiteX5" fmla="*/ 5015640 w 11736597"/>
              <a:gd name="connsiteY5" fmla="*/ 2461209 h 7819035"/>
              <a:gd name="connsiteX6" fmla="*/ 5158517 w 11736597"/>
              <a:gd name="connsiteY6" fmla="*/ 6390299 h 7819035"/>
              <a:gd name="connsiteX7" fmla="*/ 5015640 w 11736597"/>
              <a:gd name="connsiteY7" fmla="*/ 2461209 h 7819035"/>
              <a:gd name="connsiteX0" fmla="*/ 2059680 w 13138323"/>
              <a:gd name="connsiteY0" fmla="*/ 961035 h 7819035"/>
              <a:gd name="connsiteX1" fmla="*/ 11203680 w 13138323"/>
              <a:gd name="connsiteY1" fmla="*/ 961035 h 7819035"/>
              <a:gd name="connsiteX2" fmla="*/ 11203680 w 13138323"/>
              <a:gd name="connsiteY2" fmla="*/ 7819035 h 7819035"/>
              <a:gd name="connsiteX3" fmla="*/ 2059680 w 13138323"/>
              <a:gd name="connsiteY3" fmla="*/ 7819035 h 7819035"/>
              <a:gd name="connsiteX4" fmla="*/ 2059680 w 13138323"/>
              <a:gd name="connsiteY4" fmla="*/ 961035 h 7819035"/>
              <a:gd name="connsiteX5" fmla="*/ 6417366 w 13138323"/>
              <a:gd name="connsiteY5" fmla="*/ 2461209 h 7819035"/>
              <a:gd name="connsiteX6" fmla="*/ 6560243 w 13138323"/>
              <a:gd name="connsiteY6" fmla="*/ 6390299 h 7819035"/>
              <a:gd name="connsiteX7" fmla="*/ 6417366 w 13138323"/>
              <a:gd name="connsiteY7" fmla="*/ 2461209 h 7819035"/>
              <a:gd name="connsiteX0" fmla="*/ 2059680 w 13138323"/>
              <a:gd name="connsiteY0" fmla="*/ 0 h 6858000"/>
              <a:gd name="connsiteX1" fmla="*/ 11203680 w 13138323"/>
              <a:gd name="connsiteY1" fmla="*/ 0 h 6858000"/>
              <a:gd name="connsiteX2" fmla="*/ 11203680 w 13138323"/>
              <a:gd name="connsiteY2" fmla="*/ 6858000 h 6858000"/>
              <a:gd name="connsiteX3" fmla="*/ 2059680 w 13138323"/>
              <a:gd name="connsiteY3" fmla="*/ 6858000 h 6858000"/>
              <a:gd name="connsiteX4" fmla="*/ 2059680 w 13138323"/>
              <a:gd name="connsiteY4" fmla="*/ 0 h 6858000"/>
              <a:gd name="connsiteX5" fmla="*/ 6417366 w 13138323"/>
              <a:gd name="connsiteY5" fmla="*/ 2857496 h 6858000"/>
              <a:gd name="connsiteX6" fmla="*/ 6560243 w 13138323"/>
              <a:gd name="connsiteY6" fmla="*/ 5429264 h 6858000"/>
              <a:gd name="connsiteX7" fmla="*/ 6417366 w 13138323"/>
              <a:gd name="connsiteY7" fmla="*/ 2857496 h 6858000"/>
              <a:gd name="connsiteX0" fmla="*/ 2059680 w 13138323"/>
              <a:gd name="connsiteY0" fmla="*/ 0 h 6858000"/>
              <a:gd name="connsiteX1" fmla="*/ 11203680 w 13138323"/>
              <a:gd name="connsiteY1" fmla="*/ 0 h 6858000"/>
              <a:gd name="connsiteX2" fmla="*/ 11203680 w 13138323"/>
              <a:gd name="connsiteY2" fmla="*/ 6858000 h 6858000"/>
              <a:gd name="connsiteX3" fmla="*/ 2059680 w 13138323"/>
              <a:gd name="connsiteY3" fmla="*/ 6858000 h 6858000"/>
              <a:gd name="connsiteX4" fmla="*/ 2059680 w 13138323"/>
              <a:gd name="connsiteY4" fmla="*/ 0 h 6858000"/>
              <a:gd name="connsiteX5" fmla="*/ 6417366 w 13138323"/>
              <a:gd name="connsiteY5" fmla="*/ 2857496 h 6858000"/>
              <a:gd name="connsiteX6" fmla="*/ 6560243 w 13138323"/>
              <a:gd name="connsiteY6" fmla="*/ 5429264 h 6858000"/>
              <a:gd name="connsiteX7" fmla="*/ 6417366 w 13138323"/>
              <a:gd name="connsiteY7" fmla="*/ 2857496 h 6858000"/>
              <a:gd name="connsiteX0" fmla="*/ 2059680 w 13138323"/>
              <a:gd name="connsiteY0" fmla="*/ 0 h 6858000"/>
              <a:gd name="connsiteX1" fmla="*/ 11203680 w 13138323"/>
              <a:gd name="connsiteY1" fmla="*/ 0 h 6858000"/>
              <a:gd name="connsiteX2" fmla="*/ 11203680 w 13138323"/>
              <a:gd name="connsiteY2" fmla="*/ 6858000 h 6858000"/>
              <a:gd name="connsiteX3" fmla="*/ 2059680 w 13138323"/>
              <a:gd name="connsiteY3" fmla="*/ 6858000 h 6858000"/>
              <a:gd name="connsiteX4" fmla="*/ 2059680 w 13138323"/>
              <a:gd name="connsiteY4" fmla="*/ 0 h 6858000"/>
              <a:gd name="connsiteX5" fmla="*/ 6417366 w 13138323"/>
              <a:gd name="connsiteY5" fmla="*/ 2857496 h 6858000"/>
              <a:gd name="connsiteX6" fmla="*/ 6560243 w 13138323"/>
              <a:gd name="connsiteY6" fmla="*/ 5429264 h 6858000"/>
              <a:gd name="connsiteX7" fmla="*/ 6417366 w 13138323"/>
              <a:gd name="connsiteY7" fmla="*/ 2857496 h 6858000"/>
              <a:gd name="connsiteX0" fmla="*/ 2059680 w 13138323"/>
              <a:gd name="connsiteY0" fmla="*/ 0 h 6858000"/>
              <a:gd name="connsiteX1" fmla="*/ 11203680 w 13138323"/>
              <a:gd name="connsiteY1" fmla="*/ 0 h 6858000"/>
              <a:gd name="connsiteX2" fmla="*/ 11203680 w 13138323"/>
              <a:gd name="connsiteY2" fmla="*/ 6858000 h 6858000"/>
              <a:gd name="connsiteX3" fmla="*/ 2059680 w 13138323"/>
              <a:gd name="connsiteY3" fmla="*/ 6858000 h 6858000"/>
              <a:gd name="connsiteX4" fmla="*/ 2059680 w 13138323"/>
              <a:gd name="connsiteY4" fmla="*/ 0 h 6858000"/>
              <a:gd name="connsiteX5" fmla="*/ 6274490 w 13138323"/>
              <a:gd name="connsiteY5" fmla="*/ 785793 h 6858000"/>
              <a:gd name="connsiteX6" fmla="*/ 6560243 w 13138323"/>
              <a:gd name="connsiteY6" fmla="*/ 5429264 h 6858000"/>
              <a:gd name="connsiteX7" fmla="*/ 6274490 w 13138323"/>
              <a:gd name="connsiteY7" fmla="*/ 785793 h 6858000"/>
              <a:gd name="connsiteX0" fmla="*/ 2059680 w 13138323"/>
              <a:gd name="connsiteY0" fmla="*/ 0 h 6858000"/>
              <a:gd name="connsiteX1" fmla="*/ 11203680 w 13138323"/>
              <a:gd name="connsiteY1" fmla="*/ 0 h 6858000"/>
              <a:gd name="connsiteX2" fmla="*/ 11203680 w 13138323"/>
              <a:gd name="connsiteY2" fmla="*/ 6858000 h 6858000"/>
              <a:gd name="connsiteX3" fmla="*/ 2059680 w 13138323"/>
              <a:gd name="connsiteY3" fmla="*/ 6858000 h 6858000"/>
              <a:gd name="connsiteX4" fmla="*/ 2059680 w 13138323"/>
              <a:gd name="connsiteY4" fmla="*/ 0 h 6858000"/>
              <a:gd name="connsiteX5" fmla="*/ 6274490 w 13138323"/>
              <a:gd name="connsiteY5" fmla="*/ 785793 h 6858000"/>
              <a:gd name="connsiteX6" fmla="*/ 6560243 w 13138323"/>
              <a:gd name="connsiteY6" fmla="*/ 5429264 h 6858000"/>
              <a:gd name="connsiteX7" fmla="*/ 6274490 w 13138323"/>
              <a:gd name="connsiteY7" fmla="*/ 785793 h 6858000"/>
              <a:gd name="connsiteX0" fmla="*/ 2059680 w 13138323"/>
              <a:gd name="connsiteY0" fmla="*/ 0 h 6858000"/>
              <a:gd name="connsiteX1" fmla="*/ 11203680 w 13138323"/>
              <a:gd name="connsiteY1" fmla="*/ 0 h 6858000"/>
              <a:gd name="connsiteX2" fmla="*/ 11203680 w 13138323"/>
              <a:gd name="connsiteY2" fmla="*/ 6858000 h 6858000"/>
              <a:gd name="connsiteX3" fmla="*/ 2059680 w 13138323"/>
              <a:gd name="connsiteY3" fmla="*/ 6858000 h 6858000"/>
              <a:gd name="connsiteX4" fmla="*/ 2059680 w 13138323"/>
              <a:gd name="connsiteY4" fmla="*/ 0 h 6858000"/>
              <a:gd name="connsiteX5" fmla="*/ 6274490 w 13138323"/>
              <a:gd name="connsiteY5" fmla="*/ 785793 h 6858000"/>
              <a:gd name="connsiteX6" fmla="*/ 6560243 w 13138323"/>
              <a:gd name="connsiteY6" fmla="*/ 5429264 h 6858000"/>
              <a:gd name="connsiteX7" fmla="*/ 6274490 w 13138323"/>
              <a:gd name="connsiteY7" fmla="*/ 785793 h 6858000"/>
              <a:gd name="connsiteX0" fmla="*/ 2059680 w 13138323"/>
              <a:gd name="connsiteY0" fmla="*/ 0 h 6858000"/>
              <a:gd name="connsiteX1" fmla="*/ 11203680 w 13138323"/>
              <a:gd name="connsiteY1" fmla="*/ 0 h 6858000"/>
              <a:gd name="connsiteX2" fmla="*/ 11203680 w 13138323"/>
              <a:gd name="connsiteY2" fmla="*/ 6858000 h 6858000"/>
              <a:gd name="connsiteX3" fmla="*/ 2059680 w 13138323"/>
              <a:gd name="connsiteY3" fmla="*/ 6858000 h 6858000"/>
              <a:gd name="connsiteX4" fmla="*/ 2059680 w 13138323"/>
              <a:gd name="connsiteY4" fmla="*/ 0 h 6858000"/>
              <a:gd name="connsiteX5" fmla="*/ 6631680 w 13138323"/>
              <a:gd name="connsiteY5" fmla="*/ 714355 h 6858000"/>
              <a:gd name="connsiteX6" fmla="*/ 6560243 w 13138323"/>
              <a:gd name="connsiteY6" fmla="*/ 5429264 h 6858000"/>
              <a:gd name="connsiteX7" fmla="*/ 6631680 w 13138323"/>
              <a:gd name="connsiteY7" fmla="*/ 714355 h 6858000"/>
              <a:gd name="connsiteX0" fmla="*/ 2059680 w 13138323"/>
              <a:gd name="connsiteY0" fmla="*/ 0 h 6858000"/>
              <a:gd name="connsiteX1" fmla="*/ 11203680 w 13138323"/>
              <a:gd name="connsiteY1" fmla="*/ 0 h 6858000"/>
              <a:gd name="connsiteX2" fmla="*/ 11203680 w 13138323"/>
              <a:gd name="connsiteY2" fmla="*/ 6858000 h 6858000"/>
              <a:gd name="connsiteX3" fmla="*/ 2059680 w 13138323"/>
              <a:gd name="connsiteY3" fmla="*/ 6858000 h 6858000"/>
              <a:gd name="connsiteX4" fmla="*/ 2059680 w 13138323"/>
              <a:gd name="connsiteY4" fmla="*/ 0 h 6858000"/>
              <a:gd name="connsiteX5" fmla="*/ 6560242 w 13138323"/>
              <a:gd name="connsiteY5" fmla="*/ 1000107 h 6858000"/>
              <a:gd name="connsiteX6" fmla="*/ 6560243 w 13138323"/>
              <a:gd name="connsiteY6" fmla="*/ 5429264 h 6858000"/>
              <a:gd name="connsiteX7" fmla="*/ 6560242 w 13138323"/>
              <a:gd name="connsiteY7" fmla="*/ 1000107 h 6858000"/>
              <a:gd name="connsiteX0" fmla="*/ 2059680 w 13138323"/>
              <a:gd name="connsiteY0" fmla="*/ 0 h 6858000"/>
              <a:gd name="connsiteX1" fmla="*/ 11203680 w 13138323"/>
              <a:gd name="connsiteY1" fmla="*/ 0 h 6858000"/>
              <a:gd name="connsiteX2" fmla="*/ 11203680 w 13138323"/>
              <a:gd name="connsiteY2" fmla="*/ 6858000 h 6858000"/>
              <a:gd name="connsiteX3" fmla="*/ 2059680 w 13138323"/>
              <a:gd name="connsiteY3" fmla="*/ 6858000 h 6858000"/>
              <a:gd name="connsiteX4" fmla="*/ 2059680 w 13138323"/>
              <a:gd name="connsiteY4" fmla="*/ 0 h 6858000"/>
              <a:gd name="connsiteX5" fmla="*/ 6560242 w 13138323"/>
              <a:gd name="connsiteY5" fmla="*/ 1000107 h 6858000"/>
              <a:gd name="connsiteX6" fmla="*/ 6560243 w 13138323"/>
              <a:gd name="connsiteY6" fmla="*/ 5429264 h 6858000"/>
              <a:gd name="connsiteX7" fmla="*/ 6560242 w 13138323"/>
              <a:gd name="connsiteY7" fmla="*/ 1000107 h 6858000"/>
              <a:gd name="connsiteX0" fmla="*/ 2077517 w 13156160"/>
              <a:gd name="connsiteY0" fmla="*/ 0 h 8819212"/>
              <a:gd name="connsiteX1" fmla="*/ 11221517 w 13156160"/>
              <a:gd name="connsiteY1" fmla="*/ 0 h 8819212"/>
              <a:gd name="connsiteX2" fmla="*/ 11221517 w 13156160"/>
              <a:gd name="connsiteY2" fmla="*/ 6858000 h 8819212"/>
              <a:gd name="connsiteX3" fmla="*/ 2077517 w 13156160"/>
              <a:gd name="connsiteY3" fmla="*/ 6858000 h 8819212"/>
              <a:gd name="connsiteX4" fmla="*/ 2077517 w 13156160"/>
              <a:gd name="connsiteY4" fmla="*/ 0 h 8819212"/>
              <a:gd name="connsiteX5" fmla="*/ 6578079 w 13156160"/>
              <a:gd name="connsiteY5" fmla="*/ 1000107 h 8819212"/>
              <a:gd name="connsiteX6" fmla="*/ 6578080 w 13156160"/>
              <a:gd name="connsiteY6" fmla="*/ 5429264 h 8819212"/>
              <a:gd name="connsiteX7" fmla="*/ 6578079 w 13156160"/>
              <a:gd name="connsiteY7" fmla="*/ 1000107 h 8819212"/>
              <a:gd name="connsiteX0" fmla="*/ 0 w 11078643"/>
              <a:gd name="connsiteY0" fmla="*/ 0 h 6858000"/>
              <a:gd name="connsiteX1" fmla="*/ 9144000 w 11078643"/>
              <a:gd name="connsiteY1" fmla="*/ 0 h 6858000"/>
              <a:gd name="connsiteX2" fmla="*/ 9144000 w 11078643"/>
              <a:gd name="connsiteY2" fmla="*/ 6858000 h 6858000"/>
              <a:gd name="connsiteX3" fmla="*/ 0 w 11078643"/>
              <a:gd name="connsiteY3" fmla="*/ 6858000 h 6858000"/>
              <a:gd name="connsiteX4" fmla="*/ 0 w 11078643"/>
              <a:gd name="connsiteY4" fmla="*/ 0 h 6858000"/>
              <a:gd name="connsiteX5" fmla="*/ 4500562 w 11078643"/>
              <a:gd name="connsiteY5" fmla="*/ 1000107 h 6858000"/>
              <a:gd name="connsiteX6" fmla="*/ 4500563 w 11078643"/>
              <a:gd name="connsiteY6" fmla="*/ 5429264 h 6858000"/>
              <a:gd name="connsiteX7" fmla="*/ 4500562 w 11078643"/>
              <a:gd name="connsiteY7" fmla="*/ 1000107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4500562 w 9144000"/>
              <a:gd name="connsiteY5" fmla="*/ 1000107 h 6858000"/>
              <a:gd name="connsiteX6" fmla="*/ 4500563 w 9144000"/>
              <a:gd name="connsiteY6" fmla="*/ 5429264 h 6858000"/>
              <a:gd name="connsiteX7" fmla="*/ 4500562 w 9144000"/>
              <a:gd name="connsiteY7" fmla="*/ 1000107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4500562 w 9144000"/>
              <a:gd name="connsiteY5" fmla="*/ 1000107 h 6858000"/>
              <a:gd name="connsiteX6" fmla="*/ 4500563 w 9144000"/>
              <a:gd name="connsiteY6" fmla="*/ 5429264 h 6858000"/>
              <a:gd name="connsiteX7" fmla="*/ 4500562 w 9144000"/>
              <a:gd name="connsiteY7" fmla="*/ 1000107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4500562 w 9144000"/>
              <a:gd name="connsiteY5" fmla="*/ 1000107 h 6858000"/>
              <a:gd name="connsiteX6" fmla="*/ 4500563 w 9144000"/>
              <a:gd name="connsiteY6" fmla="*/ 5429264 h 6858000"/>
              <a:gd name="connsiteX7" fmla="*/ 4500562 w 9144000"/>
              <a:gd name="connsiteY7" fmla="*/ 1000107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4500562 w 9144000"/>
              <a:gd name="connsiteY5" fmla="*/ 1000107 h 6858000"/>
              <a:gd name="connsiteX6" fmla="*/ 4500563 w 9144000"/>
              <a:gd name="connsiteY6" fmla="*/ 5429264 h 6858000"/>
              <a:gd name="connsiteX7" fmla="*/ 4500562 w 9144000"/>
              <a:gd name="connsiteY7" fmla="*/ 1000107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4500562 w 9144000"/>
              <a:gd name="connsiteY5" fmla="*/ 1000107 h 6858000"/>
              <a:gd name="connsiteX6" fmla="*/ 4500563 w 9144000"/>
              <a:gd name="connsiteY6" fmla="*/ 5429264 h 6858000"/>
              <a:gd name="connsiteX7" fmla="*/ 4500562 w 9144000"/>
              <a:gd name="connsiteY7" fmla="*/ 1000107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4500562 w 9144000"/>
              <a:gd name="connsiteY5" fmla="*/ 1000107 h 6858000"/>
              <a:gd name="connsiteX6" fmla="*/ 4500563 w 9144000"/>
              <a:gd name="connsiteY6" fmla="*/ 5429264 h 6858000"/>
              <a:gd name="connsiteX7" fmla="*/ 4500562 w 9144000"/>
              <a:gd name="connsiteY7" fmla="*/ 1000107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4572000 w 9144000"/>
              <a:gd name="connsiteY5" fmla="*/ 928670 h 6858000"/>
              <a:gd name="connsiteX6" fmla="*/ 4500563 w 9144000"/>
              <a:gd name="connsiteY6" fmla="*/ 5429264 h 6858000"/>
              <a:gd name="connsiteX7" fmla="*/ 4572000 w 9144000"/>
              <a:gd name="connsiteY7" fmla="*/ 92867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4572000 w 9144000"/>
              <a:gd name="connsiteY5" fmla="*/ 928670 h 6858000"/>
              <a:gd name="connsiteX6" fmla="*/ 4572000 w 9144000"/>
              <a:gd name="connsiteY6" fmla="*/ 5500702 h 6858000"/>
              <a:gd name="connsiteX7" fmla="*/ 4572000 w 9144000"/>
              <a:gd name="connsiteY7" fmla="*/ 92867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4572000 w 9144000"/>
              <a:gd name="connsiteY5" fmla="*/ 928670 h 6858000"/>
              <a:gd name="connsiteX6" fmla="*/ 4572000 w 9144000"/>
              <a:gd name="connsiteY6" fmla="*/ 5857892 h 6858000"/>
              <a:gd name="connsiteX7" fmla="*/ 4572000 w 9144000"/>
              <a:gd name="connsiteY7" fmla="*/ 92867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4572000 w 9144000"/>
              <a:gd name="connsiteY5" fmla="*/ 928670 h 6858000"/>
              <a:gd name="connsiteX6" fmla="*/ 4572000 w 9144000"/>
              <a:gd name="connsiteY6" fmla="*/ 5857892 h 6858000"/>
              <a:gd name="connsiteX7" fmla="*/ 4572000 w 9144000"/>
              <a:gd name="connsiteY7" fmla="*/ 92867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4572000 w 9144000"/>
              <a:gd name="connsiteY5" fmla="*/ 928670 h 6858000"/>
              <a:gd name="connsiteX6" fmla="*/ 4572000 w 9144000"/>
              <a:gd name="connsiteY6" fmla="*/ 5857892 h 6858000"/>
              <a:gd name="connsiteX7" fmla="*/ 4572000 w 9144000"/>
              <a:gd name="connsiteY7" fmla="*/ 92867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4572000 w 9144000"/>
              <a:gd name="connsiteY5" fmla="*/ 928670 h 6858000"/>
              <a:gd name="connsiteX6" fmla="*/ 4572000 w 9144000"/>
              <a:gd name="connsiteY6" fmla="*/ 5857892 h 6858000"/>
              <a:gd name="connsiteX7" fmla="*/ 4572000 w 9144000"/>
              <a:gd name="connsiteY7" fmla="*/ 92867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4572000 w 9144000"/>
              <a:gd name="connsiteY5" fmla="*/ 928670 h 6858000"/>
              <a:gd name="connsiteX6" fmla="*/ 4572000 w 9144000"/>
              <a:gd name="connsiteY6" fmla="*/ 5857892 h 6858000"/>
              <a:gd name="connsiteX7" fmla="*/ 4572000 w 9144000"/>
              <a:gd name="connsiteY7" fmla="*/ 92867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4572000 w 9144000"/>
              <a:gd name="connsiteY5" fmla="*/ 1000108 h 6858000"/>
              <a:gd name="connsiteX6" fmla="*/ 4572000 w 9144000"/>
              <a:gd name="connsiteY6" fmla="*/ 5857892 h 6858000"/>
              <a:gd name="connsiteX7" fmla="*/ 4572000 w 9144000"/>
              <a:gd name="connsiteY7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4572000 w 9144000"/>
              <a:gd name="connsiteY5" fmla="*/ 1000108 h 6858000"/>
              <a:gd name="connsiteX6" fmla="*/ 4572000 w 9144000"/>
              <a:gd name="connsiteY6" fmla="*/ 5857892 h 6858000"/>
              <a:gd name="connsiteX7" fmla="*/ 4572000 w 9144000"/>
              <a:gd name="connsiteY7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4572000 w 9144000"/>
              <a:gd name="connsiteY5" fmla="*/ 1000108 h 6858000"/>
              <a:gd name="connsiteX6" fmla="*/ 4572000 w 9144000"/>
              <a:gd name="connsiteY6" fmla="*/ 5857892 h 6858000"/>
              <a:gd name="connsiteX7" fmla="*/ 4572000 w 9144000"/>
              <a:gd name="connsiteY7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4572000 w 9144000"/>
              <a:gd name="connsiteY5" fmla="*/ 1000108 h 6858000"/>
              <a:gd name="connsiteX6" fmla="*/ 4572000 w 9144000"/>
              <a:gd name="connsiteY6" fmla="*/ 5857892 h 6858000"/>
              <a:gd name="connsiteX7" fmla="*/ 4572000 w 9144000"/>
              <a:gd name="connsiteY7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4572000 w 9144000"/>
              <a:gd name="connsiteY5" fmla="*/ 1000108 h 6858000"/>
              <a:gd name="connsiteX6" fmla="*/ 4572000 w 9144000"/>
              <a:gd name="connsiteY6" fmla="*/ 5857892 h 6858000"/>
              <a:gd name="connsiteX7" fmla="*/ 4572000 w 9144000"/>
              <a:gd name="connsiteY7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4572000 w 9144000"/>
              <a:gd name="connsiteY5" fmla="*/ 1000108 h 6858000"/>
              <a:gd name="connsiteX6" fmla="*/ 4572000 w 9144000"/>
              <a:gd name="connsiteY6" fmla="*/ 5857892 h 6858000"/>
              <a:gd name="connsiteX7" fmla="*/ 4572000 w 9144000"/>
              <a:gd name="connsiteY7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4572000 w 9144000"/>
              <a:gd name="connsiteY5" fmla="*/ 1000108 h 6858000"/>
              <a:gd name="connsiteX6" fmla="*/ 4572000 w 9144000"/>
              <a:gd name="connsiteY6" fmla="*/ 5857892 h 6858000"/>
              <a:gd name="connsiteX7" fmla="*/ 4572000 w 9144000"/>
              <a:gd name="connsiteY7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4572000 w 9144000"/>
              <a:gd name="connsiteY5" fmla="*/ 1000108 h 6858000"/>
              <a:gd name="connsiteX6" fmla="*/ 4572000 w 9144000"/>
              <a:gd name="connsiteY6" fmla="*/ 5857892 h 6858000"/>
              <a:gd name="connsiteX7" fmla="*/ 4572000 w 9144000"/>
              <a:gd name="connsiteY7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4572000 w 9144000"/>
              <a:gd name="connsiteY5" fmla="*/ 1000108 h 6858000"/>
              <a:gd name="connsiteX6" fmla="*/ 4572000 w 9144000"/>
              <a:gd name="connsiteY6" fmla="*/ 5857892 h 6858000"/>
              <a:gd name="connsiteX7" fmla="*/ 4572000 w 9144000"/>
              <a:gd name="connsiteY7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4572000 w 9144000"/>
              <a:gd name="connsiteY5" fmla="*/ 1000108 h 6858000"/>
              <a:gd name="connsiteX6" fmla="*/ 4572000 w 9144000"/>
              <a:gd name="connsiteY6" fmla="*/ 5857892 h 6858000"/>
              <a:gd name="connsiteX7" fmla="*/ 4572000 w 9144000"/>
              <a:gd name="connsiteY7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4572000 w 9144000"/>
              <a:gd name="connsiteY5" fmla="*/ 1000108 h 6858000"/>
              <a:gd name="connsiteX6" fmla="*/ 4572000 w 9144000"/>
              <a:gd name="connsiteY6" fmla="*/ 5857892 h 6858000"/>
              <a:gd name="connsiteX7" fmla="*/ 4572000 w 9144000"/>
              <a:gd name="connsiteY7" fmla="*/ 1000108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144000" h="6858000">
                <a:moveTo>
                  <a:pt x="0" y="0"/>
                </a:moveTo>
                <a:lnTo>
                  <a:pt x="9144000" y="0"/>
                </a:lnTo>
                <a:lnTo>
                  <a:pt x="9144000" y="6858000"/>
                </a:lnTo>
                <a:lnTo>
                  <a:pt x="0" y="6858000"/>
                </a:lnTo>
                <a:lnTo>
                  <a:pt x="0" y="0"/>
                </a:lnTo>
                <a:close/>
                <a:moveTo>
                  <a:pt x="4572000" y="1000108"/>
                </a:moveTo>
                <a:cubicBezTo>
                  <a:pt x="1736185" y="1976962"/>
                  <a:pt x="583350" y="5855262"/>
                  <a:pt x="4572000" y="5857892"/>
                </a:cubicBezTo>
                <a:cubicBezTo>
                  <a:pt x="8748022" y="5890528"/>
                  <a:pt x="7423715" y="1969634"/>
                  <a:pt x="4572000" y="1000108"/>
                </a:cubicBezTo>
                <a:close/>
              </a:path>
            </a:pathLst>
          </a:custGeom>
          <a:gradFill>
            <a:gsLst>
              <a:gs pos="0">
                <a:srgbClr val="FF3399"/>
              </a:gs>
              <a:gs pos="25000">
                <a:schemeClr val="bg2">
                  <a:lumMod val="60000"/>
                  <a:lumOff val="40000"/>
                  <a:alpha val="44000"/>
                </a:schemeClr>
              </a:gs>
              <a:gs pos="50000">
                <a:schemeClr val="tx1">
                  <a:alpha val="69000"/>
                </a:schemeClr>
              </a:gs>
              <a:gs pos="97000">
                <a:srgbClr val="01A78F">
                  <a:lumMod val="31000"/>
                </a:srgbClr>
              </a:gs>
              <a:gs pos="83000">
                <a:srgbClr val="3366FF">
                  <a:alpha val="2000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Forma libre"/>
          <p:cNvSpPr/>
          <p:nvPr/>
        </p:nvSpPr>
        <p:spPr bwMode="white">
          <a:xfrm>
            <a:off x="1971304" y="908720"/>
            <a:ext cx="5377843" cy="5000659"/>
          </a:xfrm>
          <a:custGeom>
            <a:avLst/>
            <a:gdLst>
              <a:gd name="connsiteX0" fmla="*/ 0 w 5214974"/>
              <a:gd name="connsiteY0" fmla="*/ 1428760 h 2857520"/>
              <a:gd name="connsiteX1" fmla="*/ 1354502 w 5214974"/>
              <a:gd name="connsiteY1" fmla="*/ 175774 h 2857520"/>
              <a:gd name="connsiteX2" fmla="*/ 2607490 w 5214974"/>
              <a:gd name="connsiteY2" fmla="*/ 3 h 2857520"/>
              <a:gd name="connsiteX3" fmla="*/ 3860479 w 5214974"/>
              <a:gd name="connsiteY3" fmla="*/ 175776 h 2857520"/>
              <a:gd name="connsiteX4" fmla="*/ 5214975 w 5214974"/>
              <a:gd name="connsiteY4" fmla="*/ 1428768 h 2857520"/>
              <a:gd name="connsiteX5" fmla="*/ 3860475 w 5214974"/>
              <a:gd name="connsiteY5" fmla="*/ 2681756 h 2857520"/>
              <a:gd name="connsiteX6" fmla="*/ 2607487 w 5214974"/>
              <a:gd name="connsiteY6" fmla="*/ 2857528 h 2857520"/>
              <a:gd name="connsiteX7" fmla="*/ 1354498 w 5214974"/>
              <a:gd name="connsiteY7" fmla="*/ 2681755 h 2857520"/>
              <a:gd name="connsiteX8" fmla="*/ 1 w 5214974"/>
              <a:gd name="connsiteY8" fmla="*/ 1428765 h 2857520"/>
              <a:gd name="connsiteX9" fmla="*/ 0 w 5214974"/>
              <a:gd name="connsiteY9" fmla="*/ 1428760 h 2857520"/>
              <a:gd name="connsiteX0" fmla="*/ 1 w 5214979"/>
              <a:gd name="connsiteY0" fmla="*/ 3286149 h 4714917"/>
              <a:gd name="connsiteX1" fmla="*/ 1354503 w 5214979"/>
              <a:gd name="connsiteY1" fmla="*/ 2033163 h 4714917"/>
              <a:gd name="connsiteX2" fmla="*/ 2500331 w 5214979"/>
              <a:gd name="connsiteY2" fmla="*/ 1 h 4714917"/>
              <a:gd name="connsiteX3" fmla="*/ 3860480 w 5214979"/>
              <a:gd name="connsiteY3" fmla="*/ 2033165 h 4714917"/>
              <a:gd name="connsiteX4" fmla="*/ 5214976 w 5214979"/>
              <a:gd name="connsiteY4" fmla="*/ 3286157 h 4714917"/>
              <a:gd name="connsiteX5" fmla="*/ 3860476 w 5214979"/>
              <a:gd name="connsiteY5" fmla="*/ 4539145 h 4714917"/>
              <a:gd name="connsiteX6" fmla="*/ 2607488 w 5214979"/>
              <a:gd name="connsiteY6" fmla="*/ 4714917 h 4714917"/>
              <a:gd name="connsiteX7" fmla="*/ 1354499 w 5214979"/>
              <a:gd name="connsiteY7" fmla="*/ 4539144 h 4714917"/>
              <a:gd name="connsiteX8" fmla="*/ 2 w 5214979"/>
              <a:gd name="connsiteY8" fmla="*/ 3286154 h 4714917"/>
              <a:gd name="connsiteX9" fmla="*/ 1 w 5214979"/>
              <a:gd name="connsiteY9" fmla="*/ 3286149 h 4714917"/>
              <a:gd name="connsiteX0" fmla="*/ 1 w 5214979"/>
              <a:gd name="connsiteY0" fmla="*/ 3286148 h 4714916"/>
              <a:gd name="connsiteX1" fmla="*/ 2500331 w 5214979"/>
              <a:gd name="connsiteY1" fmla="*/ 0 h 4714916"/>
              <a:gd name="connsiteX2" fmla="*/ 3860480 w 5214979"/>
              <a:gd name="connsiteY2" fmla="*/ 2033164 h 4714916"/>
              <a:gd name="connsiteX3" fmla="*/ 5214976 w 5214979"/>
              <a:gd name="connsiteY3" fmla="*/ 3286156 h 4714916"/>
              <a:gd name="connsiteX4" fmla="*/ 3860476 w 5214979"/>
              <a:gd name="connsiteY4" fmla="*/ 4539144 h 4714916"/>
              <a:gd name="connsiteX5" fmla="*/ 2607488 w 5214979"/>
              <a:gd name="connsiteY5" fmla="*/ 4714916 h 4714916"/>
              <a:gd name="connsiteX6" fmla="*/ 1354499 w 5214979"/>
              <a:gd name="connsiteY6" fmla="*/ 4539143 h 4714916"/>
              <a:gd name="connsiteX7" fmla="*/ 2 w 5214979"/>
              <a:gd name="connsiteY7" fmla="*/ 3286153 h 4714916"/>
              <a:gd name="connsiteX8" fmla="*/ 1 w 5214979"/>
              <a:gd name="connsiteY8" fmla="*/ 3286148 h 4714916"/>
              <a:gd name="connsiteX0" fmla="*/ 1 w 5214976"/>
              <a:gd name="connsiteY0" fmla="*/ 3286148 h 4714916"/>
              <a:gd name="connsiteX1" fmla="*/ 2500331 w 5214976"/>
              <a:gd name="connsiteY1" fmla="*/ 0 h 4714916"/>
              <a:gd name="connsiteX2" fmla="*/ 5214976 w 5214976"/>
              <a:gd name="connsiteY2" fmla="*/ 3286156 h 4714916"/>
              <a:gd name="connsiteX3" fmla="*/ 3860476 w 5214976"/>
              <a:gd name="connsiteY3" fmla="*/ 4539144 h 4714916"/>
              <a:gd name="connsiteX4" fmla="*/ 2607488 w 5214976"/>
              <a:gd name="connsiteY4" fmla="*/ 4714916 h 4714916"/>
              <a:gd name="connsiteX5" fmla="*/ 1354499 w 5214976"/>
              <a:gd name="connsiteY5" fmla="*/ 4539143 h 4714916"/>
              <a:gd name="connsiteX6" fmla="*/ 2 w 5214976"/>
              <a:gd name="connsiteY6" fmla="*/ 3286153 h 4714916"/>
              <a:gd name="connsiteX7" fmla="*/ 1 w 5214976"/>
              <a:gd name="connsiteY7" fmla="*/ 3286148 h 4714916"/>
              <a:gd name="connsiteX0" fmla="*/ 1 w 5214976"/>
              <a:gd name="connsiteY0" fmla="*/ 3286148 h 4714916"/>
              <a:gd name="connsiteX1" fmla="*/ 2500331 w 5214976"/>
              <a:gd name="connsiteY1" fmla="*/ 0 h 4714916"/>
              <a:gd name="connsiteX2" fmla="*/ 5214976 w 5214976"/>
              <a:gd name="connsiteY2" fmla="*/ 3286156 h 4714916"/>
              <a:gd name="connsiteX3" fmla="*/ 3860476 w 5214976"/>
              <a:gd name="connsiteY3" fmla="*/ 4539144 h 4714916"/>
              <a:gd name="connsiteX4" fmla="*/ 2607488 w 5214976"/>
              <a:gd name="connsiteY4" fmla="*/ 4714916 h 4714916"/>
              <a:gd name="connsiteX5" fmla="*/ 1354499 w 5214976"/>
              <a:gd name="connsiteY5" fmla="*/ 4539143 h 4714916"/>
              <a:gd name="connsiteX6" fmla="*/ 2 w 5214976"/>
              <a:gd name="connsiteY6" fmla="*/ 3286153 h 4714916"/>
              <a:gd name="connsiteX7" fmla="*/ 1 w 5214976"/>
              <a:gd name="connsiteY7" fmla="*/ 3286148 h 4714916"/>
              <a:gd name="connsiteX0" fmla="*/ 1 w 5345624"/>
              <a:gd name="connsiteY0" fmla="*/ 3286148 h 4714916"/>
              <a:gd name="connsiteX1" fmla="*/ 2500331 w 5345624"/>
              <a:gd name="connsiteY1" fmla="*/ 0 h 4714916"/>
              <a:gd name="connsiteX2" fmla="*/ 5214976 w 5345624"/>
              <a:gd name="connsiteY2" fmla="*/ 3286156 h 4714916"/>
              <a:gd name="connsiteX3" fmla="*/ 3860476 w 5345624"/>
              <a:gd name="connsiteY3" fmla="*/ 4539144 h 4714916"/>
              <a:gd name="connsiteX4" fmla="*/ 2607488 w 5345624"/>
              <a:gd name="connsiteY4" fmla="*/ 4714916 h 4714916"/>
              <a:gd name="connsiteX5" fmla="*/ 1354499 w 5345624"/>
              <a:gd name="connsiteY5" fmla="*/ 4539143 h 4714916"/>
              <a:gd name="connsiteX6" fmla="*/ 2 w 5345624"/>
              <a:gd name="connsiteY6" fmla="*/ 3286153 h 4714916"/>
              <a:gd name="connsiteX7" fmla="*/ 1 w 5345624"/>
              <a:gd name="connsiteY7" fmla="*/ 3286148 h 4714916"/>
              <a:gd name="connsiteX0" fmla="*/ 1 w 5345624"/>
              <a:gd name="connsiteY0" fmla="*/ 3286148 h 4786346"/>
              <a:gd name="connsiteX1" fmla="*/ 2500331 w 5345624"/>
              <a:gd name="connsiteY1" fmla="*/ 0 h 4786346"/>
              <a:gd name="connsiteX2" fmla="*/ 5214976 w 5345624"/>
              <a:gd name="connsiteY2" fmla="*/ 3286156 h 4786346"/>
              <a:gd name="connsiteX3" fmla="*/ 3860476 w 5345624"/>
              <a:gd name="connsiteY3" fmla="*/ 4539144 h 4786346"/>
              <a:gd name="connsiteX4" fmla="*/ 2643208 w 5345624"/>
              <a:gd name="connsiteY4" fmla="*/ 4786346 h 4786346"/>
              <a:gd name="connsiteX5" fmla="*/ 1354499 w 5345624"/>
              <a:gd name="connsiteY5" fmla="*/ 4539143 h 4786346"/>
              <a:gd name="connsiteX6" fmla="*/ 2 w 5345624"/>
              <a:gd name="connsiteY6" fmla="*/ 3286153 h 4786346"/>
              <a:gd name="connsiteX7" fmla="*/ 1 w 5345624"/>
              <a:gd name="connsiteY7" fmla="*/ 3286148 h 4786346"/>
              <a:gd name="connsiteX0" fmla="*/ 204854 w 5550477"/>
              <a:gd name="connsiteY0" fmla="*/ 3286148 h 4786346"/>
              <a:gd name="connsiteX1" fmla="*/ 2705184 w 5550477"/>
              <a:gd name="connsiteY1" fmla="*/ 0 h 4786346"/>
              <a:gd name="connsiteX2" fmla="*/ 5419829 w 5550477"/>
              <a:gd name="connsiteY2" fmla="*/ 3286156 h 4786346"/>
              <a:gd name="connsiteX3" fmla="*/ 4065329 w 5550477"/>
              <a:gd name="connsiteY3" fmla="*/ 4539144 h 4786346"/>
              <a:gd name="connsiteX4" fmla="*/ 2848061 w 5550477"/>
              <a:gd name="connsiteY4" fmla="*/ 4786346 h 4786346"/>
              <a:gd name="connsiteX5" fmla="*/ 1559352 w 5550477"/>
              <a:gd name="connsiteY5" fmla="*/ 4539143 h 4786346"/>
              <a:gd name="connsiteX6" fmla="*/ 204855 w 5550477"/>
              <a:gd name="connsiteY6" fmla="*/ 3286153 h 4786346"/>
              <a:gd name="connsiteX7" fmla="*/ 204854 w 5550477"/>
              <a:gd name="connsiteY7" fmla="*/ 3286148 h 4786346"/>
              <a:gd name="connsiteX0" fmla="*/ 204854 w 5550477"/>
              <a:gd name="connsiteY0" fmla="*/ 3286148 h 4786346"/>
              <a:gd name="connsiteX1" fmla="*/ 2705184 w 5550477"/>
              <a:gd name="connsiteY1" fmla="*/ 0 h 4786346"/>
              <a:gd name="connsiteX2" fmla="*/ 5419829 w 5550477"/>
              <a:gd name="connsiteY2" fmla="*/ 3286156 h 4786346"/>
              <a:gd name="connsiteX3" fmla="*/ 4065329 w 5550477"/>
              <a:gd name="connsiteY3" fmla="*/ 4539144 h 4786346"/>
              <a:gd name="connsiteX4" fmla="*/ 2848061 w 5550477"/>
              <a:gd name="connsiteY4" fmla="*/ 4786346 h 4786346"/>
              <a:gd name="connsiteX5" fmla="*/ 1559352 w 5550477"/>
              <a:gd name="connsiteY5" fmla="*/ 4539143 h 4786346"/>
              <a:gd name="connsiteX6" fmla="*/ 204855 w 5550477"/>
              <a:gd name="connsiteY6" fmla="*/ 3286153 h 4786346"/>
              <a:gd name="connsiteX7" fmla="*/ 204854 w 5550477"/>
              <a:gd name="connsiteY7" fmla="*/ 3286148 h 4786346"/>
              <a:gd name="connsiteX0" fmla="*/ 204854 w 5550477"/>
              <a:gd name="connsiteY0" fmla="*/ 3286148 h 4786346"/>
              <a:gd name="connsiteX1" fmla="*/ 2705184 w 5550477"/>
              <a:gd name="connsiteY1" fmla="*/ 0 h 4786346"/>
              <a:gd name="connsiteX2" fmla="*/ 5419829 w 5550477"/>
              <a:gd name="connsiteY2" fmla="*/ 3286156 h 4786346"/>
              <a:gd name="connsiteX3" fmla="*/ 2848061 w 5550477"/>
              <a:gd name="connsiteY3" fmla="*/ 4786346 h 4786346"/>
              <a:gd name="connsiteX4" fmla="*/ 1559352 w 5550477"/>
              <a:gd name="connsiteY4" fmla="*/ 4539143 h 4786346"/>
              <a:gd name="connsiteX5" fmla="*/ 204855 w 5550477"/>
              <a:gd name="connsiteY5" fmla="*/ 3286153 h 4786346"/>
              <a:gd name="connsiteX6" fmla="*/ 204854 w 5550477"/>
              <a:gd name="connsiteY6" fmla="*/ 3286148 h 4786346"/>
              <a:gd name="connsiteX0" fmla="*/ 204854 w 5550477"/>
              <a:gd name="connsiteY0" fmla="*/ 3286148 h 4786346"/>
              <a:gd name="connsiteX1" fmla="*/ 2705184 w 5550477"/>
              <a:gd name="connsiteY1" fmla="*/ 0 h 4786346"/>
              <a:gd name="connsiteX2" fmla="*/ 5419829 w 5550477"/>
              <a:gd name="connsiteY2" fmla="*/ 3286156 h 4786346"/>
              <a:gd name="connsiteX3" fmla="*/ 2848061 w 5550477"/>
              <a:gd name="connsiteY3" fmla="*/ 4786346 h 4786346"/>
              <a:gd name="connsiteX4" fmla="*/ 204855 w 5550477"/>
              <a:gd name="connsiteY4" fmla="*/ 3286153 h 4786346"/>
              <a:gd name="connsiteX5" fmla="*/ 204854 w 5550477"/>
              <a:gd name="connsiteY5" fmla="*/ 3286148 h 4786346"/>
              <a:gd name="connsiteX0" fmla="*/ 204854 w 5550477"/>
              <a:gd name="connsiteY0" fmla="*/ 3286148 h 4931221"/>
              <a:gd name="connsiteX1" fmla="*/ 2705184 w 5550477"/>
              <a:gd name="connsiteY1" fmla="*/ 0 h 4931221"/>
              <a:gd name="connsiteX2" fmla="*/ 5419829 w 5550477"/>
              <a:gd name="connsiteY2" fmla="*/ 3286156 h 4931221"/>
              <a:gd name="connsiteX3" fmla="*/ 2848061 w 5550477"/>
              <a:gd name="connsiteY3" fmla="*/ 4786346 h 4931221"/>
              <a:gd name="connsiteX4" fmla="*/ 204855 w 5550477"/>
              <a:gd name="connsiteY4" fmla="*/ 3286153 h 4931221"/>
              <a:gd name="connsiteX5" fmla="*/ 204854 w 5550477"/>
              <a:gd name="connsiteY5" fmla="*/ 3286148 h 4931221"/>
              <a:gd name="connsiteX0" fmla="*/ 204854 w 5550477"/>
              <a:gd name="connsiteY0" fmla="*/ 3286148 h 4900947"/>
              <a:gd name="connsiteX1" fmla="*/ 2705184 w 5550477"/>
              <a:gd name="connsiteY1" fmla="*/ 0 h 4900947"/>
              <a:gd name="connsiteX2" fmla="*/ 5419829 w 5550477"/>
              <a:gd name="connsiteY2" fmla="*/ 3286156 h 4900947"/>
              <a:gd name="connsiteX3" fmla="*/ 2848061 w 5550477"/>
              <a:gd name="connsiteY3" fmla="*/ 4786346 h 4900947"/>
              <a:gd name="connsiteX4" fmla="*/ 204855 w 5550477"/>
              <a:gd name="connsiteY4" fmla="*/ 3286153 h 4900947"/>
              <a:gd name="connsiteX5" fmla="*/ 204854 w 5550477"/>
              <a:gd name="connsiteY5" fmla="*/ 3286148 h 4900947"/>
              <a:gd name="connsiteX0" fmla="*/ 291064 w 5636687"/>
              <a:gd name="connsiteY0" fmla="*/ 3286148 h 4900947"/>
              <a:gd name="connsiteX1" fmla="*/ 2791394 w 5636687"/>
              <a:gd name="connsiteY1" fmla="*/ 0 h 4900947"/>
              <a:gd name="connsiteX2" fmla="*/ 5506039 w 5636687"/>
              <a:gd name="connsiteY2" fmla="*/ 3286156 h 4900947"/>
              <a:gd name="connsiteX3" fmla="*/ 2934271 w 5636687"/>
              <a:gd name="connsiteY3" fmla="*/ 4786346 h 4900947"/>
              <a:gd name="connsiteX4" fmla="*/ 291065 w 5636687"/>
              <a:gd name="connsiteY4" fmla="*/ 3286153 h 4900947"/>
              <a:gd name="connsiteX5" fmla="*/ 291064 w 5636687"/>
              <a:gd name="connsiteY5" fmla="*/ 3286148 h 4900947"/>
              <a:gd name="connsiteX0" fmla="*/ 23813 w 5369435"/>
              <a:gd name="connsiteY0" fmla="*/ 3286154 h 4900948"/>
              <a:gd name="connsiteX1" fmla="*/ 2524142 w 5369435"/>
              <a:gd name="connsiteY1" fmla="*/ 1 h 4900948"/>
              <a:gd name="connsiteX2" fmla="*/ 5238787 w 5369435"/>
              <a:gd name="connsiteY2" fmla="*/ 3286157 h 4900948"/>
              <a:gd name="connsiteX3" fmla="*/ 2667019 w 5369435"/>
              <a:gd name="connsiteY3" fmla="*/ 4786347 h 4900948"/>
              <a:gd name="connsiteX4" fmla="*/ 23813 w 5369435"/>
              <a:gd name="connsiteY4" fmla="*/ 3286154 h 4900948"/>
              <a:gd name="connsiteX0" fmla="*/ 23813 w 5369435"/>
              <a:gd name="connsiteY0" fmla="*/ 3286154 h 4900948"/>
              <a:gd name="connsiteX1" fmla="*/ 2524142 w 5369435"/>
              <a:gd name="connsiteY1" fmla="*/ 1 h 4900948"/>
              <a:gd name="connsiteX2" fmla="*/ 5238787 w 5369435"/>
              <a:gd name="connsiteY2" fmla="*/ 3286157 h 4900948"/>
              <a:gd name="connsiteX3" fmla="*/ 2667019 w 5369435"/>
              <a:gd name="connsiteY3" fmla="*/ 4786347 h 4900948"/>
              <a:gd name="connsiteX4" fmla="*/ 23813 w 5369435"/>
              <a:gd name="connsiteY4" fmla="*/ 3286154 h 4900948"/>
              <a:gd name="connsiteX0" fmla="*/ 23813 w 5369435"/>
              <a:gd name="connsiteY0" fmla="*/ 3286153 h 4900947"/>
              <a:gd name="connsiteX1" fmla="*/ 2524142 w 5369435"/>
              <a:gd name="connsiteY1" fmla="*/ 0 h 4900947"/>
              <a:gd name="connsiteX2" fmla="*/ 5238787 w 5369435"/>
              <a:gd name="connsiteY2" fmla="*/ 3286156 h 4900947"/>
              <a:gd name="connsiteX3" fmla="*/ 2667019 w 5369435"/>
              <a:gd name="connsiteY3" fmla="*/ 4786346 h 4900947"/>
              <a:gd name="connsiteX4" fmla="*/ 23813 w 5369435"/>
              <a:gd name="connsiteY4" fmla="*/ 3286153 h 4900947"/>
              <a:gd name="connsiteX0" fmla="*/ 23813 w 5369435"/>
              <a:gd name="connsiteY0" fmla="*/ 3286153 h 4947462"/>
              <a:gd name="connsiteX1" fmla="*/ 2524142 w 5369435"/>
              <a:gd name="connsiteY1" fmla="*/ 0 h 4947462"/>
              <a:gd name="connsiteX2" fmla="*/ 5238787 w 5369435"/>
              <a:gd name="connsiteY2" fmla="*/ 3286156 h 4947462"/>
              <a:gd name="connsiteX3" fmla="*/ 2667019 w 5369435"/>
              <a:gd name="connsiteY3" fmla="*/ 4786346 h 4947462"/>
              <a:gd name="connsiteX4" fmla="*/ 23813 w 5369435"/>
              <a:gd name="connsiteY4" fmla="*/ 3286153 h 4947462"/>
              <a:gd name="connsiteX0" fmla="*/ 23813 w 5369435"/>
              <a:gd name="connsiteY0" fmla="*/ 3286153 h 5018899"/>
              <a:gd name="connsiteX1" fmla="*/ 2524142 w 5369435"/>
              <a:gd name="connsiteY1" fmla="*/ 0 h 5018899"/>
              <a:gd name="connsiteX2" fmla="*/ 5238787 w 5369435"/>
              <a:gd name="connsiteY2" fmla="*/ 3286156 h 5018899"/>
              <a:gd name="connsiteX3" fmla="*/ 2667020 w 5369435"/>
              <a:gd name="connsiteY3" fmla="*/ 4857783 h 5018899"/>
              <a:gd name="connsiteX4" fmla="*/ 23813 w 5369435"/>
              <a:gd name="connsiteY4" fmla="*/ 3286153 h 5018899"/>
              <a:gd name="connsiteX0" fmla="*/ 23813 w 5369435"/>
              <a:gd name="connsiteY0" fmla="*/ 3286153 h 4972384"/>
              <a:gd name="connsiteX1" fmla="*/ 2524142 w 5369435"/>
              <a:gd name="connsiteY1" fmla="*/ 0 h 4972384"/>
              <a:gd name="connsiteX2" fmla="*/ 5238787 w 5369435"/>
              <a:gd name="connsiteY2" fmla="*/ 3286156 h 4972384"/>
              <a:gd name="connsiteX3" fmla="*/ 2667020 w 5369435"/>
              <a:gd name="connsiteY3" fmla="*/ 4857783 h 4972384"/>
              <a:gd name="connsiteX4" fmla="*/ 23813 w 5369435"/>
              <a:gd name="connsiteY4" fmla="*/ 3286153 h 4972384"/>
              <a:gd name="connsiteX0" fmla="*/ 23813 w 5369435"/>
              <a:gd name="connsiteY0" fmla="*/ 3286153 h 4972384"/>
              <a:gd name="connsiteX1" fmla="*/ 2524142 w 5369435"/>
              <a:gd name="connsiteY1" fmla="*/ 0 h 4972384"/>
              <a:gd name="connsiteX2" fmla="*/ 5238787 w 5369435"/>
              <a:gd name="connsiteY2" fmla="*/ 3286156 h 4972384"/>
              <a:gd name="connsiteX3" fmla="*/ 2667020 w 5369435"/>
              <a:gd name="connsiteY3" fmla="*/ 4857783 h 4972384"/>
              <a:gd name="connsiteX4" fmla="*/ 23813 w 5369435"/>
              <a:gd name="connsiteY4" fmla="*/ 3286153 h 4972384"/>
              <a:gd name="connsiteX0" fmla="*/ 23813 w 5369435"/>
              <a:gd name="connsiteY0" fmla="*/ 3286153 h 4857783"/>
              <a:gd name="connsiteX1" fmla="*/ 2524142 w 5369435"/>
              <a:gd name="connsiteY1" fmla="*/ 0 h 4857783"/>
              <a:gd name="connsiteX2" fmla="*/ 5238787 w 5369435"/>
              <a:gd name="connsiteY2" fmla="*/ 3286156 h 4857783"/>
              <a:gd name="connsiteX3" fmla="*/ 2667020 w 5369435"/>
              <a:gd name="connsiteY3" fmla="*/ 4857783 h 4857783"/>
              <a:gd name="connsiteX4" fmla="*/ 23813 w 5369435"/>
              <a:gd name="connsiteY4" fmla="*/ 3286153 h 4857783"/>
              <a:gd name="connsiteX0" fmla="*/ 23813 w 5369435"/>
              <a:gd name="connsiteY0" fmla="*/ 3286153 h 4857783"/>
              <a:gd name="connsiteX1" fmla="*/ 2524142 w 5369435"/>
              <a:gd name="connsiteY1" fmla="*/ 0 h 4857783"/>
              <a:gd name="connsiteX2" fmla="*/ 5238787 w 5369435"/>
              <a:gd name="connsiteY2" fmla="*/ 3286156 h 4857783"/>
              <a:gd name="connsiteX3" fmla="*/ 2667020 w 5369435"/>
              <a:gd name="connsiteY3" fmla="*/ 4857783 h 4857783"/>
              <a:gd name="connsiteX4" fmla="*/ 23813 w 5369435"/>
              <a:gd name="connsiteY4" fmla="*/ 3286153 h 4857783"/>
              <a:gd name="connsiteX0" fmla="*/ 23813 w 5369435"/>
              <a:gd name="connsiteY0" fmla="*/ 3286153 h 4857783"/>
              <a:gd name="connsiteX1" fmla="*/ 2524142 w 5369435"/>
              <a:gd name="connsiteY1" fmla="*/ 0 h 4857783"/>
              <a:gd name="connsiteX2" fmla="*/ 5238787 w 5369435"/>
              <a:gd name="connsiteY2" fmla="*/ 3286156 h 4857783"/>
              <a:gd name="connsiteX3" fmla="*/ 2667020 w 5369435"/>
              <a:gd name="connsiteY3" fmla="*/ 4857783 h 4857783"/>
              <a:gd name="connsiteX4" fmla="*/ 23813 w 5369435"/>
              <a:gd name="connsiteY4" fmla="*/ 3286153 h 4857783"/>
              <a:gd name="connsiteX0" fmla="*/ 23813 w 5369435"/>
              <a:gd name="connsiteY0" fmla="*/ 3357591 h 4929221"/>
              <a:gd name="connsiteX1" fmla="*/ 2595582 w 5369435"/>
              <a:gd name="connsiteY1" fmla="*/ 0 h 4929221"/>
              <a:gd name="connsiteX2" fmla="*/ 5238787 w 5369435"/>
              <a:gd name="connsiteY2" fmla="*/ 3357594 h 4929221"/>
              <a:gd name="connsiteX3" fmla="*/ 2667020 w 5369435"/>
              <a:gd name="connsiteY3" fmla="*/ 4929221 h 4929221"/>
              <a:gd name="connsiteX4" fmla="*/ 23813 w 5369435"/>
              <a:gd name="connsiteY4" fmla="*/ 3357591 h 4929221"/>
              <a:gd name="connsiteX0" fmla="*/ 23813 w 5369435"/>
              <a:gd name="connsiteY0" fmla="*/ 3357591 h 4929221"/>
              <a:gd name="connsiteX1" fmla="*/ 2595582 w 5369435"/>
              <a:gd name="connsiteY1" fmla="*/ 0 h 4929221"/>
              <a:gd name="connsiteX2" fmla="*/ 5238787 w 5369435"/>
              <a:gd name="connsiteY2" fmla="*/ 3357594 h 4929221"/>
              <a:gd name="connsiteX3" fmla="*/ 2667020 w 5369435"/>
              <a:gd name="connsiteY3" fmla="*/ 4929221 h 4929221"/>
              <a:gd name="connsiteX4" fmla="*/ 23813 w 5369435"/>
              <a:gd name="connsiteY4" fmla="*/ 3357591 h 4929221"/>
              <a:gd name="connsiteX0" fmla="*/ 23813 w 5369435"/>
              <a:gd name="connsiteY0" fmla="*/ 3357591 h 4929221"/>
              <a:gd name="connsiteX1" fmla="*/ 2595582 w 5369435"/>
              <a:gd name="connsiteY1" fmla="*/ 0 h 4929221"/>
              <a:gd name="connsiteX2" fmla="*/ 5238787 w 5369435"/>
              <a:gd name="connsiteY2" fmla="*/ 3357594 h 4929221"/>
              <a:gd name="connsiteX3" fmla="*/ 2667020 w 5369435"/>
              <a:gd name="connsiteY3" fmla="*/ 4929221 h 4929221"/>
              <a:gd name="connsiteX4" fmla="*/ 23813 w 5369435"/>
              <a:gd name="connsiteY4" fmla="*/ 3357591 h 4929221"/>
              <a:gd name="connsiteX0" fmla="*/ 23813 w 5369435"/>
              <a:gd name="connsiteY0" fmla="*/ 3429029 h 5000659"/>
              <a:gd name="connsiteX1" fmla="*/ 2595582 w 5369435"/>
              <a:gd name="connsiteY1" fmla="*/ 0 h 5000659"/>
              <a:gd name="connsiteX2" fmla="*/ 5238787 w 5369435"/>
              <a:gd name="connsiteY2" fmla="*/ 3429032 h 5000659"/>
              <a:gd name="connsiteX3" fmla="*/ 2667020 w 5369435"/>
              <a:gd name="connsiteY3" fmla="*/ 5000659 h 5000659"/>
              <a:gd name="connsiteX4" fmla="*/ 23813 w 5369435"/>
              <a:gd name="connsiteY4" fmla="*/ 3429029 h 5000659"/>
              <a:gd name="connsiteX0" fmla="*/ 32221 w 5377843"/>
              <a:gd name="connsiteY0" fmla="*/ 3429029 h 5000659"/>
              <a:gd name="connsiteX1" fmla="*/ 2603990 w 5377843"/>
              <a:gd name="connsiteY1" fmla="*/ 0 h 5000659"/>
              <a:gd name="connsiteX2" fmla="*/ 5247195 w 5377843"/>
              <a:gd name="connsiteY2" fmla="*/ 3429032 h 5000659"/>
              <a:gd name="connsiteX3" fmla="*/ 2675428 w 5377843"/>
              <a:gd name="connsiteY3" fmla="*/ 5000659 h 5000659"/>
              <a:gd name="connsiteX4" fmla="*/ 32221 w 5377843"/>
              <a:gd name="connsiteY4" fmla="*/ 3429029 h 500065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377843" h="5000659">
                <a:moveTo>
                  <a:pt x="32221" y="3429029"/>
                </a:moveTo>
                <a:cubicBezTo>
                  <a:pt x="0" y="2561510"/>
                  <a:pt x="275324" y="993921"/>
                  <a:pt x="2603990" y="0"/>
                </a:cubicBezTo>
                <a:cubicBezTo>
                  <a:pt x="4642677" y="818970"/>
                  <a:pt x="5377843" y="2478533"/>
                  <a:pt x="5247195" y="3429032"/>
                </a:cubicBezTo>
                <a:cubicBezTo>
                  <a:pt x="5059030" y="4548129"/>
                  <a:pt x="3947308" y="4930971"/>
                  <a:pt x="2675428" y="5000659"/>
                </a:cubicBezTo>
                <a:cubicBezTo>
                  <a:pt x="926359" y="4970518"/>
                  <a:pt x="151586" y="4353233"/>
                  <a:pt x="32221" y="3429029"/>
                </a:cubicBezTo>
                <a:close/>
              </a:path>
            </a:pathLst>
          </a:custGeom>
          <a:gradFill>
            <a:gsLst>
              <a:gs pos="0">
                <a:srgbClr val="FF3399"/>
              </a:gs>
              <a:gs pos="25000">
                <a:schemeClr val="bg2">
                  <a:lumMod val="60000"/>
                  <a:lumOff val="40000"/>
                  <a:alpha val="44000"/>
                </a:schemeClr>
              </a:gs>
              <a:gs pos="50000">
                <a:schemeClr val="tx1">
                  <a:alpha val="69000"/>
                </a:schemeClr>
              </a:gs>
              <a:gs pos="97000">
                <a:srgbClr val="01A78F">
                  <a:lumMod val="31000"/>
                </a:srgbClr>
              </a:gs>
              <a:gs pos="83000">
                <a:srgbClr val="3366FF">
                  <a:alpha val="20000"/>
                </a:srgbClr>
              </a:gs>
            </a:gsLst>
            <a:path path="circle">
              <a:fillToRect l="50000" t="50000" r="50000" b="50000"/>
            </a:path>
          </a:gradFill>
          <a:ln w="0"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</p:spTree>
  </p:cSld>
  <p:clrMapOvr>
    <a:masterClrMapping/>
  </p:clrMapOvr>
  <p:transition spd="med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4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1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1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1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3000"/>
                                        <p:tgtEl>
                                          <p:spTgt spid="61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5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1 Imagen" descr="Diapositiva14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70282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7" name="4 Rectángulo"/>
          <p:cNvSpPr>
            <a:spLocks noChangeArrowheads="1"/>
          </p:cNvSpPr>
          <p:nvPr/>
        </p:nvSpPr>
        <p:spPr bwMode="auto">
          <a:xfrm>
            <a:off x="4499992" y="1268760"/>
            <a:ext cx="4932040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bliqueBottomLeft"/>
              <a:lightRig rig="threePt" dir="t"/>
            </a:scene3d>
            <a:sp3d extrusionH="63500">
              <a:extrusionClr>
                <a:schemeClr val="tx1"/>
              </a:extrusionClr>
            </a:sp3d>
          </a:bodyPr>
          <a:lstStyle/>
          <a:p>
            <a:pPr algn="ctr"/>
            <a:r>
              <a:rPr lang="es-ES" altLang="es-ES" sz="2400" b="1" dirty="0">
                <a:effectLst>
                  <a:glow rad="101600">
                    <a:schemeClr val="tx1">
                      <a:lumMod val="50000"/>
                      <a:alpha val="60000"/>
                    </a:schemeClr>
                  </a:glow>
                </a:effectLst>
                <a:latin typeface="Calibri" pitchFamily="34" charset="0"/>
              </a:rPr>
              <a:t>Mujer, hija, madre, abuela</a:t>
            </a:r>
            <a:r>
              <a:rPr lang="es-ES" altLang="es-ES" sz="2400" b="1" dirty="0" smtClean="0">
                <a:effectLst>
                  <a:glow rad="101600">
                    <a:schemeClr val="tx1">
                      <a:lumMod val="50000"/>
                      <a:alpha val="60000"/>
                    </a:schemeClr>
                  </a:glow>
                </a:effectLst>
                <a:latin typeface="Calibri" pitchFamily="34" charset="0"/>
              </a:rPr>
              <a:t>,</a:t>
            </a:r>
          </a:p>
          <a:p>
            <a:pPr algn="ctr"/>
            <a:r>
              <a:rPr lang="es-ES" altLang="es-ES" sz="2400" b="1" dirty="0" smtClean="0">
                <a:effectLst>
                  <a:glow rad="101600">
                    <a:schemeClr val="tx1">
                      <a:lumMod val="50000"/>
                      <a:alpha val="60000"/>
                    </a:schemeClr>
                  </a:glow>
                </a:effectLst>
                <a:latin typeface="Calibri" pitchFamily="34" charset="0"/>
              </a:rPr>
              <a:t> </a:t>
            </a:r>
            <a:r>
              <a:rPr lang="es-ES" altLang="es-ES" sz="2400" b="1" dirty="0">
                <a:effectLst>
                  <a:glow rad="101600">
                    <a:schemeClr val="tx1">
                      <a:lumMod val="50000"/>
                      <a:alpha val="60000"/>
                    </a:schemeClr>
                  </a:glow>
                </a:effectLst>
                <a:latin typeface="Calibri" pitchFamily="34" charset="0"/>
              </a:rPr>
              <a:t>amiga que </a:t>
            </a:r>
            <a:r>
              <a:rPr lang="es-ES" altLang="es-ES" sz="2400" b="1" dirty="0" smtClean="0">
                <a:effectLst>
                  <a:glow rad="101600">
                    <a:schemeClr val="tx1">
                      <a:lumMod val="50000"/>
                      <a:alpha val="60000"/>
                    </a:schemeClr>
                  </a:glow>
                </a:effectLst>
                <a:latin typeface="Calibri" pitchFamily="34" charset="0"/>
              </a:rPr>
              <a:t>en cada</a:t>
            </a:r>
            <a:endParaRPr lang="es-ES" altLang="es-ES" sz="2400" b="1" dirty="0">
              <a:effectLst>
                <a:glow rad="101600">
                  <a:schemeClr val="tx1">
                    <a:lumMod val="50000"/>
                    <a:alpha val="60000"/>
                  </a:schemeClr>
                </a:glow>
              </a:effectLst>
              <a:latin typeface="Calibri" pitchFamily="34" charset="0"/>
            </a:endParaRPr>
          </a:p>
          <a:p>
            <a:pPr algn="ctr"/>
            <a:r>
              <a:rPr lang="es-ES" altLang="es-ES" sz="2400" b="1" dirty="0">
                <a:effectLst>
                  <a:glow rad="101600">
                    <a:schemeClr val="tx1">
                      <a:lumMod val="50000"/>
                      <a:alpha val="60000"/>
                    </a:schemeClr>
                  </a:glow>
                </a:effectLst>
                <a:latin typeface="Calibri" pitchFamily="34" charset="0"/>
              </a:rPr>
              <a:t> </a:t>
            </a:r>
            <a:r>
              <a:rPr lang="es-ES" altLang="es-ES" sz="2400" b="1" dirty="0" smtClean="0">
                <a:effectLst>
                  <a:glow rad="101600">
                    <a:schemeClr val="tx1">
                      <a:lumMod val="50000"/>
                      <a:alpha val="60000"/>
                    </a:schemeClr>
                  </a:glow>
                </a:effectLst>
                <a:latin typeface="Calibri" pitchFamily="34" charset="0"/>
              </a:rPr>
              <a:t>etapa </a:t>
            </a:r>
            <a:r>
              <a:rPr lang="es-ES" altLang="es-ES" sz="2400" b="1" dirty="0">
                <a:effectLst>
                  <a:glow rad="101600">
                    <a:schemeClr val="tx1">
                      <a:lumMod val="50000"/>
                      <a:alpha val="60000"/>
                    </a:schemeClr>
                  </a:glow>
                </a:effectLst>
                <a:latin typeface="Calibri" pitchFamily="34" charset="0"/>
              </a:rPr>
              <a:t>de tu vida siembras</a:t>
            </a:r>
          </a:p>
          <a:p>
            <a:pPr algn="ctr"/>
            <a:r>
              <a:rPr lang="es-ES" altLang="es-ES" sz="2400" b="1" dirty="0">
                <a:effectLst>
                  <a:glow rad="101600">
                    <a:schemeClr val="tx1">
                      <a:lumMod val="50000"/>
                      <a:alpha val="60000"/>
                    </a:schemeClr>
                  </a:glow>
                </a:effectLst>
                <a:latin typeface="Calibri" pitchFamily="34" charset="0"/>
              </a:rPr>
              <a:t>cariño, amor y verdad….</a:t>
            </a:r>
          </a:p>
        </p:txBody>
      </p:sp>
      <p:sp>
        <p:nvSpPr>
          <p:cNvPr id="7" name="6 Forma libre"/>
          <p:cNvSpPr/>
          <p:nvPr/>
        </p:nvSpPr>
        <p:spPr>
          <a:xfrm>
            <a:off x="-505273" y="-328478"/>
            <a:ext cx="10189841" cy="5701694"/>
          </a:xfrm>
          <a:custGeom>
            <a:avLst/>
            <a:gdLst>
              <a:gd name="connsiteX0" fmla="*/ 2664296 w 5328592"/>
              <a:gd name="connsiteY0" fmla="*/ 954106 h 3816424"/>
              <a:gd name="connsiteX1" fmla="*/ 2664296 w 5328592"/>
              <a:gd name="connsiteY1" fmla="*/ 3816424 h 3816424"/>
              <a:gd name="connsiteX2" fmla="*/ 2664296 w 5328592"/>
              <a:gd name="connsiteY2" fmla="*/ 954106 h 3816424"/>
              <a:gd name="connsiteX0" fmla="*/ 5439604 w 10879208"/>
              <a:gd name="connsiteY0" fmla="*/ 2582508 h 5444826"/>
              <a:gd name="connsiteX1" fmla="*/ 5439604 w 10879208"/>
              <a:gd name="connsiteY1" fmla="*/ 5444826 h 5444826"/>
              <a:gd name="connsiteX2" fmla="*/ 5439604 w 10879208"/>
              <a:gd name="connsiteY2" fmla="*/ 2582508 h 5444826"/>
              <a:gd name="connsiteX0" fmla="*/ 5439604 w 10879208"/>
              <a:gd name="connsiteY0" fmla="*/ 2582508 h 5444826"/>
              <a:gd name="connsiteX1" fmla="*/ 5439604 w 10879208"/>
              <a:gd name="connsiteY1" fmla="*/ 5444826 h 5444826"/>
              <a:gd name="connsiteX2" fmla="*/ 5439604 w 10879208"/>
              <a:gd name="connsiteY2" fmla="*/ 2582508 h 5444826"/>
              <a:gd name="connsiteX0" fmla="*/ 5439604 w 10879208"/>
              <a:gd name="connsiteY0" fmla="*/ 2582508 h 5588842"/>
              <a:gd name="connsiteX1" fmla="*/ 5439604 w 10879208"/>
              <a:gd name="connsiteY1" fmla="*/ 5588842 h 5588842"/>
              <a:gd name="connsiteX2" fmla="*/ 5439604 w 10879208"/>
              <a:gd name="connsiteY2" fmla="*/ 2582508 h 5588842"/>
              <a:gd name="connsiteX0" fmla="*/ 5439604 w 10619868"/>
              <a:gd name="connsiteY0" fmla="*/ 2582508 h 5588842"/>
              <a:gd name="connsiteX1" fmla="*/ 5439604 w 10619868"/>
              <a:gd name="connsiteY1" fmla="*/ 5588842 h 5588842"/>
              <a:gd name="connsiteX2" fmla="*/ 5439604 w 10619868"/>
              <a:gd name="connsiteY2" fmla="*/ 2582508 h 5588842"/>
              <a:gd name="connsiteX0" fmla="*/ 5215890 w 10396154"/>
              <a:gd name="connsiteY0" fmla="*/ 2582508 h 5588842"/>
              <a:gd name="connsiteX1" fmla="*/ 5215890 w 10396154"/>
              <a:gd name="connsiteY1" fmla="*/ 5588842 h 5588842"/>
              <a:gd name="connsiteX2" fmla="*/ 5215890 w 10396154"/>
              <a:gd name="connsiteY2" fmla="*/ 2582508 h 5588842"/>
              <a:gd name="connsiteX0" fmla="*/ 5215890 w 10396154"/>
              <a:gd name="connsiteY0" fmla="*/ 2664270 h 5670604"/>
              <a:gd name="connsiteX1" fmla="*/ 5215890 w 10396154"/>
              <a:gd name="connsiteY1" fmla="*/ 5670604 h 5670604"/>
              <a:gd name="connsiteX2" fmla="*/ 5215890 w 10396154"/>
              <a:gd name="connsiteY2" fmla="*/ 2664270 h 5670604"/>
              <a:gd name="connsiteX0" fmla="*/ 5215890 w 10396154"/>
              <a:gd name="connsiteY0" fmla="*/ 2695360 h 5701694"/>
              <a:gd name="connsiteX1" fmla="*/ 5215890 w 10396154"/>
              <a:gd name="connsiteY1" fmla="*/ 5701694 h 5701694"/>
              <a:gd name="connsiteX2" fmla="*/ 5215890 w 10396154"/>
              <a:gd name="connsiteY2" fmla="*/ 2695360 h 5701694"/>
              <a:gd name="connsiteX0" fmla="*/ 5215890 w 10396154"/>
              <a:gd name="connsiteY0" fmla="*/ 2695360 h 5701694"/>
              <a:gd name="connsiteX1" fmla="*/ 5215890 w 10396154"/>
              <a:gd name="connsiteY1" fmla="*/ 5701694 h 5701694"/>
              <a:gd name="connsiteX2" fmla="*/ 5215890 w 10396154"/>
              <a:gd name="connsiteY2" fmla="*/ 2695360 h 5701694"/>
              <a:gd name="connsiteX0" fmla="*/ 5113953 w 10294217"/>
              <a:gd name="connsiteY0" fmla="*/ 2695360 h 5701694"/>
              <a:gd name="connsiteX1" fmla="*/ 5113953 w 10294217"/>
              <a:gd name="connsiteY1" fmla="*/ 5701694 h 5701694"/>
              <a:gd name="connsiteX2" fmla="*/ 5113953 w 10294217"/>
              <a:gd name="connsiteY2" fmla="*/ 2695360 h 57016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0294217" h="5701694">
                <a:moveTo>
                  <a:pt x="5113953" y="2695360"/>
                </a:moveTo>
                <a:cubicBezTo>
                  <a:pt x="6662264" y="31090"/>
                  <a:pt x="10294217" y="2840298"/>
                  <a:pt x="5113953" y="5701694"/>
                </a:cubicBezTo>
                <a:cubicBezTo>
                  <a:pt x="0" y="2734342"/>
                  <a:pt x="3637650" y="0"/>
                  <a:pt x="5113953" y="2695360"/>
                </a:cubicBezTo>
                <a:close/>
              </a:path>
            </a:pathLst>
          </a:custGeom>
          <a:gradFill>
            <a:gsLst>
              <a:gs pos="0">
                <a:srgbClr val="FF3399">
                  <a:alpha val="66000"/>
                </a:srgbClr>
              </a:gs>
              <a:gs pos="25000">
                <a:schemeClr val="bg2">
                  <a:lumMod val="60000"/>
                  <a:lumOff val="40000"/>
                  <a:alpha val="54000"/>
                </a:schemeClr>
              </a:gs>
              <a:gs pos="50000">
                <a:schemeClr val="tx1"/>
              </a:gs>
              <a:gs pos="97000">
                <a:srgbClr val="01A78F">
                  <a:lumMod val="31000"/>
                </a:srgbClr>
              </a:gs>
              <a:gs pos="83000">
                <a:srgbClr val="3366FF">
                  <a:alpha val="2900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6" name="5 Forma libre"/>
          <p:cNvSpPr/>
          <p:nvPr/>
        </p:nvSpPr>
        <p:spPr>
          <a:xfrm>
            <a:off x="-612576" y="-177767"/>
            <a:ext cx="10500018" cy="7035767"/>
          </a:xfrm>
          <a:custGeom>
            <a:avLst/>
            <a:gdLst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2659190 w 9144000"/>
              <a:gd name="connsiteY5" fmla="*/ 2659190 h 6858000"/>
              <a:gd name="connsiteX6" fmla="*/ 2659190 w 9144000"/>
              <a:gd name="connsiteY6" fmla="*/ 4198810 h 6858000"/>
              <a:gd name="connsiteX7" fmla="*/ 6484810 w 9144000"/>
              <a:gd name="connsiteY7" fmla="*/ 4198810 h 6858000"/>
              <a:gd name="connsiteX8" fmla="*/ 6484810 w 9144000"/>
              <a:gd name="connsiteY8" fmla="*/ 2659190 h 6858000"/>
              <a:gd name="connsiteX9" fmla="*/ 2659190 w 9144000"/>
              <a:gd name="connsiteY9" fmla="*/ 265919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2659190 w 9144000"/>
              <a:gd name="connsiteY5" fmla="*/ 2659190 h 6858000"/>
              <a:gd name="connsiteX6" fmla="*/ 2659190 w 9144000"/>
              <a:gd name="connsiteY6" fmla="*/ 4198810 h 6858000"/>
              <a:gd name="connsiteX7" fmla="*/ 6484810 w 9144000"/>
              <a:gd name="connsiteY7" fmla="*/ 4198810 h 6858000"/>
              <a:gd name="connsiteX8" fmla="*/ 6484810 w 9144000"/>
              <a:gd name="connsiteY8" fmla="*/ 2659190 h 6858000"/>
              <a:gd name="connsiteX9" fmla="*/ 4558553 w 9144000"/>
              <a:gd name="connsiteY9" fmla="*/ 2635624 h 6858000"/>
              <a:gd name="connsiteX10" fmla="*/ 2659190 w 9144000"/>
              <a:gd name="connsiteY10" fmla="*/ 265919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2659190 w 9144000"/>
              <a:gd name="connsiteY5" fmla="*/ 2659190 h 6858000"/>
              <a:gd name="connsiteX6" fmla="*/ 2659190 w 9144000"/>
              <a:gd name="connsiteY6" fmla="*/ 4198810 h 6858000"/>
              <a:gd name="connsiteX7" fmla="*/ 4585447 w 9144000"/>
              <a:gd name="connsiteY7" fmla="*/ 4195482 h 6858000"/>
              <a:gd name="connsiteX8" fmla="*/ 6484810 w 9144000"/>
              <a:gd name="connsiteY8" fmla="*/ 4198810 h 6858000"/>
              <a:gd name="connsiteX9" fmla="*/ 6484810 w 9144000"/>
              <a:gd name="connsiteY9" fmla="*/ 2659190 h 6858000"/>
              <a:gd name="connsiteX10" fmla="*/ 4558553 w 9144000"/>
              <a:gd name="connsiteY10" fmla="*/ 2635624 h 6858000"/>
              <a:gd name="connsiteX11" fmla="*/ 2659190 w 9144000"/>
              <a:gd name="connsiteY11" fmla="*/ 265919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2659190 w 9144000"/>
              <a:gd name="connsiteY5" fmla="*/ 2659190 h 6858000"/>
              <a:gd name="connsiteX6" fmla="*/ 2659190 w 9144000"/>
              <a:gd name="connsiteY6" fmla="*/ 4198810 h 6858000"/>
              <a:gd name="connsiteX7" fmla="*/ 4500562 w 9144000"/>
              <a:gd name="connsiteY7" fmla="*/ 5143512 h 6858000"/>
              <a:gd name="connsiteX8" fmla="*/ 6484810 w 9144000"/>
              <a:gd name="connsiteY8" fmla="*/ 4198810 h 6858000"/>
              <a:gd name="connsiteX9" fmla="*/ 6484810 w 9144000"/>
              <a:gd name="connsiteY9" fmla="*/ 2659190 h 6858000"/>
              <a:gd name="connsiteX10" fmla="*/ 4558553 w 9144000"/>
              <a:gd name="connsiteY10" fmla="*/ 2635624 h 6858000"/>
              <a:gd name="connsiteX11" fmla="*/ 2659190 w 9144000"/>
              <a:gd name="connsiteY11" fmla="*/ 265919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2659190 w 9144000"/>
              <a:gd name="connsiteY5" fmla="*/ 2659190 h 6858000"/>
              <a:gd name="connsiteX6" fmla="*/ 2659190 w 9144000"/>
              <a:gd name="connsiteY6" fmla="*/ 4198810 h 6858000"/>
              <a:gd name="connsiteX7" fmla="*/ 4500562 w 9144000"/>
              <a:gd name="connsiteY7" fmla="*/ 5143512 h 6858000"/>
              <a:gd name="connsiteX8" fmla="*/ 6484810 w 9144000"/>
              <a:gd name="connsiteY8" fmla="*/ 4198810 h 6858000"/>
              <a:gd name="connsiteX9" fmla="*/ 6484810 w 9144000"/>
              <a:gd name="connsiteY9" fmla="*/ 2659190 h 6858000"/>
              <a:gd name="connsiteX10" fmla="*/ 4572000 w 9144000"/>
              <a:gd name="connsiteY10" fmla="*/ 1214422 h 6858000"/>
              <a:gd name="connsiteX11" fmla="*/ 2659190 w 9144000"/>
              <a:gd name="connsiteY11" fmla="*/ 265919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2659190 w 9144000"/>
              <a:gd name="connsiteY5" fmla="*/ 2659190 h 6858000"/>
              <a:gd name="connsiteX6" fmla="*/ 2659190 w 9144000"/>
              <a:gd name="connsiteY6" fmla="*/ 4198810 h 6858000"/>
              <a:gd name="connsiteX7" fmla="*/ 4500562 w 9144000"/>
              <a:gd name="connsiteY7" fmla="*/ 5143512 h 6858000"/>
              <a:gd name="connsiteX8" fmla="*/ 6484810 w 9144000"/>
              <a:gd name="connsiteY8" fmla="*/ 4198810 h 6858000"/>
              <a:gd name="connsiteX9" fmla="*/ 6484810 w 9144000"/>
              <a:gd name="connsiteY9" fmla="*/ 2659190 h 6858000"/>
              <a:gd name="connsiteX10" fmla="*/ 4572000 w 9144000"/>
              <a:gd name="connsiteY10" fmla="*/ 1214422 h 6858000"/>
              <a:gd name="connsiteX11" fmla="*/ 2659190 w 9144000"/>
              <a:gd name="connsiteY11" fmla="*/ 265919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2659190 w 9144000"/>
              <a:gd name="connsiteY5" fmla="*/ 2659190 h 6858000"/>
              <a:gd name="connsiteX6" fmla="*/ 2659190 w 9144000"/>
              <a:gd name="connsiteY6" fmla="*/ 4198810 h 6858000"/>
              <a:gd name="connsiteX7" fmla="*/ 4500562 w 9144000"/>
              <a:gd name="connsiteY7" fmla="*/ 5143512 h 6858000"/>
              <a:gd name="connsiteX8" fmla="*/ 6484810 w 9144000"/>
              <a:gd name="connsiteY8" fmla="*/ 4198810 h 6858000"/>
              <a:gd name="connsiteX9" fmla="*/ 6484810 w 9144000"/>
              <a:gd name="connsiteY9" fmla="*/ 2659190 h 6858000"/>
              <a:gd name="connsiteX10" fmla="*/ 4572000 w 9144000"/>
              <a:gd name="connsiteY10" fmla="*/ 1214422 h 6858000"/>
              <a:gd name="connsiteX11" fmla="*/ 2659190 w 9144000"/>
              <a:gd name="connsiteY11" fmla="*/ 265919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2659190 w 9144000"/>
              <a:gd name="connsiteY5" fmla="*/ 2659190 h 6858000"/>
              <a:gd name="connsiteX6" fmla="*/ 2659190 w 9144000"/>
              <a:gd name="connsiteY6" fmla="*/ 4198810 h 6858000"/>
              <a:gd name="connsiteX7" fmla="*/ 4500562 w 9144000"/>
              <a:gd name="connsiteY7" fmla="*/ 5143512 h 6858000"/>
              <a:gd name="connsiteX8" fmla="*/ 6484810 w 9144000"/>
              <a:gd name="connsiteY8" fmla="*/ 4198810 h 6858000"/>
              <a:gd name="connsiteX9" fmla="*/ 6484810 w 9144000"/>
              <a:gd name="connsiteY9" fmla="*/ 2659190 h 6858000"/>
              <a:gd name="connsiteX10" fmla="*/ 4572000 w 9144000"/>
              <a:gd name="connsiteY10" fmla="*/ 1214422 h 6858000"/>
              <a:gd name="connsiteX11" fmla="*/ 2659190 w 9144000"/>
              <a:gd name="connsiteY11" fmla="*/ 265919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2659190 w 9144000"/>
              <a:gd name="connsiteY5" fmla="*/ 2659190 h 6858000"/>
              <a:gd name="connsiteX6" fmla="*/ 2659190 w 9144000"/>
              <a:gd name="connsiteY6" fmla="*/ 4198810 h 6858000"/>
              <a:gd name="connsiteX7" fmla="*/ 4500562 w 9144000"/>
              <a:gd name="connsiteY7" fmla="*/ 5143512 h 6858000"/>
              <a:gd name="connsiteX8" fmla="*/ 6484810 w 9144000"/>
              <a:gd name="connsiteY8" fmla="*/ 4198810 h 6858000"/>
              <a:gd name="connsiteX9" fmla="*/ 6484810 w 9144000"/>
              <a:gd name="connsiteY9" fmla="*/ 2659190 h 6858000"/>
              <a:gd name="connsiteX10" fmla="*/ 4572000 w 9144000"/>
              <a:gd name="connsiteY10" fmla="*/ 1214422 h 6858000"/>
              <a:gd name="connsiteX11" fmla="*/ 2659190 w 9144000"/>
              <a:gd name="connsiteY11" fmla="*/ 265919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2659190 w 9144000"/>
              <a:gd name="connsiteY5" fmla="*/ 2659190 h 6858000"/>
              <a:gd name="connsiteX6" fmla="*/ 2659190 w 9144000"/>
              <a:gd name="connsiteY6" fmla="*/ 4198810 h 6858000"/>
              <a:gd name="connsiteX7" fmla="*/ 4500562 w 9144000"/>
              <a:gd name="connsiteY7" fmla="*/ 5143512 h 6858000"/>
              <a:gd name="connsiteX8" fmla="*/ 6484810 w 9144000"/>
              <a:gd name="connsiteY8" fmla="*/ 4198810 h 6858000"/>
              <a:gd name="connsiteX9" fmla="*/ 6484810 w 9144000"/>
              <a:gd name="connsiteY9" fmla="*/ 2659190 h 6858000"/>
              <a:gd name="connsiteX10" fmla="*/ 4500562 w 9144000"/>
              <a:gd name="connsiteY10" fmla="*/ 1857364 h 6858000"/>
              <a:gd name="connsiteX11" fmla="*/ 2659190 w 9144000"/>
              <a:gd name="connsiteY11" fmla="*/ 265919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2659190 w 9144000"/>
              <a:gd name="connsiteY5" fmla="*/ 2659190 h 6858000"/>
              <a:gd name="connsiteX6" fmla="*/ 2659190 w 9144000"/>
              <a:gd name="connsiteY6" fmla="*/ 4198810 h 6858000"/>
              <a:gd name="connsiteX7" fmla="*/ 4500562 w 9144000"/>
              <a:gd name="connsiteY7" fmla="*/ 5143512 h 6858000"/>
              <a:gd name="connsiteX8" fmla="*/ 6484810 w 9144000"/>
              <a:gd name="connsiteY8" fmla="*/ 4198810 h 6858000"/>
              <a:gd name="connsiteX9" fmla="*/ 6484810 w 9144000"/>
              <a:gd name="connsiteY9" fmla="*/ 2659190 h 6858000"/>
              <a:gd name="connsiteX10" fmla="*/ 4500562 w 9144000"/>
              <a:gd name="connsiteY10" fmla="*/ 1857364 h 6858000"/>
              <a:gd name="connsiteX11" fmla="*/ 2659190 w 9144000"/>
              <a:gd name="connsiteY11" fmla="*/ 265919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2659190 w 9144000"/>
              <a:gd name="connsiteY5" fmla="*/ 2659190 h 6858000"/>
              <a:gd name="connsiteX6" fmla="*/ 2659190 w 9144000"/>
              <a:gd name="connsiteY6" fmla="*/ 4198810 h 6858000"/>
              <a:gd name="connsiteX7" fmla="*/ 4500562 w 9144000"/>
              <a:gd name="connsiteY7" fmla="*/ 5143512 h 6858000"/>
              <a:gd name="connsiteX8" fmla="*/ 6484810 w 9144000"/>
              <a:gd name="connsiteY8" fmla="*/ 4198810 h 6858000"/>
              <a:gd name="connsiteX9" fmla="*/ 7072330 w 9144000"/>
              <a:gd name="connsiteY9" fmla="*/ 2357430 h 6858000"/>
              <a:gd name="connsiteX10" fmla="*/ 4500562 w 9144000"/>
              <a:gd name="connsiteY10" fmla="*/ 1857364 h 6858000"/>
              <a:gd name="connsiteX11" fmla="*/ 2659190 w 9144000"/>
              <a:gd name="connsiteY11" fmla="*/ 265919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2659190 w 9144000"/>
              <a:gd name="connsiteY5" fmla="*/ 2659190 h 6858000"/>
              <a:gd name="connsiteX6" fmla="*/ 2659190 w 9144000"/>
              <a:gd name="connsiteY6" fmla="*/ 4198810 h 6858000"/>
              <a:gd name="connsiteX7" fmla="*/ 4500562 w 9144000"/>
              <a:gd name="connsiteY7" fmla="*/ 5143512 h 6858000"/>
              <a:gd name="connsiteX8" fmla="*/ 6484810 w 9144000"/>
              <a:gd name="connsiteY8" fmla="*/ 4198810 h 6858000"/>
              <a:gd name="connsiteX9" fmla="*/ 7072330 w 9144000"/>
              <a:gd name="connsiteY9" fmla="*/ 2357430 h 6858000"/>
              <a:gd name="connsiteX10" fmla="*/ 4500562 w 9144000"/>
              <a:gd name="connsiteY10" fmla="*/ 1857364 h 6858000"/>
              <a:gd name="connsiteX11" fmla="*/ 2659190 w 9144000"/>
              <a:gd name="connsiteY11" fmla="*/ 265919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928794 w 9144000"/>
              <a:gd name="connsiteY5" fmla="*/ 2500306 h 6858000"/>
              <a:gd name="connsiteX6" fmla="*/ 2659190 w 9144000"/>
              <a:gd name="connsiteY6" fmla="*/ 4198810 h 6858000"/>
              <a:gd name="connsiteX7" fmla="*/ 4500562 w 9144000"/>
              <a:gd name="connsiteY7" fmla="*/ 5143512 h 6858000"/>
              <a:gd name="connsiteX8" fmla="*/ 6484810 w 9144000"/>
              <a:gd name="connsiteY8" fmla="*/ 4198810 h 6858000"/>
              <a:gd name="connsiteX9" fmla="*/ 7072330 w 9144000"/>
              <a:gd name="connsiteY9" fmla="*/ 2357430 h 6858000"/>
              <a:gd name="connsiteX10" fmla="*/ 4500562 w 9144000"/>
              <a:gd name="connsiteY10" fmla="*/ 1857364 h 6858000"/>
              <a:gd name="connsiteX11" fmla="*/ 1928794 w 9144000"/>
              <a:gd name="connsiteY11" fmla="*/ 250030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928794 w 9144000"/>
              <a:gd name="connsiteY5" fmla="*/ 2500306 h 6858000"/>
              <a:gd name="connsiteX6" fmla="*/ 2659190 w 9144000"/>
              <a:gd name="connsiteY6" fmla="*/ 4198810 h 6858000"/>
              <a:gd name="connsiteX7" fmla="*/ 4500562 w 9144000"/>
              <a:gd name="connsiteY7" fmla="*/ 5143512 h 6858000"/>
              <a:gd name="connsiteX8" fmla="*/ 6484810 w 9144000"/>
              <a:gd name="connsiteY8" fmla="*/ 4198810 h 6858000"/>
              <a:gd name="connsiteX9" fmla="*/ 4500562 w 9144000"/>
              <a:gd name="connsiteY9" fmla="*/ 1857364 h 6858000"/>
              <a:gd name="connsiteX10" fmla="*/ 1928794 w 9144000"/>
              <a:gd name="connsiteY10" fmla="*/ 250030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928794 w 9144000"/>
              <a:gd name="connsiteY5" fmla="*/ 2500306 h 6858000"/>
              <a:gd name="connsiteX6" fmla="*/ 2659190 w 9144000"/>
              <a:gd name="connsiteY6" fmla="*/ 4198810 h 6858000"/>
              <a:gd name="connsiteX7" fmla="*/ 4500562 w 9144000"/>
              <a:gd name="connsiteY7" fmla="*/ 5143512 h 6858000"/>
              <a:gd name="connsiteX8" fmla="*/ 6484810 w 9144000"/>
              <a:gd name="connsiteY8" fmla="*/ 4198810 h 6858000"/>
              <a:gd name="connsiteX9" fmla="*/ 4500562 w 9144000"/>
              <a:gd name="connsiteY9" fmla="*/ 1857364 h 6858000"/>
              <a:gd name="connsiteX10" fmla="*/ 1928794 w 9144000"/>
              <a:gd name="connsiteY10" fmla="*/ 250030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928794 w 9144000"/>
              <a:gd name="connsiteY5" fmla="*/ 2500306 h 6858000"/>
              <a:gd name="connsiteX6" fmla="*/ 2659190 w 9144000"/>
              <a:gd name="connsiteY6" fmla="*/ 4198810 h 6858000"/>
              <a:gd name="connsiteX7" fmla="*/ 4500562 w 9144000"/>
              <a:gd name="connsiteY7" fmla="*/ 5143512 h 6858000"/>
              <a:gd name="connsiteX8" fmla="*/ 4500562 w 9144000"/>
              <a:gd name="connsiteY8" fmla="*/ 1857364 h 6858000"/>
              <a:gd name="connsiteX9" fmla="*/ 1928794 w 9144000"/>
              <a:gd name="connsiteY9" fmla="*/ 2500306 h 6858000"/>
              <a:gd name="connsiteX0" fmla="*/ 0 w 9144000"/>
              <a:gd name="connsiteY0" fmla="*/ 14988 h 6872988"/>
              <a:gd name="connsiteX1" fmla="*/ 9144000 w 9144000"/>
              <a:gd name="connsiteY1" fmla="*/ 14988 h 6872988"/>
              <a:gd name="connsiteX2" fmla="*/ 9144000 w 9144000"/>
              <a:gd name="connsiteY2" fmla="*/ 6872988 h 6872988"/>
              <a:gd name="connsiteX3" fmla="*/ 0 w 9144000"/>
              <a:gd name="connsiteY3" fmla="*/ 6872988 h 6872988"/>
              <a:gd name="connsiteX4" fmla="*/ 0 w 9144000"/>
              <a:gd name="connsiteY4" fmla="*/ 14988 h 6872988"/>
              <a:gd name="connsiteX5" fmla="*/ 1928794 w 9144000"/>
              <a:gd name="connsiteY5" fmla="*/ 2515294 h 6872988"/>
              <a:gd name="connsiteX6" fmla="*/ 2659190 w 9144000"/>
              <a:gd name="connsiteY6" fmla="*/ 4213798 h 6872988"/>
              <a:gd name="connsiteX7" fmla="*/ 4500562 w 9144000"/>
              <a:gd name="connsiteY7" fmla="*/ 5158500 h 6872988"/>
              <a:gd name="connsiteX8" fmla="*/ 4500562 w 9144000"/>
              <a:gd name="connsiteY8" fmla="*/ 1872352 h 6872988"/>
              <a:gd name="connsiteX9" fmla="*/ 1928794 w 9144000"/>
              <a:gd name="connsiteY9" fmla="*/ 2515294 h 6872988"/>
              <a:gd name="connsiteX0" fmla="*/ 0 w 9144000"/>
              <a:gd name="connsiteY0" fmla="*/ 14988 h 6872988"/>
              <a:gd name="connsiteX1" fmla="*/ 9144000 w 9144000"/>
              <a:gd name="connsiteY1" fmla="*/ 14988 h 6872988"/>
              <a:gd name="connsiteX2" fmla="*/ 9144000 w 9144000"/>
              <a:gd name="connsiteY2" fmla="*/ 6872988 h 6872988"/>
              <a:gd name="connsiteX3" fmla="*/ 0 w 9144000"/>
              <a:gd name="connsiteY3" fmla="*/ 6872988 h 6872988"/>
              <a:gd name="connsiteX4" fmla="*/ 0 w 9144000"/>
              <a:gd name="connsiteY4" fmla="*/ 14988 h 6872988"/>
              <a:gd name="connsiteX5" fmla="*/ 1928794 w 9144000"/>
              <a:gd name="connsiteY5" fmla="*/ 2515294 h 6872988"/>
              <a:gd name="connsiteX6" fmla="*/ 2659190 w 9144000"/>
              <a:gd name="connsiteY6" fmla="*/ 4213798 h 6872988"/>
              <a:gd name="connsiteX7" fmla="*/ 4572000 w 9144000"/>
              <a:gd name="connsiteY7" fmla="*/ 5372814 h 6872988"/>
              <a:gd name="connsiteX8" fmla="*/ 4500562 w 9144000"/>
              <a:gd name="connsiteY8" fmla="*/ 1872352 h 6872988"/>
              <a:gd name="connsiteX9" fmla="*/ 1928794 w 9144000"/>
              <a:gd name="connsiteY9" fmla="*/ 2515294 h 6872988"/>
              <a:gd name="connsiteX0" fmla="*/ 0 w 9144000"/>
              <a:gd name="connsiteY0" fmla="*/ 14988 h 6872988"/>
              <a:gd name="connsiteX1" fmla="*/ 9144000 w 9144000"/>
              <a:gd name="connsiteY1" fmla="*/ 14988 h 6872988"/>
              <a:gd name="connsiteX2" fmla="*/ 9144000 w 9144000"/>
              <a:gd name="connsiteY2" fmla="*/ 6872988 h 6872988"/>
              <a:gd name="connsiteX3" fmla="*/ 0 w 9144000"/>
              <a:gd name="connsiteY3" fmla="*/ 6872988 h 6872988"/>
              <a:gd name="connsiteX4" fmla="*/ 0 w 9144000"/>
              <a:gd name="connsiteY4" fmla="*/ 14988 h 6872988"/>
              <a:gd name="connsiteX5" fmla="*/ 1928794 w 9144000"/>
              <a:gd name="connsiteY5" fmla="*/ 2515294 h 6872988"/>
              <a:gd name="connsiteX6" fmla="*/ 2659190 w 9144000"/>
              <a:gd name="connsiteY6" fmla="*/ 4213798 h 6872988"/>
              <a:gd name="connsiteX7" fmla="*/ 4572000 w 9144000"/>
              <a:gd name="connsiteY7" fmla="*/ 5372814 h 6872988"/>
              <a:gd name="connsiteX8" fmla="*/ 4500562 w 9144000"/>
              <a:gd name="connsiteY8" fmla="*/ 1872352 h 6872988"/>
              <a:gd name="connsiteX9" fmla="*/ 1928794 w 9144000"/>
              <a:gd name="connsiteY9" fmla="*/ 2515294 h 6872988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928794 w 9144000"/>
              <a:gd name="connsiteY5" fmla="*/ 2500306 h 6858000"/>
              <a:gd name="connsiteX6" fmla="*/ 2659190 w 9144000"/>
              <a:gd name="connsiteY6" fmla="*/ 4198810 h 6858000"/>
              <a:gd name="connsiteX7" fmla="*/ 4572000 w 9144000"/>
              <a:gd name="connsiteY7" fmla="*/ 5357826 h 6858000"/>
              <a:gd name="connsiteX8" fmla="*/ 4500562 w 9144000"/>
              <a:gd name="connsiteY8" fmla="*/ 2357430 h 6858000"/>
              <a:gd name="connsiteX9" fmla="*/ 1928794 w 9144000"/>
              <a:gd name="connsiteY9" fmla="*/ 2500306 h 6858000"/>
              <a:gd name="connsiteX0" fmla="*/ 0 w 9144000"/>
              <a:gd name="connsiteY0" fmla="*/ 831032 h 7689032"/>
              <a:gd name="connsiteX1" fmla="*/ 9144000 w 9144000"/>
              <a:gd name="connsiteY1" fmla="*/ 831032 h 7689032"/>
              <a:gd name="connsiteX2" fmla="*/ 9144000 w 9144000"/>
              <a:gd name="connsiteY2" fmla="*/ 7689032 h 7689032"/>
              <a:gd name="connsiteX3" fmla="*/ 0 w 9144000"/>
              <a:gd name="connsiteY3" fmla="*/ 7689032 h 7689032"/>
              <a:gd name="connsiteX4" fmla="*/ 0 w 9144000"/>
              <a:gd name="connsiteY4" fmla="*/ 831032 h 7689032"/>
              <a:gd name="connsiteX5" fmla="*/ 1928794 w 9144000"/>
              <a:gd name="connsiteY5" fmla="*/ 3331338 h 7689032"/>
              <a:gd name="connsiteX6" fmla="*/ 2659190 w 9144000"/>
              <a:gd name="connsiteY6" fmla="*/ 5029842 h 7689032"/>
              <a:gd name="connsiteX7" fmla="*/ 4572000 w 9144000"/>
              <a:gd name="connsiteY7" fmla="*/ 6188858 h 7689032"/>
              <a:gd name="connsiteX8" fmla="*/ 4500562 w 9144000"/>
              <a:gd name="connsiteY8" fmla="*/ 3188462 h 7689032"/>
              <a:gd name="connsiteX9" fmla="*/ 1928794 w 9144000"/>
              <a:gd name="connsiteY9" fmla="*/ 3331338 h 7689032"/>
              <a:gd name="connsiteX0" fmla="*/ 0 w 9144000"/>
              <a:gd name="connsiteY0" fmla="*/ 831032 h 7689032"/>
              <a:gd name="connsiteX1" fmla="*/ 9144000 w 9144000"/>
              <a:gd name="connsiteY1" fmla="*/ 831032 h 7689032"/>
              <a:gd name="connsiteX2" fmla="*/ 9144000 w 9144000"/>
              <a:gd name="connsiteY2" fmla="*/ 7689032 h 7689032"/>
              <a:gd name="connsiteX3" fmla="*/ 0 w 9144000"/>
              <a:gd name="connsiteY3" fmla="*/ 7689032 h 7689032"/>
              <a:gd name="connsiteX4" fmla="*/ 0 w 9144000"/>
              <a:gd name="connsiteY4" fmla="*/ 831032 h 7689032"/>
              <a:gd name="connsiteX5" fmla="*/ 1928794 w 9144000"/>
              <a:gd name="connsiteY5" fmla="*/ 3331338 h 7689032"/>
              <a:gd name="connsiteX6" fmla="*/ 2659190 w 9144000"/>
              <a:gd name="connsiteY6" fmla="*/ 5029842 h 7689032"/>
              <a:gd name="connsiteX7" fmla="*/ 4572000 w 9144000"/>
              <a:gd name="connsiteY7" fmla="*/ 6188858 h 7689032"/>
              <a:gd name="connsiteX8" fmla="*/ 4500562 w 9144000"/>
              <a:gd name="connsiteY8" fmla="*/ 3188462 h 7689032"/>
              <a:gd name="connsiteX9" fmla="*/ 1928794 w 9144000"/>
              <a:gd name="connsiteY9" fmla="*/ 3331338 h 7689032"/>
              <a:gd name="connsiteX0" fmla="*/ 0 w 9144000"/>
              <a:gd name="connsiteY0" fmla="*/ 457846 h 7315846"/>
              <a:gd name="connsiteX1" fmla="*/ 9144000 w 9144000"/>
              <a:gd name="connsiteY1" fmla="*/ 457846 h 7315846"/>
              <a:gd name="connsiteX2" fmla="*/ 9144000 w 9144000"/>
              <a:gd name="connsiteY2" fmla="*/ 7315846 h 7315846"/>
              <a:gd name="connsiteX3" fmla="*/ 0 w 9144000"/>
              <a:gd name="connsiteY3" fmla="*/ 7315846 h 7315846"/>
              <a:gd name="connsiteX4" fmla="*/ 0 w 9144000"/>
              <a:gd name="connsiteY4" fmla="*/ 457846 h 7315846"/>
              <a:gd name="connsiteX5" fmla="*/ 1928794 w 9144000"/>
              <a:gd name="connsiteY5" fmla="*/ 2958152 h 7315846"/>
              <a:gd name="connsiteX6" fmla="*/ 2659190 w 9144000"/>
              <a:gd name="connsiteY6" fmla="*/ 4656656 h 7315846"/>
              <a:gd name="connsiteX7" fmla="*/ 4572000 w 9144000"/>
              <a:gd name="connsiteY7" fmla="*/ 5815672 h 7315846"/>
              <a:gd name="connsiteX8" fmla="*/ 4500562 w 9144000"/>
              <a:gd name="connsiteY8" fmla="*/ 2815276 h 7315846"/>
              <a:gd name="connsiteX9" fmla="*/ 1928794 w 9144000"/>
              <a:gd name="connsiteY9" fmla="*/ 2958152 h 7315846"/>
              <a:gd name="connsiteX0" fmla="*/ 0 w 9144000"/>
              <a:gd name="connsiteY0" fmla="*/ 457846 h 7315846"/>
              <a:gd name="connsiteX1" fmla="*/ 9144000 w 9144000"/>
              <a:gd name="connsiteY1" fmla="*/ 457846 h 7315846"/>
              <a:gd name="connsiteX2" fmla="*/ 9144000 w 9144000"/>
              <a:gd name="connsiteY2" fmla="*/ 7315846 h 7315846"/>
              <a:gd name="connsiteX3" fmla="*/ 0 w 9144000"/>
              <a:gd name="connsiteY3" fmla="*/ 7315846 h 7315846"/>
              <a:gd name="connsiteX4" fmla="*/ 0 w 9144000"/>
              <a:gd name="connsiteY4" fmla="*/ 457846 h 7315846"/>
              <a:gd name="connsiteX5" fmla="*/ 1928794 w 9144000"/>
              <a:gd name="connsiteY5" fmla="*/ 2958152 h 7315846"/>
              <a:gd name="connsiteX6" fmla="*/ 2659190 w 9144000"/>
              <a:gd name="connsiteY6" fmla="*/ 4656656 h 7315846"/>
              <a:gd name="connsiteX7" fmla="*/ 4572000 w 9144000"/>
              <a:gd name="connsiteY7" fmla="*/ 5815672 h 7315846"/>
              <a:gd name="connsiteX8" fmla="*/ 4500562 w 9144000"/>
              <a:gd name="connsiteY8" fmla="*/ 2815276 h 7315846"/>
              <a:gd name="connsiteX9" fmla="*/ 1928794 w 9144000"/>
              <a:gd name="connsiteY9" fmla="*/ 2958152 h 7315846"/>
              <a:gd name="connsiteX0" fmla="*/ 0 w 9144000"/>
              <a:gd name="connsiteY0" fmla="*/ 457846 h 7315846"/>
              <a:gd name="connsiteX1" fmla="*/ 9144000 w 9144000"/>
              <a:gd name="connsiteY1" fmla="*/ 457846 h 7315846"/>
              <a:gd name="connsiteX2" fmla="*/ 9144000 w 9144000"/>
              <a:gd name="connsiteY2" fmla="*/ 7315846 h 7315846"/>
              <a:gd name="connsiteX3" fmla="*/ 0 w 9144000"/>
              <a:gd name="connsiteY3" fmla="*/ 7315846 h 7315846"/>
              <a:gd name="connsiteX4" fmla="*/ 0 w 9144000"/>
              <a:gd name="connsiteY4" fmla="*/ 457846 h 7315846"/>
              <a:gd name="connsiteX5" fmla="*/ 4500562 w 9144000"/>
              <a:gd name="connsiteY5" fmla="*/ 2815276 h 7315846"/>
              <a:gd name="connsiteX6" fmla="*/ 2659190 w 9144000"/>
              <a:gd name="connsiteY6" fmla="*/ 4656656 h 7315846"/>
              <a:gd name="connsiteX7" fmla="*/ 4572000 w 9144000"/>
              <a:gd name="connsiteY7" fmla="*/ 5815672 h 7315846"/>
              <a:gd name="connsiteX8" fmla="*/ 4500562 w 9144000"/>
              <a:gd name="connsiteY8" fmla="*/ 2815276 h 7315846"/>
              <a:gd name="connsiteX0" fmla="*/ 0 w 9144000"/>
              <a:gd name="connsiteY0" fmla="*/ 457846 h 7315846"/>
              <a:gd name="connsiteX1" fmla="*/ 9144000 w 9144000"/>
              <a:gd name="connsiteY1" fmla="*/ 457846 h 7315846"/>
              <a:gd name="connsiteX2" fmla="*/ 9144000 w 9144000"/>
              <a:gd name="connsiteY2" fmla="*/ 7315846 h 7315846"/>
              <a:gd name="connsiteX3" fmla="*/ 0 w 9144000"/>
              <a:gd name="connsiteY3" fmla="*/ 7315846 h 7315846"/>
              <a:gd name="connsiteX4" fmla="*/ 0 w 9144000"/>
              <a:gd name="connsiteY4" fmla="*/ 457846 h 7315846"/>
              <a:gd name="connsiteX5" fmla="*/ 4500562 w 9144000"/>
              <a:gd name="connsiteY5" fmla="*/ 2815276 h 7315846"/>
              <a:gd name="connsiteX6" fmla="*/ 4572000 w 9144000"/>
              <a:gd name="connsiteY6" fmla="*/ 5815672 h 7315846"/>
              <a:gd name="connsiteX7" fmla="*/ 4500562 w 9144000"/>
              <a:gd name="connsiteY7" fmla="*/ 2815276 h 7315846"/>
              <a:gd name="connsiteX0" fmla="*/ 0 w 9144000"/>
              <a:gd name="connsiteY0" fmla="*/ 457846 h 7315846"/>
              <a:gd name="connsiteX1" fmla="*/ 9144000 w 9144000"/>
              <a:gd name="connsiteY1" fmla="*/ 457846 h 7315846"/>
              <a:gd name="connsiteX2" fmla="*/ 9144000 w 9144000"/>
              <a:gd name="connsiteY2" fmla="*/ 7315846 h 7315846"/>
              <a:gd name="connsiteX3" fmla="*/ 0 w 9144000"/>
              <a:gd name="connsiteY3" fmla="*/ 7315846 h 7315846"/>
              <a:gd name="connsiteX4" fmla="*/ 0 w 9144000"/>
              <a:gd name="connsiteY4" fmla="*/ 457846 h 7315846"/>
              <a:gd name="connsiteX5" fmla="*/ 4500562 w 9144000"/>
              <a:gd name="connsiteY5" fmla="*/ 2815276 h 7315846"/>
              <a:gd name="connsiteX6" fmla="*/ 4500562 w 9144000"/>
              <a:gd name="connsiteY6" fmla="*/ 5815672 h 7315846"/>
              <a:gd name="connsiteX7" fmla="*/ 4500562 w 9144000"/>
              <a:gd name="connsiteY7" fmla="*/ 2815276 h 7315846"/>
              <a:gd name="connsiteX0" fmla="*/ 672353 w 9816353"/>
              <a:gd name="connsiteY0" fmla="*/ 457846 h 7315846"/>
              <a:gd name="connsiteX1" fmla="*/ 9816353 w 9816353"/>
              <a:gd name="connsiteY1" fmla="*/ 457846 h 7315846"/>
              <a:gd name="connsiteX2" fmla="*/ 9816353 w 9816353"/>
              <a:gd name="connsiteY2" fmla="*/ 7315846 h 7315846"/>
              <a:gd name="connsiteX3" fmla="*/ 672353 w 9816353"/>
              <a:gd name="connsiteY3" fmla="*/ 7315846 h 7315846"/>
              <a:gd name="connsiteX4" fmla="*/ 672353 w 9816353"/>
              <a:gd name="connsiteY4" fmla="*/ 457846 h 7315846"/>
              <a:gd name="connsiteX5" fmla="*/ 5172915 w 9816353"/>
              <a:gd name="connsiteY5" fmla="*/ 2815276 h 7315846"/>
              <a:gd name="connsiteX6" fmla="*/ 5172915 w 9816353"/>
              <a:gd name="connsiteY6" fmla="*/ 5815672 h 7315846"/>
              <a:gd name="connsiteX7" fmla="*/ 5172915 w 9816353"/>
              <a:gd name="connsiteY7" fmla="*/ 2815276 h 7315846"/>
              <a:gd name="connsiteX0" fmla="*/ 672353 w 9816353"/>
              <a:gd name="connsiteY0" fmla="*/ 457846 h 7315846"/>
              <a:gd name="connsiteX1" fmla="*/ 9816353 w 9816353"/>
              <a:gd name="connsiteY1" fmla="*/ 457846 h 7315846"/>
              <a:gd name="connsiteX2" fmla="*/ 9816353 w 9816353"/>
              <a:gd name="connsiteY2" fmla="*/ 7315846 h 7315846"/>
              <a:gd name="connsiteX3" fmla="*/ 672353 w 9816353"/>
              <a:gd name="connsiteY3" fmla="*/ 7315846 h 7315846"/>
              <a:gd name="connsiteX4" fmla="*/ 672353 w 9816353"/>
              <a:gd name="connsiteY4" fmla="*/ 457846 h 7315846"/>
              <a:gd name="connsiteX5" fmla="*/ 5172915 w 9816353"/>
              <a:gd name="connsiteY5" fmla="*/ 2815276 h 7315846"/>
              <a:gd name="connsiteX6" fmla="*/ 5172915 w 9816353"/>
              <a:gd name="connsiteY6" fmla="*/ 5815672 h 7315846"/>
              <a:gd name="connsiteX7" fmla="*/ 5172915 w 9816353"/>
              <a:gd name="connsiteY7" fmla="*/ 2815276 h 7315846"/>
              <a:gd name="connsiteX0" fmla="*/ 822755 w 9966755"/>
              <a:gd name="connsiteY0" fmla="*/ 457846 h 7315846"/>
              <a:gd name="connsiteX1" fmla="*/ 9966755 w 9966755"/>
              <a:gd name="connsiteY1" fmla="*/ 457846 h 7315846"/>
              <a:gd name="connsiteX2" fmla="*/ 9966755 w 9966755"/>
              <a:gd name="connsiteY2" fmla="*/ 7315846 h 7315846"/>
              <a:gd name="connsiteX3" fmla="*/ 822755 w 9966755"/>
              <a:gd name="connsiteY3" fmla="*/ 7315846 h 7315846"/>
              <a:gd name="connsiteX4" fmla="*/ 822755 w 9966755"/>
              <a:gd name="connsiteY4" fmla="*/ 457846 h 7315846"/>
              <a:gd name="connsiteX5" fmla="*/ 5323317 w 9966755"/>
              <a:gd name="connsiteY5" fmla="*/ 2815276 h 7315846"/>
              <a:gd name="connsiteX6" fmla="*/ 5323317 w 9966755"/>
              <a:gd name="connsiteY6" fmla="*/ 5815672 h 7315846"/>
              <a:gd name="connsiteX7" fmla="*/ 5323317 w 9966755"/>
              <a:gd name="connsiteY7" fmla="*/ 2815276 h 7315846"/>
              <a:gd name="connsiteX0" fmla="*/ 822755 w 9966755"/>
              <a:gd name="connsiteY0" fmla="*/ 526735 h 7384735"/>
              <a:gd name="connsiteX1" fmla="*/ 9966755 w 9966755"/>
              <a:gd name="connsiteY1" fmla="*/ 526735 h 7384735"/>
              <a:gd name="connsiteX2" fmla="*/ 9966755 w 9966755"/>
              <a:gd name="connsiteY2" fmla="*/ 7384735 h 7384735"/>
              <a:gd name="connsiteX3" fmla="*/ 822755 w 9966755"/>
              <a:gd name="connsiteY3" fmla="*/ 7384735 h 7384735"/>
              <a:gd name="connsiteX4" fmla="*/ 822755 w 9966755"/>
              <a:gd name="connsiteY4" fmla="*/ 526735 h 7384735"/>
              <a:gd name="connsiteX5" fmla="*/ 5323317 w 9966755"/>
              <a:gd name="connsiteY5" fmla="*/ 2884165 h 7384735"/>
              <a:gd name="connsiteX6" fmla="*/ 5323317 w 9966755"/>
              <a:gd name="connsiteY6" fmla="*/ 5884561 h 7384735"/>
              <a:gd name="connsiteX7" fmla="*/ 5323317 w 9966755"/>
              <a:gd name="connsiteY7" fmla="*/ 2884165 h 7384735"/>
              <a:gd name="connsiteX0" fmla="*/ 822755 w 9966755"/>
              <a:gd name="connsiteY0" fmla="*/ 526735 h 7384735"/>
              <a:gd name="connsiteX1" fmla="*/ 9966755 w 9966755"/>
              <a:gd name="connsiteY1" fmla="*/ 526735 h 7384735"/>
              <a:gd name="connsiteX2" fmla="*/ 9966755 w 9966755"/>
              <a:gd name="connsiteY2" fmla="*/ 7384735 h 7384735"/>
              <a:gd name="connsiteX3" fmla="*/ 822755 w 9966755"/>
              <a:gd name="connsiteY3" fmla="*/ 7384735 h 7384735"/>
              <a:gd name="connsiteX4" fmla="*/ 822755 w 9966755"/>
              <a:gd name="connsiteY4" fmla="*/ 526735 h 7384735"/>
              <a:gd name="connsiteX5" fmla="*/ 5323317 w 9966755"/>
              <a:gd name="connsiteY5" fmla="*/ 2884165 h 7384735"/>
              <a:gd name="connsiteX6" fmla="*/ 5323317 w 9966755"/>
              <a:gd name="connsiteY6" fmla="*/ 5884561 h 7384735"/>
              <a:gd name="connsiteX7" fmla="*/ 5323317 w 9966755"/>
              <a:gd name="connsiteY7" fmla="*/ 2884165 h 7384735"/>
              <a:gd name="connsiteX0" fmla="*/ 822755 w 9966755"/>
              <a:gd name="connsiteY0" fmla="*/ 526735 h 7384735"/>
              <a:gd name="connsiteX1" fmla="*/ 9966755 w 9966755"/>
              <a:gd name="connsiteY1" fmla="*/ 526735 h 7384735"/>
              <a:gd name="connsiteX2" fmla="*/ 9966755 w 9966755"/>
              <a:gd name="connsiteY2" fmla="*/ 7384735 h 7384735"/>
              <a:gd name="connsiteX3" fmla="*/ 822755 w 9966755"/>
              <a:gd name="connsiteY3" fmla="*/ 7384735 h 7384735"/>
              <a:gd name="connsiteX4" fmla="*/ 822755 w 9966755"/>
              <a:gd name="connsiteY4" fmla="*/ 526735 h 7384735"/>
              <a:gd name="connsiteX5" fmla="*/ 5323317 w 9966755"/>
              <a:gd name="connsiteY5" fmla="*/ 2884165 h 7384735"/>
              <a:gd name="connsiteX6" fmla="*/ 5323317 w 9966755"/>
              <a:gd name="connsiteY6" fmla="*/ 5884561 h 7384735"/>
              <a:gd name="connsiteX7" fmla="*/ 5323317 w 9966755"/>
              <a:gd name="connsiteY7" fmla="*/ 2884165 h 7384735"/>
              <a:gd name="connsiteX0" fmla="*/ 822755 w 9966755"/>
              <a:gd name="connsiteY0" fmla="*/ 526735 h 7384735"/>
              <a:gd name="connsiteX1" fmla="*/ 9966755 w 9966755"/>
              <a:gd name="connsiteY1" fmla="*/ 526735 h 7384735"/>
              <a:gd name="connsiteX2" fmla="*/ 9966755 w 9966755"/>
              <a:gd name="connsiteY2" fmla="*/ 7384735 h 7384735"/>
              <a:gd name="connsiteX3" fmla="*/ 822755 w 9966755"/>
              <a:gd name="connsiteY3" fmla="*/ 7384735 h 7384735"/>
              <a:gd name="connsiteX4" fmla="*/ 822755 w 9966755"/>
              <a:gd name="connsiteY4" fmla="*/ 526735 h 7384735"/>
              <a:gd name="connsiteX5" fmla="*/ 5323317 w 9966755"/>
              <a:gd name="connsiteY5" fmla="*/ 2884165 h 7384735"/>
              <a:gd name="connsiteX6" fmla="*/ 5323317 w 9966755"/>
              <a:gd name="connsiteY6" fmla="*/ 5884561 h 7384735"/>
              <a:gd name="connsiteX7" fmla="*/ 5323317 w 9966755"/>
              <a:gd name="connsiteY7" fmla="*/ 2884165 h 7384735"/>
              <a:gd name="connsiteX0" fmla="*/ 610926 w 9754926"/>
              <a:gd name="connsiteY0" fmla="*/ 526735 h 7384735"/>
              <a:gd name="connsiteX1" fmla="*/ 9754926 w 9754926"/>
              <a:gd name="connsiteY1" fmla="*/ 526735 h 7384735"/>
              <a:gd name="connsiteX2" fmla="*/ 9754926 w 9754926"/>
              <a:gd name="connsiteY2" fmla="*/ 7384735 h 7384735"/>
              <a:gd name="connsiteX3" fmla="*/ 610926 w 9754926"/>
              <a:gd name="connsiteY3" fmla="*/ 7384735 h 7384735"/>
              <a:gd name="connsiteX4" fmla="*/ 610926 w 9754926"/>
              <a:gd name="connsiteY4" fmla="*/ 526735 h 7384735"/>
              <a:gd name="connsiteX5" fmla="*/ 5111488 w 9754926"/>
              <a:gd name="connsiteY5" fmla="*/ 2884165 h 7384735"/>
              <a:gd name="connsiteX6" fmla="*/ 5111488 w 9754926"/>
              <a:gd name="connsiteY6" fmla="*/ 5884561 h 7384735"/>
              <a:gd name="connsiteX7" fmla="*/ 5111488 w 9754926"/>
              <a:gd name="connsiteY7" fmla="*/ 2884165 h 7384735"/>
              <a:gd name="connsiteX0" fmla="*/ 610926 w 9754926"/>
              <a:gd name="connsiteY0" fmla="*/ 526735 h 7384735"/>
              <a:gd name="connsiteX1" fmla="*/ 9754926 w 9754926"/>
              <a:gd name="connsiteY1" fmla="*/ 526735 h 7384735"/>
              <a:gd name="connsiteX2" fmla="*/ 9754926 w 9754926"/>
              <a:gd name="connsiteY2" fmla="*/ 7384735 h 7384735"/>
              <a:gd name="connsiteX3" fmla="*/ 610926 w 9754926"/>
              <a:gd name="connsiteY3" fmla="*/ 7384735 h 7384735"/>
              <a:gd name="connsiteX4" fmla="*/ 610926 w 9754926"/>
              <a:gd name="connsiteY4" fmla="*/ 526735 h 7384735"/>
              <a:gd name="connsiteX5" fmla="*/ 5111488 w 9754926"/>
              <a:gd name="connsiteY5" fmla="*/ 2884165 h 7384735"/>
              <a:gd name="connsiteX6" fmla="*/ 5111488 w 9754926"/>
              <a:gd name="connsiteY6" fmla="*/ 5884561 h 7384735"/>
              <a:gd name="connsiteX7" fmla="*/ 5111488 w 9754926"/>
              <a:gd name="connsiteY7" fmla="*/ 2884165 h 7384735"/>
              <a:gd name="connsiteX0" fmla="*/ 657955 w 9801955"/>
              <a:gd name="connsiteY0" fmla="*/ 526735 h 7384735"/>
              <a:gd name="connsiteX1" fmla="*/ 9801955 w 9801955"/>
              <a:gd name="connsiteY1" fmla="*/ 526735 h 7384735"/>
              <a:gd name="connsiteX2" fmla="*/ 9801955 w 9801955"/>
              <a:gd name="connsiteY2" fmla="*/ 7384735 h 7384735"/>
              <a:gd name="connsiteX3" fmla="*/ 657955 w 9801955"/>
              <a:gd name="connsiteY3" fmla="*/ 7384735 h 7384735"/>
              <a:gd name="connsiteX4" fmla="*/ 657955 w 9801955"/>
              <a:gd name="connsiteY4" fmla="*/ 526735 h 7384735"/>
              <a:gd name="connsiteX5" fmla="*/ 5158517 w 9801955"/>
              <a:gd name="connsiteY5" fmla="*/ 2884165 h 7384735"/>
              <a:gd name="connsiteX6" fmla="*/ 5158517 w 9801955"/>
              <a:gd name="connsiteY6" fmla="*/ 5884561 h 7384735"/>
              <a:gd name="connsiteX7" fmla="*/ 5158517 w 9801955"/>
              <a:gd name="connsiteY7" fmla="*/ 2884165 h 7384735"/>
              <a:gd name="connsiteX0" fmla="*/ 657955 w 9801955"/>
              <a:gd name="connsiteY0" fmla="*/ 372066 h 7230066"/>
              <a:gd name="connsiteX1" fmla="*/ 9801955 w 9801955"/>
              <a:gd name="connsiteY1" fmla="*/ 372066 h 7230066"/>
              <a:gd name="connsiteX2" fmla="*/ 9801955 w 9801955"/>
              <a:gd name="connsiteY2" fmla="*/ 7230066 h 7230066"/>
              <a:gd name="connsiteX3" fmla="*/ 657955 w 9801955"/>
              <a:gd name="connsiteY3" fmla="*/ 7230066 h 7230066"/>
              <a:gd name="connsiteX4" fmla="*/ 657955 w 9801955"/>
              <a:gd name="connsiteY4" fmla="*/ 372066 h 7230066"/>
              <a:gd name="connsiteX5" fmla="*/ 5158517 w 9801955"/>
              <a:gd name="connsiteY5" fmla="*/ 2729496 h 7230066"/>
              <a:gd name="connsiteX6" fmla="*/ 5158517 w 9801955"/>
              <a:gd name="connsiteY6" fmla="*/ 5729892 h 7230066"/>
              <a:gd name="connsiteX7" fmla="*/ 5158517 w 9801955"/>
              <a:gd name="connsiteY7" fmla="*/ 2729496 h 7230066"/>
              <a:gd name="connsiteX0" fmla="*/ 657955 w 9801955"/>
              <a:gd name="connsiteY0" fmla="*/ 445158 h 7303158"/>
              <a:gd name="connsiteX1" fmla="*/ 9801955 w 9801955"/>
              <a:gd name="connsiteY1" fmla="*/ 445158 h 7303158"/>
              <a:gd name="connsiteX2" fmla="*/ 9801955 w 9801955"/>
              <a:gd name="connsiteY2" fmla="*/ 7303158 h 7303158"/>
              <a:gd name="connsiteX3" fmla="*/ 657955 w 9801955"/>
              <a:gd name="connsiteY3" fmla="*/ 7303158 h 7303158"/>
              <a:gd name="connsiteX4" fmla="*/ 657955 w 9801955"/>
              <a:gd name="connsiteY4" fmla="*/ 445158 h 7303158"/>
              <a:gd name="connsiteX5" fmla="*/ 5158517 w 9801955"/>
              <a:gd name="connsiteY5" fmla="*/ 2802588 h 7303158"/>
              <a:gd name="connsiteX6" fmla="*/ 5158517 w 9801955"/>
              <a:gd name="connsiteY6" fmla="*/ 5802984 h 7303158"/>
              <a:gd name="connsiteX7" fmla="*/ 5158517 w 9801955"/>
              <a:gd name="connsiteY7" fmla="*/ 2802588 h 7303158"/>
              <a:gd name="connsiteX0" fmla="*/ 657955 w 9801955"/>
              <a:gd name="connsiteY0" fmla="*/ 527494 h 7385494"/>
              <a:gd name="connsiteX1" fmla="*/ 9801955 w 9801955"/>
              <a:gd name="connsiteY1" fmla="*/ 527494 h 7385494"/>
              <a:gd name="connsiteX2" fmla="*/ 9801955 w 9801955"/>
              <a:gd name="connsiteY2" fmla="*/ 7385494 h 7385494"/>
              <a:gd name="connsiteX3" fmla="*/ 657955 w 9801955"/>
              <a:gd name="connsiteY3" fmla="*/ 7385494 h 7385494"/>
              <a:gd name="connsiteX4" fmla="*/ 657955 w 9801955"/>
              <a:gd name="connsiteY4" fmla="*/ 527494 h 7385494"/>
              <a:gd name="connsiteX5" fmla="*/ 5158517 w 9801955"/>
              <a:gd name="connsiteY5" fmla="*/ 2884924 h 7385494"/>
              <a:gd name="connsiteX6" fmla="*/ 5158517 w 9801955"/>
              <a:gd name="connsiteY6" fmla="*/ 5885320 h 7385494"/>
              <a:gd name="connsiteX7" fmla="*/ 5158517 w 9801955"/>
              <a:gd name="connsiteY7" fmla="*/ 2884924 h 7385494"/>
              <a:gd name="connsiteX0" fmla="*/ 657955 w 9801955"/>
              <a:gd name="connsiteY0" fmla="*/ 305590 h 7163590"/>
              <a:gd name="connsiteX1" fmla="*/ 9801955 w 9801955"/>
              <a:gd name="connsiteY1" fmla="*/ 305590 h 7163590"/>
              <a:gd name="connsiteX2" fmla="*/ 9801955 w 9801955"/>
              <a:gd name="connsiteY2" fmla="*/ 7163590 h 7163590"/>
              <a:gd name="connsiteX3" fmla="*/ 657955 w 9801955"/>
              <a:gd name="connsiteY3" fmla="*/ 7163590 h 7163590"/>
              <a:gd name="connsiteX4" fmla="*/ 657955 w 9801955"/>
              <a:gd name="connsiteY4" fmla="*/ 305590 h 7163590"/>
              <a:gd name="connsiteX5" fmla="*/ 5158517 w 9801955"/>
              <a:gd name="connsiteY5" fmla="*/ 2663020 h 7163590"/>
              <a:gd name="connsiteX6" fmla="*/ 5158517 w 9801955"/>
              <a:gd name="connsiteY6" fmla="*/ 5663416 h 7163590"/>
              <a:gd name="connsiteX7" fmla="*/ 5158517 w 9801955"/>
              <a:gd name="connsiteY7" fmla="*/ 2663020 h 7163590"/>
              <a:gd name="connsiteX0" fmla="*/ 657955 w 9801955"/>
              <a:gd name="connsiteY0" fmla="*/ 315649 h 7173649"/>
              <a:gd name="connsiteX1" fmla="*/ 9801955 w 9801955"/>
              <a:gd name="connsiteY1" fmla="*/ 315649 h 7173649"/>
              <a:gd name="connsiteX2" fmla="*/ 9801955 w 9801955"/>
              <a:gd name="connsiteY2" fmla="*/ 7173649 h 7173649"/>
              <a:gd name="connsiteX3" fmla="*/ 657955 w 9801955"/>
              <a:gd name="connsiteY3" fmla="*/ 7173649 h 7173649"/>
              <a:gd name="connsiteX4" fmla="*/ 657955 w 9801955"/>
              <a:gd name="connsiteY4" fmla="*/ 315649 h 7173649"/>
              <a:gd name="connsiteX5" fmla="*/ 5158517 w 9801955"/>
              <a:gd name="connsiteY5" fmla="*/ 2673079 h 7173649"/>
              <a:gd name="connsiteX6" fmla="*/ 5158517 w 9801955"/>
              <a:gd name="connsiteY6" fmla="*/ 5673475 h 7173649"/>
              <a:gd name="connsiteX7" fmla="*/ 5158517 w 9801955"/>
              <a:gd name="connsiteY7" fmla="*/ 2673079 h 7173649"/>
              <a:gd name="connsiteX0" fmla="*/ 657955 w 9801955"/>
              <a:gd name="connsiteY0" fmla="*/ 281164 h 7139164"/>
              <a:gd name="connsiteX1" fmla="*/ 9801955 w 9801955"/>
              <a:gd name="connsiteY1" fmla="*/ 281164 h 7139164"/>
              <a:gd name="connsiteX2" fmla="*/ 9801955 w 9801955"/>
              <a:gd name="connsiteY2" fmla="*/ 7139164 h 7139164"/>
              <a:gd name="connsiteX3" fmla="*/ 657955 w 9801955"/>
              <a:gd name="connsiteY3" fmla="*/ 7139164 h 7139164"/>
              <a:gd name="connsiteX4" fmla="*/ 657955 w 9801955"/>
              <a:gd name="connsiteY4" fmla="*/ 281164 h 7139164"/>
              <a:gd name="connsiteX5" fmla="*/ 5158517 w 9801955"/>
              <a:gd name="connsiteY5" fmla="*/ 2638594 h 7139164"/>
              <a:gd name="connsiteX6" fmla="*/ 5158517 w 9801955"/>
              <a:gd name="connsiteY6" fmla="*/ 5638990 h 7139164"/>
              <a:gd name="connsiteX7" fmla="*/ 5158517 w 9801955"/>
              <a:gd name="connsiteY7" fmla="*/ 2638594 h 7139164"/>
              <a:gd name="connsiteX0" fmla="*/ 657955 w 9801955"/>
              <a:gd name="connsiteY0" fmla="*/ 281164 h 7139164"/>
              <a:gd name="connsiteX1" fmla="*/ 9801955 w 9801955"/>
              <a:gd name="connsiteY1" fmla="*/ 281164 h 7139164"/>
              <a:gd name="connsiteX2" fmla="*/ 9801955 w 9801955"/>
              <a:gd name="connsiteY2" fmla="*/ 7139164 h 7139164"/>
              <a:gd name="connsiteX3" fmla="*/ 657955 w 9801955"/>
              <a:gd name="connsiteY3" fmla="*/ 7139164 h 7139164"/>
              <a:gd name="connsiteX4" fmla="*/ 657955 w 9801955"/>
              <a:gd name="connsiteY4" fmla="*/ 281164 h 7139164"/>
              <a:gd name="connsiteX5" fmla="*/ 5158517 w 9801955"/>
              <a:gd name="connsiteY5" fmla="*/ 2638594 h 7139164"/>
              <a:gd name="connsiteX6" fmla="*/ 5158517 w 9801955"/>
              <a:gd name="connsiteY6" fmla="*/ 5638990 h 7139164"/>
              <a:gd name="connsiteX7" fmla="*/ 5158517 w 9801955"/>
              <a:gd name="connsiteY7" fmla="*/ 2638594 h 7139164"/>
              <a:gd name="connsiteX0" fmla="*/ 657954 w 9801954"/>
              <a:gd name="connsiteY0" fmla="*/ 281164 h 7139164"/>
              <a:gd name="connsiteX1" fmla="*/ 9801954 w 9801954"/>
              <a:gd name="connsiteY1" fmla="*/ 281164 h 7139164"/>
              <a:gd name="connsiteX2" fmla="*/ 9801954 w 9801954"/>
              <a:gd name="connsiteY2" fmla="*/ 7139164 h 7139164"/>
              <a:gd name="connsiteX3" fmla="*/ 657954 w 9801954"/>
              <a:gd name="connsiteY3" fmla="*/ 7139164 h 7139164"/>
              <a:gd name="connsiteX4" fmla="*/ 657954 w 9801954"/>
              <a:gd name="connsiteY4" fmla="*/ 281164 h 7139164"/>
              <a:gd name="connsiteX5" fmla="*/ 5158516 w 9801954"/>
              <a:gd name="connsiteY5" fmla="*/ 2638594 h 7139164"/>
              <a:gd name="connsiteX6" fmla="*/ 5158517 w 9801954"/>
              <a:gd name="connsiteY6" fmla="*/ 5710428 h 7139164"/>
              <a:gd name="connsiteX7" fmla="*/ 5158516 w 9801954"/>
              <a:gd name="connsiteY7" fmla="*/ 2638594 h 7139164"/>
              <a:gd name="connsiteX0" fmla="*/ 657954 w 9801954"/>
              <a:gd name="connsiteY0" fmla="*/ 281164 h 7139164"/>
              <a:gd name="connsiteX1" fmla="*/ 9801954 w 9801954"/>
              <a:gd name="connsiteY1" fmla="*/ 281164 h 7139164"/>
              <a:gd name="connsiteX2" fmla="*/ 9801954 w 9801954"/>
              <a:gd name="connsiteY2" fmla="*/ 7139164 h 7139164"/>
              <a:gd name="connsiteX3" fmla="*/ 657954 w 9801954"/>
              <a:gd name="connsiteY3" fmla="*/ 7139164 h 7139164"/>
              <a:gd name="connsiteX4" fmla="*/ 657954 w 9801954"/>
              <a:gd name="connsiteY4" fmla="*/ 281164 h 7139164"/>
              <a:gd name="connsiteX5" fmla="*/ 5158516 w 9801954"/>
              <a:gd name="connsiteY5" fmla="*/ 2638594 h 7139164"/>
              <a:gd name="connsiteX6" fmla="*/ 5158517 w 9801954"/>
              <a:gd name="connsiteY6" fmla="*/ 5710428 h 7139164"/>
              <a:gd name="connsiteX7" fmla="*/ 5158516 w 9801954"/>
              <a:gd name="connsiteY7" fmla="*/ 2638594 h 7139164"/>
              <a:gd name="connsiteX0" fmla="*/ 657954 w 9801954"/>
              <a:gd name="connsiteY0" fmla="*/ 281164 h 7139164"/>
              <a:gd name="connsiteX1" fmla="*/ 9801954 w 9801954"/>
              <a:gd name="connsiteY1" fmla="*/ 281164 h 7139164"/>
              <a:gd name="connsiteX2" fmla="*/ 9801954 w 9801954"/>
              <a:gd name="connsiteY2" fmla="*/ 7139164 h 7139164"/>
              <a:gd name="connsiteX3" fmla="*/ 657954 w 9801954"/>
              <a:gd name="connsiteY3" fmla="*/ 7139164 h 7139164"/>
              <a:gd name="connsiteX4" fmla="*/ 657954 w 9801954"/>
              <a:gd name="connsiteY4" fmla="*/ 281164 h 7139164"/>
              <a:gd name="connsiteX5" fmla="*/ 5158516 w 9801954"/>
              <a:gd name="connsiteY5" fmla="*/ 2638594 h 7139164"/>
              <a:gd name="connsiteX6" fmla="*/ 5158517 w 9801954"/>
              <a:gd name="connsiteY6" fmla="*/ 5710428 h 7139164"/>
              <a:gd name="connsiteX7" fmla="*/ 5158516 w 9801954"/>
              <a:gd name="connsiteY7" fmla="*/ 2638594 h 7139164"/>
              <a:gd name="connsiteX0" fmla="*/ 657954 w 9801954"/>
              <a:gd name="connsiteY0" fmla="*/ 281164 h 7139164"/>
              <a:gd name="connsiteX1" fmla="*/ 9801954 w 9801954"/>
              <a:gd name="connsiteY1" fmla="*/ 281164 h 7139164"/>
              <a:gd name="connsiteX2" fmla="*/ 9801954 w 9801954"/>
              <a:gd name="connsiteY2" fmla="*/ 7139164 h 7139164"/>
              <a:gd name="connsiteX3" fmla="*/ 657954 w 9801954"/>
              <a:gd name="connsiteY3" fmla="*/ 7139164 h 7139164"/>
              <a:gd name="connsiteX4" fmla="*/ 657954 w 9801954"/>
              <a:gd name="connsiteY4" fmla="*/ 281164 h 7139164"/>
              <a:gd name="connsiteX5" fmla="*/ 5158516 w 9801954"/>
              <a:gd name="connsiteY5" fmla="*/ 2638594 h 7139164"/>
              <a:gd name="connsiteX6" fmla="*/ 5158517 w 9801954"/>
              <a:gd name="connsiteY6" fmla="*/ 5710428 h 7139164"/>
              <a:gd name="connsiteX7" fmla="*/ 5158516 w 9801954"/>
              <a:gd name="connsiteY7" fmla="*/ 2638594 h 7139164"/>
              <a:gd name="connsiteX0" fmla="*/ 657954 w 9801954"/>
              <a:gd name="connsiteY0" fmla="*/ 281164 h 7139164"/>
              <a:gd name="connsiteX1" fmla="*/ 9801954 w 9801954"/>
              <a:gd name="connsiteY1" fmla="*/ 281164 h 7139164"/>
              <a:gd name="connsiteX2" fmla="*/ 9801954 w 9801954"/>
              <a:gd name="connsiteY2" fmla="*/ 7139164 h 7139164"/>
              <a:gd name="connsiteX3" fmla="*/ 657954 w 9801954"/>
              <a:gd name="connsiteY3" fmla="*/ 7139164 h 7139164"/>
              <a:gd name="connsiteX4" fmla="*/ 657954 w 9801954"/>
              <a:gd name="connsiteY4" fmla="*/ 281164 h 7139164"/>
              <a:gd name="connsiteX5" fmla="*/ 5158516 w 9801954"/>
              <a:gd name="connsiteY5" fmla="*/ 2638594 h 7139164"/>
              <a:gd name="connsiteX6" fmla="*/ 5158517 w 9801954"/>
              <a:gd name="connsiteY6" fmla="*/ 5710428 h 7139164"/>
              <a:gd name="connsiteX7" fmla="*/ 5158516 w 9801954"/>
              <a:gd name="connsiteY7" fmla="*/ 2638594 h 7139164"/>
              <a:gd name="connsiteX0" fmla="*/ 657954 w 9801954"/>
              <a:gd name="connsiteY0" fmla="*/ 281164 h 7139164"/>
              <a:gd name="connsiteX1" fmla="*/ 9801954 w 9801954"/>
              <a:gd name="connsiteY1" fmla="*/ 281164 h 7139164"/>
              <a:gd name="connsiteX2" fmla="*/ 9801954 w 9801954"/>
              <a:gd name="connsiteY2" fmla="*/ 7139164 h 7139164"/>
              <a:gd name="connsiteX3" fmla="*/ 657954 w 9801954"/>
              <a:gd name="connsiteY3" fmla="*/ 7139164 h 7139164"/>
              <a:gd name="connsiteX4" fmla="*/ 657954 w 9801954"/>
              <a:gd name="connsiteY4" fmla="*/ 281164 h 7139164"/>
              <a:gd name="connsiteX5" fmla="*/ 5158516 w 9801954"/>
              <a:gd name="connsiteY5" fmla="*/ 2638594 h 7139164"/>
              <a:gd name="connsiteX6" fmla="*/ 5158517 w 9801954"/>
              <a:gd name="connsiteY6" fmla="*/ 5710428 h 7139164"/>
              <a:gd name="connsiteX7" fmla="*/ 5158516 w 9801954"/>
              <a:gd name="connsiteY7" fmla="*/ 2638594 h 7139164"/>
              <a:gd name="connsiteX0" fmla="*/ 657954 w 9801954"/>
              <a:gd name="connsiteY0" fmla="*/ 210541 h 7068541"/>
              <a:gd name="connsiteX1" fmla="*/ 9801954 w 9801954"/>
              <a:gd name="connsiteY1" fmla="*/ 210541 h 7068541"/>
              <a:gd name="connsiteX2" fmla="*/ 9801954 w 9801954"/>
              <a:gd name="connsiteY2" fmla="*/ 7068541 h 7068541"/>
              <a:gd name="connsiteX3" fmla="*/ 657954 w 9801954"/>
              <a:gd name="connsiteY3" fmla="*/ 7068541 h 7068541"/>
              <a:gd name="connsiteX4" fmla="*/ 657954 w 9801954"/>
              <a:gd name="connsiteY4" fmla="*/ 210541 h 7068541"/>
              <a:gd name="connsiteX5" fmla="*/ 5158516 w 9801954"/>
              <a:gd name="connsiteY5" fmla="*/ 2567971 h 7068541"/>
              <a:gd name="connsiteX6" fmla="*/ 5158517 w 9801954"/>
              <a:gd name="connsiteY6" fmla="*/ 5639805 h 7068541"/>
              <a:gd name="connsiteX7" fmla="*/ 5158516 w 9801954"/>
              <a:gd name="connsiteY7" fmla="*/ 2567971 h 7068541"/>
              <a:gd name="connsiteX0" fmla="*/ 657954 w 9801954"/>
              <a:gd name="connsiteY0" fmla="*/ 210541 h 7068541"/>
              <a:gd name="connsiteX1" fmla="*/ 9801954 w 9801954"/>
              <a:gd name="connsiteY1" fmla="*/ 210541 h 7068541"/>
              <a:gd name="connsiteX2" fmla="*/ 9801954 w 9801954"/>
              <a:gd name="connsiteY2" fmla="*/ 7068541 h 7068541"/>
              <a:gd name="connsiteX3" fmla="*/ 657954 w 9801954"/>
              <a:gd name="connsiteY3" fmla="*/ 7068541 h 7068541"/>
              <a:gd name="connsiteX4" fmla="*/ 657954 w 9801954"/>
              <a:gd name="connsiteY4" fmla="*/ 210541 h 7068541"/>
              <a:gd name="connsiteX5" fmla="*/ 5158516 w 9801954"/>
              <a:gd name="connsiteY5" fmla="*/ 2567971 h 7068541"/>
              <a:gd name="connsiteX6" fmla="*/ 5158517 w 9801954"/>
              <a:gd name="connsiteY6" fmla="*/ 5639805 h 7068541"/>
              <a:gd name="connsiteX7" fmla="*/ 5158516 w 9801954"/>
              <a:gd name="connsiteY7" fmla="*/ 2567971 h 7068541"/>
              <a:gd name="connsiteX0" fmla="*/ 657954 w 9801954"/>
              <a:gd name="connsiteY0" fmla="*/ 210541 h 7068541"/>
              <a:gd name="connsiteX1" fmla="*/ 9801954 w 9801954"/>
              <a:gd name="connsiteY1" fmla="*/ 210541 h 7068541"/>
              <a:gd name="connsiteX2" fmla="*/ 9801954 w 9801954"/>
              <a:gd name="connsiteY2" fmla="*/ 7068541 h 7068541"/>
              <a:gd name="connsiteX3" fmla="*/ 657954 w 9801954"/>
              <a:gd name="connsiteY3" fmla="*/ 7068541 h 7068541"/>
              <a:gd name="connsiteX4" fmla="*/ 657954 w 9801954"/>
              <a:gd name="connsiteY4" fmla="*/ 210541 h 7068541"/>
              <a:gd name="connsiteX5" fmla="*/ 5158516 w 9801954"/>
              <a:gd name="connsiteY5" fmla="*/ 2567971 h 7068541"/>
              <a:gd name="connsiteX6" fmla="*/ 5158517 w 9801954"/>
              <a:gd name="connsiteY6" fmla="*/ 5639805 h 7068541"/>
              <a:gd name="connsiteX7" fmla="*/ 5158516 w 9801954"/>
              <a:gd name="connsiteY7" fmla="*/ 2567971 h 7068541"/>
              <a:gd name="connsiteX0" fmla="*/ 657954 w 9801954"/>
              <a:gd name="connsiteY0" fmla="*/ 210541 h 7068541"/>
              <a:gd name="connsiteX1" fmla="*/ 9801954 w 9801954"/>
              <a:gd name="connsiteY1" fmla="*/ 210541 h 7068541"/>
              <a:gd name="connsiteX2" fmla="*/ 9801954 w 9801954"/>
              <a:gd name="connsiteY2" fmla="*/ 7068541 h 7068541"/>
              <a:gd name="connsiteX3" fmla="*/ 657954 w 9801954"/>
              <a:gd name="connsiteY3" fmla="*/ 7068541 h 7068541"/>
              <a:gd name="connsiteX4" fmla="*/ 657954 w 9801954"/>
              <a:gd name="connsiteY4" fmla="*/ 210541 h 7068541"/>
              <a:gd name="connsiteX5" fmla="*/ 5158516 w 9801954"/>
              <a:gd name="connsiteY5" fmla="*/ 2567971 h 7068541"/>
              <a:gd name="connsiteX6" fmla="*/ 5158517 w 9801954"/>
              <a:gd name="connsiteY6" fmla="*/ 5639805 h 7068541"/>
              <a:gd name="connsiteX7" fmla="*/ 5158516 w 9801954"/>
              <a:gd name="connsiteY7" fmla="*/ 2567971 h 7068541"/>
              <a:gd name="connsiteX0" fmla="*/ 657954 w 9801954"/>
              <a:gd name="connsiteY0" fmla="*/ 103779 h 6961779"/>
              <a:gd name="connsiteX1" fmla="*/ 9801954 w 9801954"/>
              <a:gd name="connsiteY1" fmla="*/ 103779 h 6961779"/>
              <a:gd name="connsiteX2" fmla="*/ 9801954 w 9801954"/>
              <a:gd name="connsiteY2" fmla="*/ 6961779 h 6961779"/>
              <a:gd name="connsiteX3" fmla="*/ 657954 w 9801954"/>
              <a:gd name="connsiteY3" fmla="*/ 6961779 h 6961779"/>
              <a:gd name="connsiteX4" fmla="*/ 657954 w 9801954"/>
              <a:gd name="connsiteY4" fmla="*/ 103779 h 6961779"/>
              <a:gd name="connsiteX5" fmla="*/ 5158516 w 9801954"/>
              <a:gd name="connsiteY5" fmla="*/ 2461209 h 6961779"/>
              <a:gd name="connsiteX6" fmla="*/ 5158517 w 9801954"/>
              <a:gd name="connsiteY6" fmla="*/ 5533043 h 6961779"/>
              <a:gd name="connsiteX7" fmla="*/ 5158516 w 9801954"/>
              <a:gd name="connsiteY7" fmla="*/ 2461209 h 6961779"/>
              <a:gd name="connsiteX0" fmla="*/ 657954 w 9801954"/>
              <a:gd name="connsiteY0" fmla="*/ 103779 h 6961779"/>
              <a:gd name="connsiteX1" fmla="*/ 9801954 w 9801954"/>
              <a:gd name="connsiteY1" fmla="*/ 103779 h 6961779"/>
              <a:gd name="connsiteX2" fmla="*/ 9801954 w 9801954"/>
              <a:gd name="connsiteY2" fmla="*/ 6961779 h 6961779"/>
              <a:gd name="connsiteX3" fmla="*/ 657954 w 9801954"/>
              <a:gd name="connsiteY3" fmla="*/ 6961779 h 6961779"/>
              <a:gd name="connsiteX4" fmla="*/ 657954 w 9801954"/>
              <a:gd name="connsiteY4" fmla="*/ 103779 h 6961779"/>
              <a:gd name="connsiteX5" fmla="*/ 5158516 w 9801954"/>
              <a:gd name="connsiteY5" fmla="*/ 2461209 h 6961779"/>
              <a:gd name="connsiteX6" fmla="*/ 5158517 w 9801954"/>
              <a:gd name="connsiteY6" fmla="*/ 5533043 h 6961779"/>
              <a:gd name="connsiteX7" fmla="*/ 5158516 w 9801954"/>
              <a:gd name="connsiteY7" fmla="*/ 2461209 h 6961779"/>
              <a:gd name="connsiteX0" fmla="*/ 657954 w 9801954"/>
              <a:gd name="connsiteY0" fmla="*/ 103779 h 6961779"/>
              <a:gd name="connsiteX1" fmla="*/ 9801954 w 9801954"/>
              <a:gd name="connsiteY1" fmla="*/ 103779 h 6961779"/>
              <a:gd name="connsiteX2" fmla="*/ 9801954 w 9801954"/>
              <a:gd name="connsiteY2" fmla="*/ 6961779 h 6961779"/>
              <a:gd name="connsiteX3" fmla="*/ 657954 w 9801954"/>
              <a:gd name="connsiteY3" fmla="*/ 6961779 h 6961779"/>
              <a:gd name="connsiteX4" fmla="*/ 657954 w 9801954"/>
              <a:gd name="connsiteY4" fmla="*/ 103779 h 6961779"/>
              <a:gd name="connsiteX5" fmla="*/ 5158516 w 9801954"/>
              <a:gd name="connsiteY5" fmla="*/ 2461209 h 6961779"/>
              <a:gd name="connsiteX6" fmla="*/ 5158517 w 9801954"/>
              <a:gd name="connsiteY6" fmla="*/ 5533043 h 6961779"/>
              <a:gd name="connsiteX7" fmla="*/ 5158516 w 9801954"/>
              <a:gd name="connsiteY7" fmla="*/ 2461209 h 6961779"/>
              <a:gd name="connsiteX0" fmla="*/ 657954 w 9801954"/>
              <a:gd name="connsiteY0" fmla="*/ 103779 h 6961779"/>
              <a:gd name="connsiteX1" fmla="*/ 9801954 w 9801954"/>
              <a:gd name="connsiteY1" fmla="*/ 103779 h 6961779"/>
              <a:gd name="connsiteX2" fmla="*/ 9801954 w 9801954"/>
              <a:gd name="connsiteY2" fmla="*/ 6961779 h 6961779"/>
              <a:gd name="connsiteX3" fmla="*/ 657954 w 9801954"/>
              <a:gd name="connsiteY3" fmla="*/ 6961779 h 6961779"/>
              <a:gd name="connsiteX4" fmla="*/ 657954 w 9801954"/>
              <a:gd name="connsiteY4" fmla="*/ 103779 h 6961779"/>
              <a:gd name="connsiteX5" fmla="*/ 5229954 w 9801954"/>
              <a:gd name="connsiteY5" fmla="*/ 2461209 h 6961779"/>
              <a:gd name="connsiteX6" fmla="*/ 5158517 w 9801954"/>
              <a:gd name="connsiteY6" fmla="*/ 5533043 h 6961779"/>
              <a:gd name="connsiteX7" fmla="*/ 5229954 w 9801954"/>
              <a:gd name="connsiteY7" fmla="*/ 2461209 h 6961779"/>
              <a:gd name="connsiteX0" fmla="*/ 657954 w 9801954"/>
              <a:gd name="connsiteY0" fmla="*/ 0 h 6858000"/>
              <a:gd name="connsiteX1" fmla="*/ 9801954 w 9801954"/>
              <a:gd name="connsiteY1" fmla="*/ 0 h 6858000"/>
              <a:gd name="connsiteX2" fmla="*/ 9801954 w 9801954"/>
              <a:gd name="connsiteY2" fmla="*/ 6858000 h 6858000"/>
              <a:gd name="connsiteX3" fmla="*/ 657954 w 9801954"/>
              <a:gd name="connsiteY3" fmla="*/ 6858000 h 6858000"/>
              <a:gd name="connsiteX4" fmla="*/ 657954 w 9801954"/>
              <a:gd name="connsiteY4" fmla="*/ 0 h 6858000"/>
              <a:gd name="connsiteX5" fmla="*/ 5229954 w 9801954"/>
              <a:gd name="connsiteY5" fmla="*/ 2357430 h 6858000"/>
              <a:gd name="connsiteX6" fmla="*/ 5158517 w 9801954"/>
              <a:gd name="connsiteY6" fmla="*/ 5429264 h 6858000"/>
              <a:gd name="connsiteX7" fmla="*/ 5229954 w 9801954"/>
              <a:gd name="connsiteY7" fmla="*/ 2357430 h 6858000"/>
              <a:gd name="connsiteX0" fmla="*/ 657954 w 9801954"/>
              <a:gd name="connsiteY0" fmla="*/ 96011 h 6954011"/>
              <a:gd name="connsiteX1" fmla="*/ 9801954 w 9801954"/>
              <a:gd name="connsiteY1" fmla="*/ 96011 h 6954011"/>
              <a:gd name="connsiteX2" fmla="*/ 9801954 w 9801954"/>
              <a:gd name="connsiteY2" fmla="*/ 6954011 h 6954011"/>
              <a:gd name="connsiteX3" fmla="*/ 657954 w 9801954"/>
              <a:gd name="connsiteY3" fmla="*/ 6954011 h 6954011"/>
              <a:gd name="connsiteX4" fmla="*/ 657954 w 9801954"/>
              <a:gd name="connsiteY4" fmla="*/ 96011 h 6954011"/>
              <a:gd name="connsiteX5" fmla="*/ 5229954 w 9801954"/>
              <a:gd name="connsiteY5" fmla="*/ 2453441 h 6954011"/>
              <a:gd name="connsiteX6" fmla="*/ 5158517 w 9801954"/>
              <a:gd name="connsiteY6" fmla="*/ 5525275 h 6954011"/>
              <a:gd name="connsiteX7" fmla="*/ 5229954 w 9801954"/>
              <a:gd name="connsiteY7" fmla="*/ 2453441 h 6954011"/>
              <a:gd name="connsiteX0" fmla="*/ 657954 w 9801954"/>
              <a:gd name="connsiteY0" fmla="*/ 96011 h 6954011"/>
              <a:gd name="connsiteX1" fmla="*/ 9801954 w 9801954"/>
              <a:gd name="connsiteY1" fmla="*/ 96011 h 6954011"/>
              <a:gd name="connsiteX2" fmla="*/ 9801954 w 9801954"/>
              <a:gd name="connsiteY2" fmla="*/ 6954011 h 6954011"/>
              <a:gd name="connsiteX3" fmla="*/ 657954 w 9801954"/>
              <a:gd name="connsiteY3" fmla="*/ 6954011 h 6954011"/>
              <a:gd name="connsiteX4" fmla="*/ 657954 w 9801954"/>
              <a:gd name="connsiteY4" fmla="*/ 96011 h 6954011"/>
              <a:gd name="connsiteX5" fmla="*/ 5229954 w 9801954"/>
              <a:gd name="connsiteY5" fmla="*/ 2453441 h 6954011"/>
              <a:gd name="connsiteX6" fmla="*/ 5158517 w 9801954"/>
              <a:gd name="connsiteY6" fmla="*/ 5525275 h 6954011"/>
              <a:gd name="connsiteX7" fmla="*/ 5229954 w 9801954"/>
              <a:gd name="connsiteY7" fmla="*/ 2453441 h 6954011"/>
              <a:gd name="connsiteX0" fmla="*/ 657954 w 9801954"/>
              <a:gd name="connsiteY0" fmla="*/ 103779 h 6961779"/>
              <a:gd name="connsiteX1" fmla="*/ 9801954 w 9801954"/>
              <a:gd name="connsiteY1" fmla="*/ 103779 h 6961779"/>
              <a:gd name="connsiteX2" fmla="*/ 9801954 w 9801954"/>
              <a:gd name="connsiteY2" fmla="*/ 6961779 h 6961779"/>
              <a:gd name="connsiteX3" fmla="*/ 657954 w 9801954"/>
              <a:gd name="connsiteY3" fmla="*/ 6961779 h 6961779"/>
              <a:gd name="connsiteX4" fmla="*/ 657954 w 9801954"/>
              <a:gd name="connsiteY4" fmla="*/ 103779 h 6961779"/>
              <a:gd name="connsiteX5" fmla="*/ 5229954 w 9801954"/>
              <a:gd name="connsiteY5" fmla="*/ 2461209 h 6961779"/>
              <a:gd name="connsiteX6" fmla="*/ 5158517 w 9801954"/>
              <a:gd name="connsiteY6" fmla="*/ 5533043 h 6961779"/>
              <a:gd name="connsiteX7" fmla="*/ 5229954 w 9801954"/>
              <a:gd name="connsiteY7" fmla="*/ 2461209 h 6961779"/>
              <a:gd name="connsiteX0" fmla="*/ 657954 w 9801954"/>
              <a:gd name="connsiteY0" fmla="*/ 208710 h 7066710"/>
              <a:gd name="connsiteX1" fmla="*/ 9801954 w 9801954"/>
              <a:gd name="connsiteY1" fmla="*/ 208710 h 7066710"/>
              <a:gd name="connsiteX2" fmla="*/ 9801954 w 9801954"/>
              <a:gd name="connsiteY2" fmla="*/ 7066710 h 7066710"/>
              <a:gd name="connsiteX3" fmla="*/ 657954 w 9801954"/>
              <a:gd name="connsiteY3" fmla="*/ 7066710 h 7066710"/>
              <a:gd name="connsiteX4" fmla="*/ 657954 w 9801954"/>
              <a:gd name="connsiteY4" fmla="*/ 208710 h 7066710"/>
              <a:gd name="connsiteX5" fmla="*/ 5229954 w 9801954"/>
              <a:gd name="connsiteY5" fmla="*/ 2566140 h 7066710"/>
              <a:gd name="connsiteX6" fmla="*/ 5158517 w 9801954"/>
              <a:gd name="connsiteY6" fmla="*/ 5637974 h 7066710"/>
              <a:gd name="connsiteX7" fmla="*/ 5229954 w 9801954"/>
              <a:gd name="connsiteY7" fmla="*/ 2566140 h 7066710"/>
              <a:gd name="connsiteX0" fmla="*/ 657954 w 9801954"/>
              <a:gd name="connsiteY0" fmla="*/ 208710 h 7066710"/>
              <a:gd name="connsiteX1" fmla="*/ 9801954 w 9801954"/>
              <a:gd name="connsiteY1" fmla="*/ 208710 h 7066710"/>
              <a:gd name="connsiteX2" fmla="*/ 9801954 w 9801954"/>
              <a:gd name="connsiteY2" fmla="*/ 7066710 h 7066710"/>
              <a:gd name="connsiteX3" fmla="*/ 657954 w 9801954"/>
              <a:gd name="connsiteY3" fmla="*/ 7066710 h 7066710"/>
              <a:gd name="connsiteX4" fmla="*/ 657954 w 9801954"/>
              <a:gd name="connsiteY4" fmla="*/ 208710 h 7066710"/>
              <a:gd name="connsiteX5" fmla="*/ 5229954 w 9801954"/>
              <a:gd name="connsiteY5" fmla="*/ 2566140 h 7066710"/>
              <a:gd name="connsiteX6" fmla="*/ 5158517 w 9801954"/>
              <a:gd name="connsiteY6" fmla="*/ 5637974 h 7066710"/>
              <a:gd name="connsiteX7" fmla="*/ 5229954 w 9801954"/>
              <a:gd name="connsiteY7" fmla="*/ 2566140 h 7066710"/>
              <a:gd name="connsiteX0" fmla="*/ 657954 w 9801954"/>
              <a:gd name="connsiteY0" fmla="*/ 440785 h 7298785"/>
              <a:gd name="connsiteX1" fmla="*/ 9801954 w 9801954"/>
              <a:gd name="connsiteY1" fmla="*/ 440785 h 7298785"/>
              <a:gd name="connsiteX2" fmla="*/ 9801954 w 9801954"/>
              <a:gd name="connsiteY2" fmla="*/ 7298785 h 7298785"/>
              <a:gd name="connsiteX3" fmla="*/ 657954 w 9801954"/>
              <a:gd name="connsiteY3" fmla="*/ 7298785 h 7298785"/>
              <a:gd name="connsiteX4" fmla="*/ 657954 w 9801954"/>
              <a:gd name="connsiteY4" fmla="*/ 440785 h 7298785"/>
              <a:gd name="connsiteX5" fmla="*/ 5229954 w 9801954"/>
              <a:gd name="connsiteY5" fmla="*/ 2798215 h 7298785"/>
              <a:gd name="connsiteX6" fmla="*/ 5158517 w 9801954"/>
              <a:gd name="connsiteY6" fmla="*/ 5870049 h 7298785"/>
              <a:gd name="connsiteX7" fmla="*/ 5229954 w 9801954"/>
              <a:gd name="connsiteY7" fmla="*/ 2798215 h 7298785"/>
              <a:gd name="connsiteX0" fmla="*/ 657954 w 9801954"/>
              <a:gd name="connsiteY0" fmla="*/ 208710 h 7066710"/>
              <a:gd name="connsiteX1" fmla="*/ 9801954 w 9801954"/>
              <a:gd name="connsiteY1" fmla="*/ 208710 h 7066710"/>
              <a:gd name="connsiteX2" fmla="*/ 9801954 w 9801954"/>
              <a:gd name="connsiteY2" fmla="*/ 7066710 h 7066710"/>
              <a:gd name="connsiteX3" fmla="*/ 657954 w 9801954"/>
              <a:gd name="connsiteY3" fmla="*/ 7066710 h 7066710"/>
              <a:gd name="connsiteX4" fmla="*/ 657954 w 9801954"/>
              <a:gd name="connsiteY4" fmla="*/ 208710 h 7066710"/>
              <a:gd name="connsiteX5" fmla="*/ 5229954 w 9801954"/>
              <a:gd name="connsiteY5" fmla="*/ 2566140 h 7066710"/>
              <a:gd name="connsiteX6" fmla="*/ 5158517 w 9801954"/>
              <a:gd name="connsiteY6" fmla="*/ 5637974 h 7066710"/>
              <a:gd name="connsiteX7" fmla="*/ 5229954 w 9801954"/>
              <a:gd name="connsiteY7" fmla="*/ 2566140 h 7066710"/>
              <a:gd name="connsiteX0" fmla="*/ 657954 w 9801954"/>
              <a:gd name="connsiteY0" fmla="*/ 177767 h 7035767"/>
              <a:gd name="connsiteX1" fmla="*/ 9801954 w 9801954"/>
              <a:gd name="connsiteY1" fmla="*/ 177767 h 7035767"/>
              <a:gd name="connsiteX2" fmla="*/ 9801954 w 9801954"/>
              <a:gd name="connsiteY2" fmla="*/ 7035767 h 7035767"/>
              <a:gd name="connsiteX3" fmla="*/ 657954 w 9801954"/>
              <a:gd name="connsiteY3" fmla="*/ 7035767 h 7035767"/>
              <a:gd name="connsiteX4" fmla="*/ 657954 w 9801954"/>
              <a:gd name="connsiteY4" fmla="*/ 177767 h 7035767"/>
              <a:gd name="connsiteX5" fmla="*/ 5229954 w 9801954"/>
              <a:gd name="connsiteY5" fmla="*/ 2535197 h 7035767"/>
              <a:gd name="connsiteX6" fmla="*/ 5158517 w 9801954"/>
              <a:gd name="connsiteY6" fmla="*/ 5607031 h 7035767"/>
              <a:gd name="connsiteX7" fmla="*/ 5229954 w 9801954"/>
              <a:gd name="connsiteY7" fmla="*/ 2535197 h 7035767"/>
              <a:gd name="connsiteX0" fmla="*/ 586517 w 9780797"/>
              <a:gd name="connsiteY0" fmla="*/ 177767 h 7035767"/>
              <a:gd name="connsiteX1" fmla="*/ 9730517 w 9780797"/>
              <a:gd name="connsiteY1" fmla="*/ 177767 h 7035767"/>
              <a:gd name="connsiteX2" fmla="*/ 9730517 w 9780797"/>
              <a:gd name="connsiteY2" fmla="*/ 7035767 h 7035767"/>
              <a:gd name="connsiteX3" fmla="*/ 586517 w 9780797"/>
              <a:gd name="connsiteY3" fmla="*/ 7035767 h 7035767"/>
              <a:gd name="connsiteX4" fmla="*/ 586517 w 9780797"/>
              <a:gd name="connsiteY4" fmla="*/ 177767 h 7035767"/>
              <a:gd name="connsiteX5" fmla="*/ 5158517 w 9780797"/>
              <a:gd name="connsiteY5" fmla="*/ 2535197 h 7035767"/>
              <a:gd name="connsiteX6" fmla="*/ 5158517 w 9780797"/>
              <a:gd name="connsiteY6" fmla="*/ 5607031 h 7035767"/>
              <a:gd name="connsiteX7" fmla="*/ 5158517 w 9780797"/>
              <a:gd name="connsiteY7" fmla="*/ 2535197 h 7035767"/>
              <a:gd name="connsiteX0" fmla="*/ 586517 w 10125571"/>
              <a:gd name="connsiteY0" fmla="*/ 177767 h 7035767"/>
              <a:gd name="connsiteX1" fmla="*/ 9730517 w 10125571"/>
              <a:gd name="connsiteY1" fmla="*/ 177767 h 7035767"/>
              <a:gd name="connsiteX2" fmla="*/ 9730517 w 10125571"/>
              <a:gd name="connsiteY2" fmla="*/ 7035767 h 7035767"/>
              <a:gd name="connsiteX3" fmla="*/ 586517 w 10125571"/>
              <a:gd name="connsiteY3" fmla="*/ 7035767 h 7035767"/>
              <a:gd name="connsiteX4" fmla="*/ 586517 w 10125571"/>
              <a:gd name="connsiteY4" fmla="*/ 177767 h 7035767"/>
              <a:gd name="connsiteX5" fmla="*/ 5158517 w 10125571"/>
              <a:gd name="connsiteY5" fmla="*/ 2535197 h 7035767"/>
              <a:gd name="connsiteX6" fmla="*/ 5158517 w 10125571"/>
              <a:gd name="connsiteY6" fmla="*/ 5607031 h 7035767"/>
              <a:gd name="connsiteX7" fmla="*/ 5158517 w 10125571"/>
              <a:gd name="connsiteY7" fmla="*/ 2535197 h 7035767"/>
              <a:gd name="connsiteX0" fmla="*/ 586517 w 10536360"/>
              <a:gd name="connsiteY0" fmla="*/ 177767 h 7035767"/>
              <a:gd name="connsiteX1" fmla="*/ 9730517 w 10536360"/>
              <a:gd name="connsiteY1" fmla="*/ 177767 h 7035767"/>
              <a:gd name="connsiteX2" fmla="*/ 9730517 w 10536360"/>
              <a:gd name="connsiteY2" fmla="*/ 7035767 h 7035767"/>
              <a:gd name="connsiteX3" fmla="*/ 586517 w 10536360"/>
              <a:gd name="connsiteY3" fmla="*/ 7035767 h 7035767"/>
              <a:gd name="connsiteX4" fmla="*/ 586517 w 10536360"/>
              <a:gd name="connsiteY4" fmla="*/ 177767 h 7035767"/>
              <a:gd name="connsiteX5" fmla="*/ 5158517 w 10536360"/>
              <a:gd name="connsiteY5" fmla="*/ 2535197 h 7035767"/>
              <a:gd name="connsiteX6" fmla="*/ 5158517 w 10536360"/>
              <a:gd name="connsiteY6" fmla="*/ 5607031 h 7035767"/>
              <a:gd name="connsiteX7" fmla="*/ 5158517 w 10536360"/>
              <a:gd name="connsiteY7" fmla="*/ 2535197 h 7035767"/>
              <a:gd name="connsiteX0" fmla="*/ 586517 w 10500018"/>
              <a:gd name="connsiteY0" fmla="*/ 177767 h 7035767"/>
              <a:gd name="connsiteX1" fmla="*/ 9730517 w 10500018"/>
              <a:gd name="connsiteY1" fmla="*/ 177767 h 7035767"/>
              <a:gd name="connsiteX2" fmla="*/ 9730517 w 10500018"/>
              <a:gd name="connsiteY2" fmla="*/ 7035767 h 7035767"/>
              <a:gd name="connsiteX3" fmla="*/ 586517 w 10500018"/>
              <a:gd name="connsiteY3" fmla="*/ 7035767 h 7035767"/>
              <a:gd name="connsiteX4" fmla="*/ 586517 w 10500018"/>
              <a:gd name="connsiteY4" fmla="*/ 177767 h 7035767"/>
              <a:gd name="connsiteX5" fmla="*/ 5158517 w 10500018"/>
              <a:gd name="connsiteY5" fmla="*/ 2535197 h 7035767"/>
              <a:gd name="connsiteX6" fmla="*/ 5158517 w 10500018"/>
              <a:gd name="connsiteY6" fmla="*/ 5607031 h 7035767"/>
              <a:gd name="connsiteX7" fmla="*/ 5158517 w 10500018"/>
              <a:gd name="connsiteY7" fmla="*/ 2535197 h 70357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0500018" h="7035767">
                <a:moveTo>
                  <a:pt x="586517" y="177767"/>
                </a:moveTo>
                <a:lnTo>
                  <a:pt x="9730517" y="177767"/>
                </a:lnTo>
                <a:lnTo>
                  <a:pt x="9730517" y="7035767"/>
                </a:lnTo>
                <a:lnTo>
                  <a:pt x="586517" y="7035767"/>
                </a:lnTo>
                <a:lnTo>
                  <a:pt x="586517" y="177767"/>
                </a:lnTo>
                <a:close/>
                <a:moveTo>
                  <a:pt x="5158517" y="2535197"/>
                </a:moveTo>
                <a:cubicBezTo>
                  <a:pt x="3893482" y="42200"/>
                  <a:pt x="0" y="2279743"/>
                  <a:pt x="5158517" y="5607031"/>
                </a:cubicBezTo>
                <a:cubicBezTo>
                  <a:pt x="10500018" y="2549093"/>
                  <a:pt x="6654936" y="0"/>
                  <a:pt x="5158517" y="2535197"/>
                </a:cubicBezTo>
                <a:close/>
              </a:path>
            </a:pathLst>
          </a:custGeom>
          <a:gradFill>
            <a:gsLst>
              <a:gs pos="0">
                <a:srgbClr val="FF3399"/>
              </a:gs>
              <a:gs pos="25000">
                <a:schemeClr val="bg2">
                  <a:lumMod val="60000"/>
                  <a:lumOff val="40000"/>
                  <a:alpha val="39000"/>
                </a:schemeClr>
              </a:gs>
              <a:gs pos="50000">
                <a:schemeClr val="tx1">
                  <a:alpha val="62000"/>
                </a:schemeClr>
              </a:gs>
              <a:gs pos="97000">
                <a:srgbClr val="01A78F">
                  <a:lumMod val="31000"/>
                </a:srgbClr>
              </a:gs>
              <a:gs pos="83000">
                <a:srgbClr val="3366FF">
                  <a:alpha val="4000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Doble onda"/>
          <p:cNvSpPr/>
          <p:nvPr/>
        </p:nvSpPr>
        <p:spPr>
          <a:xfrm>
            <a:off x="-23374" y="0"/>
            <a:ext cx="9167374" cy="892162"/>
          </a:xfrm>
          <a:prstGeom prst="doubleWave">
            <a:avLst>
              <a:gd name="adj1" fmla="val 12500"/>
              <a:gd name="adj2" fmla="val 0"/>
            </a:avLst>
          </a:prstGeom>
          <a:gradFill>
            <a:gsLst>
              <a:gs pos="0">
                <a:srgbClr val="FFFFFF"/>
              </a:gs>
              <a:gs pos="13000">
                <a:srgbClr val="E6E6E6"/>
              </a:gs>
              <a:gs pos="32001">
                <a:srgbClr val="7D8496"/>
              </a:gs>
              <a:gs pos="47000">
                <a:schemeClr val="accent6">
                  <a:lumMod val="20000"/>
                  <a:lumOff val="80000"/>
                </a:schemeClr>
              </a:gs>
              <a:gs pos="85001">
                <a:srgbClr val="7D8496"/>
              </a:gs>
              <a:gs pos="100000">
                <a:srgbClr val="E6E6E6"/>
              </a:gs>
            </a:gsLst>
            <a:lin ang="2700000" scaled="1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21" name="20 Doble onda"/>
          <p:cNvSpPr/>
          <p:nvPr/>
        </p:nvSpPr>
        <p:spPr>
          <a:xfrm>
            <a:off x="-23374" y="6136122"/>
            <a:ext cx="9167374" cy="892162"/>
          </a:xfrm>
          <a:prstGeom prst="doubleWave">
            <a:avLst>
              <a:gd name="adj1" fmla="val 12500"/>
              <a:gd name="adj2" fmla="val 0"/>
            </a:avLst>
          </a:prstGeom>
          <a:gradFill>
            <a:gsLst>
              <a:gs pos="0">
                <a:srgbClr val="FFFFFF"/>
              </a:gs>
              <a:gs pos="13000">
                <a:srgbClr val="E6E6E6"/>
              </a:gs>
              <a:gs pos="32001">
                <a:srgbClr val="7D8496"/>
              </a:gs>
              <a:gs pos="47000">
                <a:schemeClr val="accent6">
                  <a:lumMod val="20000"/>
                  <a:lumOff val="80000"/>
                </a:schemeClr>
              </a:gs>
              <a:gs pos="85001">
                <a:srgbClr val="7D8496"/>
              </a:gs>
              <a:gs pos="100000">
                <a:srgbClr val="E6E6E6"/>
              </a:gs>
            </a:gsLst>
            <a:lin ang="2700000" scaled="1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</p:spTree>
  </p:cSld>
  <p:clrMapOvr>
    <a:masterClrMapping/>
  </p:clrMapOvr>
  <p:transition spd="med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71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71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71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7" grpId="0"/>
      <p:bldP spid="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1 Imagen" descr="Diapositiva58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7029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201" name="4 Rectángulo"/>
          <p:cNvSpPr>
            <a:spLocks noChangeArrowheads="1"/>
          </p:cNvSpPr>
          <p:nvPr/>
        </p:nvSpPr>
        <p:spPr bwMode="auto">
          <a:xfrm>
            <a:off x="179388" y="2492375"/>
            <a:ext cx="3348037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  <a:scene3d>
              <a:camera prst="obliqueBottomLeft"/>
              <a:lightRig rig="threePt" dir="t"/>
            </a:scene3d>
            <a:sp3d extrusionH="57150">
              <a:extrusionClr>
                <a:schemeClr val="tx1"/>
              </a:extrusionClr>
            </a:sp3d>
          </a:bodyPr>
          <a:lstStyle/>
          <a:p>
            <a:pPr algn="ctr"/>
            <a:r>
              <a:rPr lang="es-ES" altLang="es-ES" sz="2400" b="1" dirty="0">
                <a:effectLst>
                  <a:glow rad="101600">
                    <a:schemeClr val="tx2">
                      <a:lumMod val="10000"/>
                      <a:alpha val="60000"/>
                    </a:schemeClr>
                  </a:glow>
                </a:effectLst>
                <a:latin typeface="Calibri" pitchFamily="34" charset="0"/>
              </a:rPr>
              <a:t>Para ti mujer, que estás llena de prodigios y virtudes, </a:t>
            </a:r>
          </a:p>
        </p:txBody>
      </p:sp>
      <p:sp>
        <p:nvSpPr>
          <p:cNvPr id="7" name="6 Elipse"/>
          <p:cNvSpPr/>
          <p:nvPr/>
        </p:nvSpPr>
        <p:spPr>
          <a:xfrm>
            <a:off x="2123728" y="1016732"/>
            <a:ext cx="4968552" cy="4824536"/>
          </a:xfrm>
          <a:prstGeom prst="ellipse">
            <a:avLst/>
          </a:prstGeom>
          <a:gradFill>
            <a:gsLst>
              <a:gs pos="0">
                <a:srgbClr val="FF0000"/>
              </a:gs>
              <a:gs pos="25000">
                <a:schemeClr val="bg2">
                  <a:lumMod val="60000"/>
                  <a:lumOff val="40000"/>
                  <a:alpha val="44000"/>
                </a:schemeClr>
              </a:gs>
              <a:gs pos="50000">
                <a:schemeClr val="tx1">
                  <a:alpha val="69000"/>
                </a:schemeClr>
              </a:gs>
              <a:gs pos="97000">
                <a:srgbClr val="01A78F">
                  <a:lumMod val="31000"/>
                </a:srgbClr>
              </a:gs>
              <a:gs pos="83000">
                <a:srgbClr val="3366FF">
                  <a:alpha val="2000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8" name="7 Doble onda"/>
          <p:cNvSpPr/>
          <p:nvPr/>
        </p:nvSpPr>
        <p:spPr>
          <a:xfrm>
            <a:off x="13302" y="0"/>
            <a:ext cx="9144000" cy="374775"/>
          </a:xfrm>
          <a:prstGeom prst="doubleWave">
            <a:avLst>
              <a:gd name="adj1" fmla="val 12500"/>
              <a:gd name="adj2" fmla="val 0"/>
            </a:avLst>
          </a:prstGeom>
          <a:gradFill>
            <a:gsLst>
              <a:gs pos="0">
                <a:srgbClr val="FFFFFF"/>
              </a:gs>
              <a:gs pos="13000">
                <a:srgbClr val="E6E6E6"/>
              </a:gs>
              <a:gs pos="32001">
                <a:srgbClr val="7D8496"/>
              </a:gs>
              <a:gs pos="47000">
                <a:schemeClr val="accent6">
                  <a:lumMod val="20000"/>
                  <a:lumOff val="80000"/>
                </a:schemeClr>
              </a:gs>
              <a:gs pos="85001">
                <a:srgbClr val="7D8496"/>
              </a:gs>
              <a:gs pos="100000">
                <a:srgbClr val="E6E6E6"/>
              </a:gs>
            </a:gsLst>
            <a:lin ang="2700000" scaled="1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2" name="11 Doble onda"/>
          <p:cNvSpPr/>
          <p:nvPr/>
        </p:nvSpPr>
        <p:spPr>
          <a:xfrm>
            <a:off x="13302" y="353615"/>
            <a:ext cx="9144000" cy="374775"/>
          </a:xfrm>
          <a:prstGeom prst="doubleWave">
            <a:avLst>
              <a:gd name="adj1" fmla="val 12500"/>
              <a:gd name="adj2" fmla="val 0"/>
            </a:avLst>
          </a:prstGeom>
          <a:gradFill>
            <a:gsLst>
              <a:gs pos="0">
                <a:srgbClr val="FFFFFF"/>
              </a:gs>
              <a:gs pos="13000">
                <a:srgbClr val="E6E6E6"/>
              </a:gs>
              <a:gs pos="32001">
                <a:srgbClr val="7D8496"/>
              </a:gs>
              <a:gs pos="47000">
                <a:schemeClr val="accent6">
                  <a:lumMod val="20000"/>
                  <a:lumOff val="80000"/>
                </a:schemeClr>
              </a:gs>
              <a:gs pos="85001">
                <a:srgbClr val="7D8496"/>
              </a:gs>
              <a:gs pos="100000">
                <a:srgbClr val="E6E6E6"/>
              </a:gs>
            </a:gsLst>
            <a:lin ang="2700000" scaled="1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3" name="12 Doble onda"/>
          <p:cNvSpPr/>
          <p:nvPr/>
        </p:nvSpPr>
        <p:spPr>
          <a:xfrm>
            <a:off x="13302" y="6086745"/>
            <a:ext cx="9144000" cy="374775"/>
          </a:xfrm>
          <a:prstGeom prst="doubleWave">
            <a:avLst>
              <a:gd name="adj1" fmla="val 12500"/>
              <a:gd name="adj2" fmla="val 0"/>
            </a:avLst>
          </a:prstGeom>
          <a:gradFill>
            <a:gsLst>
              <a:gs pos="0">
                <a:srgbClr val="FFFFFF"/>
              </a:gs>
              <a:gs pos="13000">
                <a:srgbClr val="E6E6E6"/>
              </a:gs>
              <a:gs pos="32001">
                <a:srgbClr val="7D8496"/>
              </a:gs>
              <a:gs pos="47000">
                <a:schemeClr val="accent6">
                  <a:lumMod val="20000"/>
                  <a:lumOff val="80000"/>
                </a:schemeClr>
              </a:gs>
              <a:gs pos="85001">
                <a:srgbClr val="7D8496"/>
              </a:gs>
              <a:gs pos="100000">
                <a:srgbClr val="E6E6E6"/>
              </a:gs>
            </a:gsLst>
            <a:lin ang="2700000" scaled="1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4" name="13 Doble onda"/>
          <p:cNvSpPr/>
          <p:nvPr/>
        </p:nvSpPr>
        <p:spPr>
          <a:xfrm>
            <a:off x="0" y="6461520"/>
            <a:ext cx="9180004" cy="374775"/>
          </a:xfrm>
          <a:prstGeom prst="doubleWave">
            <a:avLst>
              <a:gd name="adj1" fmla="val 12500"/>
              <a:gd name="adj2" fmla="val 0"/>
            </a:avLst>
          </a:prstGeom>
          <a:gradFill>
            <a:gsLst>
              <a:gs pos="0">
                <a:srgbClr val="FFFFFF"/>
              </a:gs>
              <a:gs pos="13000">
                <a:srgbClr val="E6E6E6"/>
              </a:gs>
              <a:gs pos="32001">
                <a:srgbClr val="7D8496"/>
              </a:gs>
              <a:gs pos="47000">
                <a:schemeClr val="accent6">
                  <a:lumMod val="20000"/>
                  <a:lumOff val="80000"/>
                </a:schemeClr>
              </a:gs>
              <a:gs pos="85001">
                <a:srgbClr val="7D8496"/>
              </a:gs>
              <a:gs pos="100000">
                <a:srgbClr val="E6E6E6"/>
              </a:gs>
            </a:gsLst>
            <a:lin ang="2700000" scaled="1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6" name="5 Forma libre"/>
          <p:cNvSpPr/>
          <p:nvPr/>
        </p:nvSpPr>
        <p:spPr>
          <a:xfrm>
            <a:off x="-8155" y="0"/>
            <a:ext cx="9144000" cy="6858000"/>
          </a:xfrm>
          <a:custGeom>
            <a:avLst/>
            <a:gdLst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2659190 w 9144000"/>
              <a:gd name="connsiteY5" fmla="*/ 2659190 h 6858000"/>
              <a:gd name="connsiteX6" fmla="*/ 2659190 w 9144000"/>
              <a:gd name="connsiteY6" fmla="*/ 4198810 h 6858000"/>
              <a:gd name="connsiteX7" fmla="*/ 6484810 w 9144000"/>
              <a:gd name="connsiteY7" fmla="*/ 4198810 h 6858000"/>
              <a:gd name="connsiteX8" fmla="*/ 6484810 w 9144000"/>
              <a:gd name="connsiteY8" fmla="*/ 2659190 h 6858000"/>
              <a:gd name="connsiteX9" fmla="*/ 2659190 w 9144000"/>
              <a:gd name="connsiteY9" fmla="*/ 265919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2659190 w 9144000"/>
              <a:gd name="connsiteY5" fmla="*/ 2659190 h 6858000"/>
              <a:gd name="connsiteX6" fmla="*/ 2659190 w 9144000"/>
              <a:gd name="connsiteY6" fmla="*/ 4198810 h 6858000"/>
              <a:gd name="connsiteX7" fmla="*/ 6484810 w 9144000"/>
              <a:gd name="connsiteY7" fmla="*/ 4198810 h 6858000"/>
              <a:gd name="connsiteX8" fmla="*/ 6484810 w 9144000"/>
              <a:gd name="connsiteY8" fmla="*/ 2659190 h 6858000"/>
              <a:gd name="connsiteX9" fmla="*/ 4558553 w 9144000"/>
              <a:gd name="connsiteY9" fmla="*/ 2635624 h 6858000"/>
              <a:gd name="connsiteX10" fmla="*/ 2659190 w 9144000"/>
              <a:gd name="connsiteY10" fmla="*/ 265919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2659190 w 9144000"/>
              <a:gd name="connsiteY5" fmla="*/ 2659190 h 6858000"/>
              <a:gd name="connsiteX6" fmla="*/ 2659190 w 9144000"/>
              <a:gd name="connsiteY6" fmla="*/ 4198810 h 6858000"/>
              <a:gd name="connsiteX7" fmla="*/ 4585447 w 9144000"/>
              <a:gd name="connsiteY7" fmla="*/ 4195482 h 6858000"/>
              <a:gd name="connsiteX8" fmla="*/ 6484810 w 9144000"/>
              <a:gd name="connsiteY8" fmla="*/ 4198810 h 6858000"/>
              <a:gd name="connsiteX9" fmla="*/ 6484810 w 9144000"/>
              <a:gd name="connsiteY9" fmla="*/ 2659190 h 6858000"/>
              <a:gd name="connsiteX10" fmla="*/ 4558553 w 9144000"/>
              <a:gd name="connsiteY10" fmla="*/ 2635624 h 6858000"/>
              <a:gd name="connsiteX11" fmla="*/ 2659190 w 9144000"/>
              <a:gd name="connsiteY11" fmla="*/ 265919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2659190 w 9144000"/>
              <a:gd name="connsiteY5" fmla="*/ 2659190 h 6858000"/>
              <a:gd name="connsiteX6" fmla="*/ 2659190 w 9144000"/>
              <a:gd name="connsiteY6" fmla="*/ 4198810 h 6858000"/>
              <a:gd name="connsiteX7" fmla="*/ 4500562 w 9144000"/>
              <a:gd name="connsiteY7" fmla="*/ 5143512 h 6858000"/>
              <a:gd name="connsiteX8" fmla="*/ 6484810 w 9144000"/>
              <a:gd name="connsiteY8" fmla="*/ 4198810 h 6858000"/>
              <a:gd name="connsiteX9" fmla="*/ 6484810 w 9144000"/>
              <a:gd name="connsiteY9" fmla="*/ 2659190 h 6858000"/>
              <a:gd name="connsiteX10" fmla="*/ 4558553 w 9144000"/>
              <a:gd name="connsiteY10" fmla="*/ 2635624 h 6858000"/>
              <a:gd name="connsiteX11" fmla="*/ 2659190 w 9144000"/>
              <a:gd name="connsiteY11" fmla="*/ 265919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2659190 w 9144000"/>
              <a:gd name="connsiteY5" fmla="*/ 2659190 h 6858000"/>
              <a:gd name="connsiteX6" fmla="*/ 2659190 w 9144000"/>
              <a:gd name="connsiteY6" fmla="*/ 4198810 h 6858000"/>
              <a:gd name="connsiteX7" fmla="*/ 4500562 w 9144000"/>
              <a:gd name="connsiteY7" fmla="*/ 5143512 h 6858000"/>
              <a:gd name="connsiteX8" fmla="*/ 6484810 w 9144000"/>
              <a:gd name="connsiteY8" fmla="*/ 4198810 h 6858000"/>
              <a:gd name="connsiteX9" fmla="*/ 6484810 w 9144000"/>
              <a:gd name="connsiteY9" fmla="*/ 2659190 h 6858000"/>
              <a:gd name="connsiteX10" fmla="*/ 4572000 w 9144000"/>
              <a:gd name="connsiteY10" fmla="*/ 1214422 h 6858000"/>
              <a:gd name="connsiteX11" fmla="*/ 2659190 w 9144000"/>
              <a:gd name="connsiteY11" fmla="*/ 265919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2659190 w 9144000"/>
              <a:gd name="connsiteY5" fmla="*/ 2659190 h 6858000"/>
              <a:gd name="connsiteX6" fmla="*/ 2659190 w 9144000"/>
              <a:gd name="connsiteY6" fmla="*/ 4198810 h 6858000"/>
              <a:gd name="connsiteX7" fmla="*/ 4500562 w 9144000"/>
              <a:gd name="connsiteY7" fmla="*/ 5143512 h 6858000"/>
              <a:gd name="connsiteX8" fmla="*/ 6484810 w 9144000"/>
              <a:gd name="connsiteY8" fmla="*/ 4198810 h 6858000"/>
              <a:gd name="connsiteX9" fmla="*/ 6484810 w 9144000"/>
              <a:gd name="connsiteY9" fmla="*/ 2659190 h 6858000"/>
              <a:gd name="connsiteX10" fmla="*/ 4572000 w 9144000"/>
              <a:gd name="connsiteY10" fmla="*/ 1214422 h 6858000"/>
              <a:gd name="connsiteX11" fmla="*/ 2659190 w 9144000"/>
              <a:gd name="connsiteY11" fmla="*/ 265919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2659190 w 9144000"/>
              <a:gd name="connsiteY5" fmla="*/ 2659190 h 6858000"/>
              <a:gd name="connsiteX6" fmla="*/ 2659190 w 9144000"/>
              <a:gd name="connsiteY6" fmla="*/ 4198810 h 6858000"/>
              <a:gd name="connsiteX7" fmla="*/ 4500562 w 9144000"/>
              <a:gd name="connsiteY7" fmla="*/ 5143512 h 6858000"/>
              <a:gd name="connsiteX8" fmla="*/ 6484810 w 9144000"/>
              <a:gd name="connsiteY8" fmla="*/ 4198810 h 6858000"/>
              <a:gd name="connsiteX9" fmla="*/ 6484810 w 9144000"/>
              <a:gd name="connsiteY9" fmla="*/ 2659190 h 6858000"/>
              <a:gd name="connsiteX10" fmla="*/ 4572000 w 9144000"/>
              <a:gd name="connsiteY10" fmla="*/ 1214422 h 6858000"/>
              <a:gd name="connsiteX11" fmla="*/ 2659190 w 9144000"/>
              <a:gd name="connsiteY11" fmla="*/ 265919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2659190 w 9144000"/>
              <a:gd name="connsiteY5" fmla="*/ 2659190 h 6858000"/>
              <a:gd name="connsiteX6" fmla="*/ 2659190 w 9144000"/>
              <a:gd name="connsiteY6" fmla="*/ 4198810 h 6858000"/>
              <a:gd name="connsiteX7" fmla="*/ 4500562 w 9144000"/>
              <a:gd name="connsiteY7" fmla="*/ 5143512 h 6858000"/>
              <a:gd name="connsiteX8" fmla="*/ 6484810 w 9144000"/>
              <a:gd name="connsiteY8" fmla="*/ 4198810 h 6858000"/>
              <a:gd name="connsiteX9" fmla="*/ 6484810 w 9144000"/>
              <a:gd name="connsiteY9" fmla="*/ 2659190 h 6858000"/>
              <a:gd name="connsiteX10" fmla="*/ 4572000 w 9144000"/>
              <a:gd name="connsiteY10" fmla="*/ 1214422 h 6858000"/>
              <a:gd name="connsiteX11" fmla="*/ 2659190 w 9144000"/>
              <a:gd name="connsiteY11" fmla="*/ 265919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2659190 w 9144000"/>
              <a:gd name="connsiteY5" fmla="*/ 2659190 h 6858000"/>
              <a:gd name="connsiteX6" fmla="*/ 2659190 w 9144000"/>
              <a:gd name="connsiteY6" fmla="*/ 4198810 h 6858000"/>
              <a:gd name="connsiteX7" fmla="*/ 4500562 w 9144000"/>
              <a:gd name="connsiteY7" fmla="*/ 5143512 h 6858000"/>
              <a:gd name="connsiteX8" fmla="*/ 6484810 w 9144000"/>
              <a:gd name="connsiteY8" fmla="*/ 4198810 h 6858000"/>
              <a:gd name="connsiteX9" fmla="*/ 6484810 w 9144000"/>
              <a:gd name="connsiteY9" fmla="*/ 2659190 h 6858000"/>
              <a:gd name="connsiteX10" fmla="*/ 4572000 w 9144000"/>
              <a:gd name="connsiteY10" fmla="*/ 1214422 h 6858000"/>
              <a:gd name="connsiteX11" fmla="*/ 2659190 w 9144000"/>
              <a:gd name="connsiteY11" fmla="*/ 265919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2659190 w 9144000"/>
              <a:gd name="connsiteY5" fmla="*/ 2659190 h 6858000"/>
              <a:gd name="connsiteX6" fmla="*/ 2659190 w 9144000"/>
              <a:gd name="connsiteY6" fmla="*/ 4198810 h 6858000"/>
              <a:gd name="connsiteX7" fmla="*/ 4500562 w 9144000"/>
              <a:gd name="connsiteY7" fmla="*/ 5143512 h 6858000"/>
              <a:gd name="connsiteX8" fmla="*/ 6484810 w 9144000"/>
              <a:gd name="connsiteY8" fmla="*/ 4198810 h 6858000"/>
              <a:gd name="connsiteX9" fmla="*/ 6484810 w 9144000"/>
              <a:gd name="connsiteY9" fmla="*/ 2659190 h 6858000"/>
              <a:gd name="connsiteX10" fmla="*/ 4500562 w 9144000"/>
              <a:gd name="connsiteY10" fmla="*/ 1857364 h 6858000"/>
              <a:gd name="connsiteX11" fmla="*/ 2659190 w 9144000"/>
              <a:gd name="connsiteY11" fmla="*/ 265919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2659190 w 9144000"/>
              <a:gd name="connsiteY5" fmla="*/ 2659190 h 6858000"/>
              <a:gd name="connsiteX6" fmla="*/ 2659190 w 9144000"/>
              <a:gd name="connsiteY6" fmla="*/ 4198810 h 6858000"/>
              <a:gd name="connsiteX7" fmla="*/ 4500562 w 9144000"/>
              <a:gd name="connsiteY7" fmla="*/ 5143512 h 6858000"/>
              <a:gd name="connsiteX8" fmla="*/ 6484810 w 9144000"/>
              <a:gd name="connsiteY8" fmla="*/ 4198810 h 6858000"/>
              <a:gd name="connsiteX9" fmla="*/ 6484810 w 9144000"/>
              <a:gd name="connsiteY9" fmla="*/ 2659190 h 6858000"/>
              <a:gd name="connsiteX10" fmla="*/ 4500562 w 9144000"/>
              <a:gd name="connsiteY10" fmla="*/ 1857364 h 6858000"/>
              <a:gd name="connsiteX11" fmla="*/ 2659190 w 9144000"/>
              <a:gd name="connsiteY11" fmla="*/ 265919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2659190 w 9144000"/>
              <a:gd name="connsiteY5" fmla="*/ 2659190 h 6858000"/>
              <a:gd name="connsiteX6" fmla="*/ 2659190 w 9144000"/>
              <a:gd name="connsiteY6" fmla="*/ 4198810 h 6858000"/>
              <a:gd name="connsiteX7" fmla="*/ 4500562 w 9144000"/>
              <a:gd name="connsiteY7" fmla="*/ 5143512 h 6858000"/>
              <a:gd name="connsiteX8" fmla="*/ 6484810 w 9144000"/>
              <a:gd name="connsiteY8" fmla="*/ 4198810 h 6858000"/>
              <a:gd name="connsiteX9" fmla="*/ 7072330 w 9144000"/>
              <a:gd name="connsiteY9" fmla="*/ 2357430 h 6858000"/>
              <a:gd name="connsiteX10" fmla="*/ 4500562 w 9144000"/>
              <a:gd name="connsiteY10" fmla="*/ 1857364 h 6858000"/>
              <a:gd name="connsiteX11" fmla="*/ 2659190 w 9144000"/>
              <a:gd name="connsiteY11" fmla="*/ 265919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2659190 w 9144000"/>
              <a:gd name="connsiteY5" fmla="*/ 2659190 h 6858000"/>
              <a:gd name="connsiteX6" fmla="*/ 2659190 w 9144000"/>
              <a:gd name="connsiteY6" fmla="*/ 4198810 h 6858000"/>
              <a:gd name="connsiteX7" fmla="*/ 4500562 w 9144000"/>
              <a:gd name="connsiteY7" fmla="*/ 5143512 h 6858000"/>
              <a:gd name="connsiteX8" fmla="*/ 6484810 w 9144000"/>
              <a:gd name="connsiteY8" fmla="*/ 4198810 h 6858000"/>
              <a:gd name="connsiteX9" fmla="*/ 7072330 w 9144000"/>
              <a:gd name="connsiteY9" fmla="*/ 2357430 h 6858000"/>
              <a:gd name="connsiteX10" fmla="*/ 4500562 w 9144000"/>
              <a:gd name="connsiteY10" fmla="*/ 1857364 h 6858000"/>
              <a:gd name="connsiteX11" fmla="*/ 2659190 w 9144000"/>
              <a:gd name="connsiteY11" fmla="*/ 265919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928794 w 9144000"/>
              <a:gd name="connsiteY5" fmla="*/ 2500306 h 6858000"/>
              <a:gd name="connsiteX6" fmla="*/ 2659190 w 9144000"/>
              <a:gd name="connsiteY6" fmla="*/ 4198810 h 6858000"/>
              <a:gd name="connsiteX7" fmla="*/ 4500562 w 9144000"/>
              <a:gd name="connsiteY7" fmla="*/ 5143512 h 6858000"/>
              <a:gd name="connsiteX8" fmla="*/ 6484810 w 9144000"/>
              <a:gd name="connsiteY8" fmla="*/ 4198810 h 6858000"/>
              <a:gd name="connsiteX9" fmla="*/ 7072330 w 9144000"/>
              <a:gd name="connsiteY9" fmla="*/ 2357430 h 6858000"/>
              <a:gd name="connsiteX10" fmla="*/ 4500562 w 9144000"/>
              <a:gd name="connsiteY10" fmla="*/ 1857364 h 6858000"/>
              <a:gd name="connsiteX11" fmla="*/ 1928794 w 9144000"/>
              <a:gd name="connsiteY11" fmla="*/ 250030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928794 w 9144000"/>
              <a:gd name="connsiteY5" fmla="*/ 2500306 h 6858000"/>
              <a:gd name="connsiteX6" fmla="*/ 2659190 w 9144000"/>
              <a:gd name="connsiteY6" fmla="*/ 4198810 h 6858000"/>
              <a:gd name="connsiteX7" fmla="*/ 4500562 w 9144000"/>
              <a:gd name="connsiteY7" fmla="*/ 5143512 h 6858000"/>
              <a:gd name="connsiteX8" fmla="*/ 6484810 w 9144000"/>
              <a:gd name="connsiteY8" fmla="*/ 4198810 h 6858000"/>
              <a:gd name="connsiteX9" fmla="*/ 4500562 w 9144000"/>
              <a:gd name="connsiteY9" fmla="*/ 1857364 h 6858000"/>
              <a:gd name="connsiteX10" fmla="*/ 1928794 w 9144000"/>
              <a:gd name="connsiteY10" fmla="*/ 250030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928794 w 9144000"/>
              <a:gd name="connsiteY5" fmla="*/ 2500306 h 6858000"/>
              <a:gd name="connsiteX6" fmla="*/ 2659190 w 9144000"/>
              <a:gd name="connsiteY6" fmla="*/ 4198810 h 6858000"/>
              <a:gd name="connsiteX7" fmla="*/ 4500562 w 9144000"/>
              <a:gd name="connsiteY7" fmla="*/ 5143512 h 6858000"/>
              <a:gd name="connsiteX8" fmla="*/ 6484810 w 9144000"/>
              <a:gd name="connsiteY8" fmla="*/ 4198810 h 6858000"/>
              <a:gd name="connsiteX9" fmla="*/ 4500562 w 9144000"/>
              <a:gd name="connsiteY9" fmla="*/ 1857364 h 6858000"/>
              <a:gd name="connsiteX10" fmla="*/ 1928794 w 9144000"/>
              <a:gd name="connsiteY10" fmla="*/ 250030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928794 w 9144000"/>
              <a:gd name="connsiteY5" fmla="*/ 2500306 h 6858000"/>
              <a:gd name="connsiteX6" fmla="*/ 2659190 w 9144000"/>
              <a:gd name="connsiteY6" fmla="*/ 4198810 h 6858000"/>
              <a:gd name="connsiteX7" fmla="*/ 4500562 w 9144000"/>
              <a:gd name="connsiteY7" fmla="*/ 5143512 h 6858000"/>
              <a:gd name="connsiteX8" fmla="*/ 4500562 w 9144000"/>
              <a:gd name="connsiteY8" fmla="*/ 1857364 h 6858000"/>
              <a:gd name="connsiteX9" fmla="*/ 1928794 w 9144000"/>
              <a:gd name="connsiteY9" fmla="*/ 2500306 h 6858000"/>
              <a:gd name="connsiteX0" fmla="*/ 0 w 9144000"/>
              <a:gd name="connsiteY0" fmla="*/ 14988 h 6872988"/>
              <a:gd name="connsiteX1" fmla="*/ 9144000 w 9144000"/>
              <a:gd name="connsiteY1" fmla="*/ 14988 h 6872988"/>
              <a:gd name="connsiteX2" fmla="*/ 9144000 w 9144000"/>
              <a:gd name="connsiteY2" fmla="*/ 6872988 h 6872988"/>
              <a:gd name="connsiteX3" fmla="*/ 0 w 9144000"/>
              <a:gd name="connsiteY3" fmla="*/ 6872988 h 6872988"/>
              <a:gd name="connsiteX4" fmla="*/ 0 w 9144000"/>
              <a:gd name="connsiteY4" fmla="*/ 14988 h 6872988"/>
              <a:gd name="connsiteX5" fmla="*/ 1928794 w 9144000"/>
              <a:gd name="connsiteY5" fmla="*/ 2515294 h 6872988"/>
              <a:gd name="connsiteX6" fmla="*/ 2659190 w 9144000"/>
              <a:gd name="connsiteY6" fmla="*/ 4213798 h 6872988"/>
              <a:gd name="connsiteX7" fmla="*/ 4500562 w 9144000"/>
              <a:gd name="connsiteY7" fmla="*/ 5158500 h 6872988"/>
              <a:gd name="connsiteX8" fmla="*/ 4500562 w 9144000"/>
              <a:gd name="connsiteY8" fmla="*/ 1872352 h 6872988"/>
              <a:gd name="connsiteX9" fmla="*/ 1928794 w 9144000"/>
              <a:gd name="connsiteY9" fmla="*/ 2515294 h 6872988"/>
              <a:gd name="connsiteX0" fmla="*/ 0 w 9144000"/>
              <a:gd name="connsiteY0" fmla="*/ 14988 h 6872988"/>
              <a:gd name="connsiteX1" fmla="*/ 9144000 w 9144000"/>
              <a:gd name="connsiteY1" fmla="*/ 14988 h 6872988"/>
              <a:gd name="connsiteX2" fmla="*/ 9144000 w 9144000"/>
              <a:gd name="connsiteY2" fmla="*/ 6872988 h 6872988"/>
              <a:gd name="connsiteX3" fmla="*/ 0 w 9144000"/>
              <a:gd name="connsiteY3" fmla="*/ 6872988 h 6872988"/>
              <a:gd name="connsiteX4" fmla="*/ 0 w 9144000"/>
              <a:gd name="connsiteY4" fmla="*/ 14988 h 6872988"/>
              <a:gd name="connsiteX5" fmla="*/ 1928794 w 9144000"/>
              <a:gd name="connsiteY5" fmla="*/ 2515294 h 6872988"/>
              <a:gd name="connsiteX6" fmla="*/ 2659190 w 9144000"/>
              <a:gd name="connsiteY6" fmla="*/ 4213798 h 6872988"/>
              <a:gd name="connsiteX7" fmla="*/ 4572000 w 9144000"/>
              <a:gd name="connsiteY7" fmla="*/ 5372814 h 6872988"/>
              <a:gd name="connsiteX8" fmla="*/ 4500562 w 9144000"/>
              <a:gd name="connsiteY8" fmla="*/ 1872352 h 6872988"/>
              <a:gd name="connsiteX9" fmla="*/ 1928794 w 9144000"/>
              <a:gd name="connsiteY9" fmla="*/ 2515294 h 6872988"/>
              <a:gd name="connsiteX0" fmla="*/ 0 w 9144000"/>
              <a:gd name="connsiteY0" fmla="*/ 14988 h 6872988"/>
              <a:gd name="connsiteX1" fmla="*/ 9144000 w 9144000"/>
              <a:gd name="connsiteY1" fmla="*/ 14988 h 6872988"/>
              <a:gd name="connsiteX2" fmla="*/ 9144000 w 9144000"/>
              <a:gd name="connsiteY2" fmla="*/ 6872988 h 6872988"/>
              <a:gd name="connsiteX3" fmla="*/ 0 w 9144000"/>
              <a:gd name="connsiteY3" fmla="*/ 6872988 h 6872988"/>
              <a:gd name="connsiteX4" fmla="*/ 0 w 9144000"/>
              <a:gd name="connsiteY4" fmla="*/ 14988 h 6872988"/>
              <a:gd name="connsiteX5" fmla="*/ 1928794 w 9144000"/>
              <a:gd name="connsiteY5" fmla="*/ 2515294 h 6872988"/>
              <a:gd name="connsiteX6" fmla="*/ 2659190 w 9144000"/>
              <a:gd name="connsiteY6" fmla="*/ 4213798 h 6872988"/>
              <a:gd name="connsiteX7" fmla="*/ 4572000 w 9144000"/>
              <a:gd name="connsiteY7" fmla="*/ 5372814 h 6872988"/>
              <a:gd name="connsiteX8" fmla="*/ 4500562 w 9144000"/>
              <a:gd name="connsiteY8" fmla="*/ 1872352 h 6872988"/>
              <a:gd name="connsiteX9" fmla="*/ 1928794 w 9144000"/>
              <a:gd name="connsiteY9" fmla="*/ 2515294 h 6872988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928794 w 9144000"/>
              <a:gd name="connsiteY5" fmla="*/ 2500306 h 6858000"/>
              <a:gd name="connsiteX6" fmla="*/ 2659190 w 9144000"/>
              <a:gd name="connsiteY6" fmla="*/ 4198810 h 6858000"/>
              <a:gd name="connsiteX7" fmla="*/ 4572000 w 9144000"/>
              <a:gd name="connsiteY7" fmla="*/ 5357826 h 6858000"/>
              <a:gd name="connsiteX8" fmla="*/ 4500562 w 9144000"/>
              <a:gd name="connsiteY8" fmla="*/ 2357430 h 6858000"/>
              <a:gd name="connsiteX9" fmla="*/ 1928794 w 9144000"/>
              <a:gd name="connsiteY9" fmla="*/ 2500306 h 6858000"/>
              <a:gd name="connsiteX0" fmla="*/ 0 w 9144000"/>
              <a:gd name="connsiteY0" fmla="*/ 831032 h 7689032"/>
              <a:gd name="connsiteX1" fmla="*/ 9144000 w 9144000"/>
              <a:gd name="connsiteY1" fmla="*/ 831032 h 7689032"/>
              <a:gd name="connsiteX2" fmla="*/ 9144000 w 9144000"/>
              <a:gd name="connsiteY2" fmla="*/ 7689032 h 7689032"/>
              <a:gd name="connsiteX3" fmla="*/ 0 w 9144000"/>
              <a:gd name="connsiteY3" fmla="*/ 7689032 h 7689032"/>
              <a:gd name="connsiteX4" fmla="*/ 0 w 9144000"/>
              <a:gd name="connsiteY4" fmla="*/ 831032 h 7689032"/>
              <a:gd name="connsiteX5" fmla="*/ 1928794 w 9144000"/>
              <a:gd name="connsiteY5" fmla="*/ 3331338 h 7689032"/>
              <a:gd name="connsiteX6" fmla="*/ 2659190 w 9144000"/>
              <a:gd name="connsiteY6" fmla="*/ 5029842 h 7689032"/>
              <a:gd name="connsiteX7" fmla="*/ 4572000 w 9144000"/>
              <a:gd name="connsiteY7" fmla="*/ 6188858 h 7689032"/>
              <a:gd name="connsiteX8" fmla="*/ 4500562 w 9144000"/>
              <a:gd name="connsiteY8" fmla="*/ 3188462 h 7689032"/>
              <a:gd name="connsiteX9" fmla="*/ 1928794 w 9144000"/>
              <a:gd name="connsiteY9" fmla="*/ 3331338 h 7689032"/>
              <a:gd name="connsiteX0" fmla="*/ 0 w 9144000"/>
              <a:gd name="connsiteY0" fmla="*/ 831032 h 7689032"/>
              <a:gd name="connsiteX1" fmla="*/ 9144000 w 9144000"/>
              <a:gd name="connsiteY1" fmla="*/ 831032 h 7689032"/>
              <a:gd name="connsiteX2" fmla="*/ 9144000 w 9144000"/>
              <a:gd name="connsiteY2" fmla="*/ 7689032 h 7689032"/>
              <a:gd name="connsiteX3" fmla="*/ 0 w 9144000"/>
              <a:gd name="connsiteY3" fmla="*/ 7689032 h 7689032"/>
              <a:gd name="connsiteX4" fmla="*/ 0 w 9144000"/>
              <a:gd name="connsiteY4" fmla="*/ 831032 h 7689032"/>
              <a:gd name="connsiteX5" fmla="*/ 1928794 w 9144000"/>
              <a:gd name="connsiteY5" fmla="*/ 3331338 h 7689032"/>
              <a:gd name="connsiteX6" fmla="*/ 2659190 w 9144000"/>
              <a:gd name="connsiteY6" fmla="*/ 5029842 h 7689032"/>
              <a:gd name="connsiteX7" fmla="*/ 4572000 w 9144000"/>
              <a:gd name="connsiteY7" fmla="*/ 6188858 h 7689032"/>
              <a:gd name="connsiteX8" fmla="*/ 4500562 w 9144000"/>
              <a:gd name="connsiteY8" fmla="*/ 3188462 h 7689032"/>
              <a:gd name="connsiteX9" fmla="*/ 1928794 w 9144000"/>
              <a:gd name="connsiteY9" fmla="*/ 3331338 h 7689032"/>
              <a:gd name="connsiteX0" fmla="*/ 0 w 9144000"/>
              <a:gd name="connsiteY0" fmla="*/ 457846 h 7315846"/>
              <a:gd name="connsiteX1" fmla="*/ 9144000 w 9144000"/>
              <a:gd name="connsiteY1" fmla="*/ 457846 h 7315846"/>
              <a:gd name="connsiteX2" fmla="*/ 9144000 w 9144000"/>
              <a:gd name="connsiteY2" fmla="*/ 7315846 h 7315846"/>
              <a:gd name="connsiteX3" fmla="*/ 0 w 9144000"/>
              <a:gd name="connsiteY3" fmla="*/ 7315846 h 7315846"/>
              <a:gd name="connsiteX4" fmla="*/ 0 w 9144000"/>
              <a:gd name="connsiteY4" fmla="*/ 457846 h 7315846"/>
              <a:gd name="connsiteX5" fmla="*/ 1928794 w 9144000"/>
              <a:gd name="connsiteY5" fmla="*/ 2958152 h 7315846"/>
              <a:gd name="connsiteX6" fmla="*/ 2659190 w 9144000"/>
              <a:gd name="connsiteY6" fmla="*/ 4656656 h 7315846"/>
              <a:gd name="connsiteX7" fmla="*/ 4572000 w 9144000"/>
              <a:gd name="connsiteY7" fmla="*/ 5815672 h 7315846"/>
              <a:gd name="connsiteX8" fmla="*/ 4500562 w 9144000"/>
              <a:gd name="connsiteY8" fmla="*/ 2815276 h 7315846"/>
              <a:gd name="connsiteX9" fmla="*/ 1928794 w 9144000"/>
              <a:gd name="connsiteY9" fmla="*/ 2958152 h 7315846"/>
              <a:gd name="connsiteX0" fmla="*/ 0 w 9144000"/>
              <a:gd name="connsiteY0" fmla="*/ 457846 h 7315846"/>
              <a:gd name="connsiteX1" fmla="*/ 9144000 w 9144000"/>
              <a:gd name="connsiteY1" fmla="*/ 457846 h 7315846"/>
              <a:gd name="connsiteX2" fmla="*/ 9144000 w 9144000"/>
              <a:gd name="connsiteY2" fmla="*/ 7315846 h 7315846"/>
              <a:gd name="connsiteX3" fmla="*/ 0 w 9144000"/>
              <a:gd name="connsiteY3" fmla="*/ 7315846 h 7315846"/>
              <a:gd name="connsiteX4" fmla="*/ 0 w 9144000"/>
              <a:gd name="connsiteY4" fmla="*/ 457846 h 7315846"/>
              <a:gd name="connsiteX5" fmla="*/ 1928794 w 9144000"/>
              <a:gd name="connsiteY5" fmla="*/ 2958152 h 7315846"/>
              <a:gd name="connsiteX6" fmla="*/ 2659190 w 9144000"/>
              <a:gd name="connsiteY6" fmla="*/ 4656656 h 7315846"/>
              <a:gd name="connsiteX7" fmla="*/ 4572000 w 9144000"/>
              <a:gd name="connsiteY7" fmla="*/ 5815672 h 7315846"/>
              <a:gd name="connsiteX8" fmla="*/ 4500562 w 9144000"/>
              <a:gd name="connsiteY8" fmla="*/ 2815276 h 7315846"/>
              <a:gd name="connsiteX9" fmla="*/ 1928794 w 9144000"/>
              <a:gd name="connsiteY9" fmla="*/ 2958152 h 7315846"/>
              <a:gd name="connsiteX0" fmla="*/ 0 w 9144000"/>
              <a:gd name="connsiteY0" fmla="*/ 457846 h 7315846"/>
              <a:gd name="connsiteX1" fmla="*/ 9144000 w 9144000"/>
              <a:gd name="connsiteY1" fmla="*/ 457846 h 7315846"/>
              <a:gd name="connsiteX2" fmla="*/ 9144000 w 9144000"/>
              <a:gd name="connsiteY2" fmla="*/ 7315846 h 7315846"/>
              <a:gd name="connsiteX3" fmla="*/ 0 w 9144000"/>
              <a:gd name="connsiteY3" fmla="*/ 7315846 h 7315846"/>
              <a:gd name="connsiteX4" fmla="*/ 0 w 9144000"/>
              <a:gd name="connsiteY4" fmla="*/ 457846 h 7315846"/>
              <a:gd name="connsiteX5" fmla="*/ 4500562 w 9144000"/>
              <a:gd name="connsiteY5" fmla="*/ 2815276 h 7315846"/>
              <a:gd name="connsiteX6" fmla="*/ 2659190 w 9144000"/>
              <a:gd name="connsiteY6" fmla="*/ 4656656 h 7315846"/>
              <a:gd name="connsiteX7" fmla="*/ 4572000 w 9144000"/>
              <a:gd name="connsiteY7" fmla="*/ 5815672 h 7315846"/>
              <a:gd name="connsiteX8" fmla="*/ 4500562 w 9144000"/>
              <a:gd name="connsiteY8" fmla="*/ 2815276 h 7315846"/>
              <a:gd name="connsiteX0" fmla="*/ 0 w 9144000"/>
              <a:gd name="connsiteY0" fmla="*/ 457846 h 7315846"/>
              <a:gd name="connsiteX1" fmla="*/ 9144000 w 9144000"/>
              <a:gd name="connsiteY1" fmla="*/ 457846 h 7315846"/>
              <a:gd name="connsiteX2" fmla="*/ 9144000 w 9144000"/>
              <a:gd name="connsiteY2" fmla="*/ 7315846 h 7315846"/>
              <a:gd name="connsiteX3" fmla="*/ 0 w 9144000"/>
              <a:gd name="connsiteY3" fmla="*/ 7315846 h 7315846"/>
              <a:gd name="connsiteX4" fmla="*/ 0 w 9144000"/>
              <a:gd name="connsiteY4" fmla="*/ 457846 h 7315846"/>
              <a:gd name="connsiteX5" fmla="*/ 4500562 w 9144000"/>
              <a:gd name="connsiteY5" fmla="*/ 2815276 h 7315846"/>
              <a:gd name="connsiteX6" fmla="*/ 4572000 w 9144000"/>
              <a:gd name="connsiteY6" fmla="*/ 5815672 h 7315846"/>
              <a:gd name="connsiteX7" fmla="*/ 4500562 w 9144000"/>
              <a:gd name="connsiteY7" fmla="*/ 2815276 h 7315846"/>
              <a:gd name="connsiteX0" fmla="*/ 0 w 9144000"/>
              <a:gd name="connsiteY0" fmla="*/ 457846 h 7315846"/>
              <a:gd name="connsiteX1" fmla="*/ 9144000 w 9144000"/>
              <a:gd name="connsiteY1" fmla="*/ 457846 h 7315846"/>
              <a:gd name="connsiteX2" fmla="*/ 9144000 w 9144000"/>
              <a:gd name="connsiteY2" fmla="*/ 7315846 h 7315846"/>
              <a:gd name="connsiteX3" fmla="*/ 0 w 9144000"/>
              <a:gd name="connsiteY3" fmla="*/ 7315846 h 7315846"/>
              <a:gd name="connsiteX4" fmla="*/ 0 w 9144000"/>
              <a:gd name="connsiteY4" fmla="*/ 457846 h 7315846"/>
              <a:gd name="connsiteX5" fmla="*/ 4500562 w 9144000"/>
              <a:gd name="connsiteY5" fmla="*/ 2815276 h 7315846"/>
              <a:gd name="connsiteX6" fmla="*/ 4500562 w 9144000"/>
              <a:gd name="connsiteY6" fmla="*/ 5815672 h 7315846"/>
              <a:gd name="connsiteX7" fmla="*/ 4500562 w 9144000"/>
              <a:gd name="connsiteY7" fmla="*/ 2815276 h 7315846"/>
              <a:gd name="connsiteX0" fmla="*/ 672353 w 9816353"/>
              <a:gd name="connsiteY0" fmla="*/ 457846 h 7315846"/>
              <a:gd name="connsiteX1" fmla="*/ 9816353 w 9816353"/>
              <a:gd name="connsiteY1" fmla="*/ 457846 h 7315846"/>
              <a:gd name="connsiteX2" fmla="*/ 9816353 w 9816353"/>
              <a:gd name="connsiteY2" fmla="*/ 7315846 h 7315846"/>
              <a:gd name="connsiteX3" fmla="*/ 672353 w 9816353"/>
              <a:gd name="connsiteY3" fmla="*/ 7315846 h 7315846"/>
              <a:gd name="connsiteX4" fmla="*/ 672353 w 9816353"/>
              <a:gd name="connsiteY4" fmla="*/ 457846 h 7315846"/>
              <a:gd name="connsiteX5" fmla="*/ 5172915 w 9816353"/>
              <a:gd name="connsiteY5" fmla="*/ 2815276 h 7315846"/>
              <a:gd name="connsiteX6" fmla="*/ 5172915 w 9816353"/>
              <a:gd name="connsiteY6" fmla="*/ 5815672 h 7315846"/>
              <a:gd name="connsiteX7" fmla="*/ 5172915 w 9816353"/>
              <a:gd name="connsiteY7" fmla="*/ 2815276 h 7315846"/>
              <a:gd name="connsiteX0" fmla="*/ 672353 w 9816353"/>
              <a:gd name="connsiteY0" fmla="*/ 457846 h 7315846"/>
              <a:gd name="connsiteX1" fmla="*/ 9816353 w 9816353"/>
              <a:gd name="connsiteY1" fmla="*/ 457846 h 7315846"/>
              <a:gd name="connsiteX2" fmla="*/ 9816353 w 9816353"/>
              <a:gd name="connsiteY2" fmla="*/ 7315846 h 7315846"/>
              <a:gd name="connsiteX3" fmla="*/ 672353 w 9816353"/>
              <a:gd name="connsiteY3" fmla="*/ 7315846 h 7315846"/>
              <a:gd name="connsiteX4" fmla="*/ 672353 w 9816353"/>
              <a:gd name="connsiteY4" fmla="*/ 457846 h 7315846"/>
              <a:gd name="connsiteX5" fmla="*/ 5172915 w 9816353"/>
              <a:gd name="connsiteY5" fmla="*/ 2815276 h 7315846"/>
              <a:gd name="connsiteX6" fmla="*/ 5172915 w 9816353"/>
              <a:gd name="connsiteY6" fmla="*/ 5815672 h 7315846"/>
              <a:gd name="connsiteX7" fmla="*/ 5172915 w 9816353"/>
              <a:gd name="connsiteY7" fmla="*/ 2815276 h 7315846"/>
              <a:gd name="connsiteX0" fmla="*/ 822755 w 9966755"/>
              <a:gd name="connsiteY0" fmla="*/ 457846 h 7315846"/>
              <a:gd name="connsiteX1" fmla="*/ 9966755 w 9966755"/>
              <a:gd name="connsiteY1" fmla="*/ 457846 h 7315846"/>
              <a:gd name="connsiteX2" fmla="*/ 9966755 w 9966755"/>
              <a:gd name="connsiteY2" fmla="*/ 7315846 h 7315846"/>
              <a:gd name="connsiteX3" fmla="*/ 822755 w 9966755"/>
              <a:gd name="connsiteY3" fmla="*/ 7315846 h 7315846"/>
              <a:gd name="connsiteX4" fmla="*/ 822755 w 9966755"/>
              <a:gd name="connsiteY4" fmla="*/ 457846 h 7315846"/>
              <a:gd name="connsiteX5" fmla="*/ 5323317 w 9966755"/>
              <a:gd name="connsiteY5" fmla="*/ 2815276 h 7315846"/>
              <a:gd name="connsiteX6" fmla="*/ 5323317 w 9966755"/>
              <a:gd name="connsiteY6" fmla="*/ 5815672 h 7315846"/>
              <a:gd name="connsiteX7" fmla="*/ 5323317 w 9966755"/>
              <a:gd name="connsiteY7" fmla="*/ 2815276 h 7315846"/>
              <a:gd name="connsiteX0" fmla="*/ 822755 w 9966755"/>
              <a:gd name="connsiteY0" fmla="*/ 526735 h 7384735"/>
              <a:gd name="connsiteX1" fmla="*/ 9966755 w 9966755"/>
              <a:gd name="connsiteY1" fmla="*/ 526735 h 7384735"/>
              <a:gd name="connsiteX2" fmla="*/ 9966755 w 9966755"/>
              <a:gd name="connsiteY2" fmla="*/ 7384735 h 7384735"/>
              <a:gd name="connsiteX3" fmla="*/ 822755 w 9966755"/>
              <a:gd name="connsiteY3" fmla="*/ 7384735 h 7384735"/>
              <a:gd name="connsiteX4" fmla="*/ 822755 w 9966755"/>
              <a:gd name="connsiteY4" fmla="*/ 526735 h 7384735"/>
              <a:gd name="connsiteX5" fmla="*/ 5323317 w 9966755"/>
              <a:gd name="connsiteY5" fmla="*/ 2884165 h 7384735"/>
              <a:gd name="connsiteX6" fmla="*/ 5323317 w 9966755"/>
              <a:gd name="connsiteY6" fmla="*/ 5884561 h 7384735"/>
              <a:gd name="connsiteX7" fmla="*/ 5323317 w 9966755"/>
              <a:gd name="connsiteY7" fmla="*/ 2884165 h 7384735"/>
              <a:gd name="connsiteX0" fmla="*/ 822755 w 9966755"/>
              <a:gd name="connsiteY0" fmla="*/ 526735 h 7384735"/>
              <a:gd name="connsiteX1" fmla="*/ 9966755 w 9966755"/>
              <a:gd name="connsiteY1" fmla="*/ 526735 h 7384735"/>
              <a:gd name="connsiteX2" fmla="*/ 9966755 w 9966755"/>
              <a:gd name="connsiteY2" fmla="*/ 7384735 h 7384735"/>
              <a:gd name="connsiteX3" fmla="*/ 822755 w 9966755"/>
              <a:gd name="connsiteY3" fmla="*/ 7384735 h 7384735"/>
              <a:gd name="connsiteX4" fmla="*/ 822755 w 9966755"/>
              <a:gd name="connsiteY4" fmla="*/ 526735 h 7384735"/>
              <a:gd name="connsiteX5" fmla="*/ 5323317 w 9966755"/>
              <a:gd name="connsiteY5" fmla="*/ 2884165 h 7384735"/>
              <a:gd name="connsiteX6" fmla="*/ 5323317 w 9966755"/>
              <a:gd name="connsiteY6" fmla="*/ 5884561 h 7384735"/>
              <a:gd name="connsiteX7" fmla="*/ 5323317 w 9966755"/>
              <a:gd name="connsiteY7" fmla="*/ 2884165 h 7384735"/>
              <a:gd name="connsiteX0" fmla="*/ 822755 w 9966755"/>
              <a:gd name="connsiteY0" fmla="*/ 526735 h 7384735"/>
              <a:gd name="connsiteX1" fmla="*/ 9966755 w 9966755"/>
              <a:gd name="connsiteY1" fmla="*/ 526735 h 7384735"/>
              <a:gd name="connsiteX2" fmla="*/ 9966755 w 9966755"/>
              <a:gd name="connsiteY2" fmla="*/ 7384735 h 7384735"/>
              <a:gd name="connsiteX3" fmla="*/ 822755 w 9966755"/>
              <a:gd name="connsiteY3" fmla="*/ 7384735 h 7384735"/>
              <a:gd name="connsiteX4" fmla="*/ 822755 w 9966755"/>
              <a:gd name="connsiteY4" fmla="*/ 526735 h 7384735"/>
              <a:gd name="connsiteX5" fmla="*/ 5323317 w 9966755"/>
              <a:gd name="connsiteY5" fmla="*/ 2884165 h 7384735"/>
              <a:gd name="connsiteX6" fmla="*/ 5323317 w 9966755"/>
              <a:gd name="connsiteY6" fmla="*/ 5884561 h 7384735"/>
              <a:gd name="connsiteX7" fmla="*/ 5323317 w 9966755"/>
              <a:gd name="connsiteY7" fmla="*/ 2884165 h 7384735"/>
              <a:gd name="connsiteX0" fmla="*/ 822755 w 9966755"/>
              <a:gd name="connsiteY0" fmla="*/ 526735 h 7384735"/>
              <a:gd name="connsiteX1" fmla="*/ 9966755 w 9966755"/>
              <a:gd name="connsiteY1" fmla="*/ 526735 h 7384735"/>
              <a:gd name="connsiteX2" fmla="*/ 9966755 w 9966755"/>
              <a:gd name="connsiteY2" fmla="*/ 7384735 h 7384735"/>
              <a:gd name="connsiteX3" fmla="*/ 822755 w 9966755"/>
              <a:gd name="connsiteY3" fmla="*/ 7384735 h 7384735"/>
              <a:gd name="connsiteX4" fmla="*/ 822755 w 9966755"/>
              <a:gd name="connsiteY4" fmla="*/ 526735 h 7384735"/>
              <a:gd name="connsiteX5" fmla="*/ 5323317 w 9966755"/>
              <a:gd name="connsiteY5" fmla="*/ 2884165 h 7384735"/>
              <a:gd name="connsiteX6" fmla="*/ 5323317 w 9966755"/>
              <a:gd name="connsiteY6" fmla="*/ 5884561 h 7384735"/>
              <a:gd name="connsiteX7" fmla="*/ 5323317 w 9966755"/>
              <a:gd name="connsiteY7" fmla="*/ 2884165 h 7384735"/>
              <a:gd name="connsiteX0" fmla="*/ 610926 w 9754926"/>
              <a:gd name="connsiteY0" fmla="*/ 526735 h 7384735"/>
              <a:gd name="connsiteX1" fmla="*/ 9754926 w 9754926"/>
              <a:gd name="connsiteY1" fmla="*/ 526735 h 7384735"/>
              <a:gd name="connsiteX2" fmla="*/ 9754926 w 9754926"/>
              <a:gd name="connsiteY2" fmla="*/ 7384735 h 7384735"/>
              <a:gd name="connsiteX3" fmla="*/ 610926 w 9754926"/>
              <a:gd name="connsiteY3" fmla="*/ 7384735 h 7384735"/>
              <a:gd name="connsiteX4" fmla="*/ 610926 w 9754926"/>
              <a:gd name="connsiteY4" fmla="*/ 526735 h 7384735"/>
              <a:gd name="connsiteX5" fmla="*/ 5111488 w 9754926"/>
              <a:gd name="connsiteY5" fmla="*/ 2884165 h 7384735"/>
              <a:gd name="connsiteX6" fmla="*/ 5111488 w 9754926"/>
              <a:gd name="connsiteY6" fmla="*/ 5884561 h 7384735"/>
              <a:gd name="connsiteX7" fmla="*/ 5111488 w 9754926"/>
              <a:gd name="connsiteY7" fmla="*/ 2884165 h 7384735"/>
              <a:gd name="connsiteX0" fmla="*/ 610926 w 9754926"/>
              <a:gd name="connsiteY0" fmla="*/ 526735 h 7384735"/>
              <a:gd name="connsiteX1" fmla="*/ 9754926 w 9754926"/>
              <a:gd name="connsiteY1" fmla="*/ 526735 h 7384735"/>
              <a:gd name="connsiteX2" fmla="*/ 9754926 w 9754926"/>
              <a:gd name="connsiteY2" fmla="*/ 7384735 h 7384735"/>
              <a:gd name="connsiteX3" fmla="*/ 610926 w 9754926"/>
              <a:gd name="connsiteY3" fmla="*/ 7384735 h 7384735"/>
              <a:gd name="connsiteX4" fmla="*/ 610926 w 9754926"/>
              <a:gd name="connsiteY4" fmla="*/ 526735 h 7384735"/>
              <a:gd name="connsiteX5" fmla="*/ 5111488 w 9754926"/>
              <a:gd name="connsiteY5" fmla="*/ 2884165 h 7384735"/>
              <a:gd name="connsiteX6" fmla="*/ 5111488 w 9754926"/>
              <a:gd name="connsiteY6" fmla="*/ 5884561 h 7384735"/>
              <a:gd name="connsiteX7" fmla="*/ 5111488 w 9754926"/>
              <a:gd name="connsiteY7" fmla="*/ 2884165 h 7384735"/>
              <a:gd name="connsiteX0" fmla="*/ 657955 w 9801955"/>
              <a:gd name="connsiteY0" fmla="*/ 526735 h 7384735"/>
              <a:gd name="connsiteX1" fmla="*/ 9801955 w 9801955"/>
              <a:gd name="connsiteY1" fmla="*/ 526735 h 7384735"/>
              <a:gd name="connsiteX2" fmla="*/ 9801955 w 9801955"/>
              <a:gd name="connsiteY2" fmla="*/ 7384735 h 7384735"/>
              <a:gd name="connsiteX3" fmla="*/ 657955 w 9801955"/>
              <a:gd name="connsiteY3" fmla="*/ 7384735 h 7384735"/>
              <a:gd name="connsiteX4" fmla="*/ 657955 w 9801955"/>
              <a:gd name="connsiteY4" fmla="*/ 526735 h 7384735"/>
              <a:gd name="connsiteX5" fmla="*/ 5158517 w 9801955"/>
              <a:gd name="connsiteY5" fmla="*/ 2884165 h 7384735"/>
              <a:gd name="connsiteX6" fmla="*/ 5158517 w 9801955"/>
              <a:gd name="connsiteY6" fmla="*/ 5884561 h 7384735"/>
              <a:gd name="connsiteX7" fmla="*/ 5158517 w 9801955"/>
              <a:gd name="connsiteY7" fmla="*/ 2884165 h 7384735"/>
              <a:gd name="connsiteX0" fmla="*/ 657955 w 9801955"/>
              <a:gd name="connsiteY0" fmla="*/ 372066 h 7230066"/>
              <a:gd name="connsiteX1" fmla="*/ 9801955 w 9801955"/>
              <a:gd name="connsiteY1" fmla="*/ 372066 h 7230066"/>
              <a:gd name="connsiteX2" fmla="*/ 9801955 w 9801955"/>
              <a:gd name="connsiteY2" fmla="*/ 7230066 h 7230066"/>
              <a:gd name="connsiteX3" fmla="*/ 657955 w 9801955"/>
              <a:gd name="connsiteY3" fmla="*/ 7230066 h 7230066"/>
              <a:gd name="connsiteX4" fmla="*/ 657955 w 9801955"/>
              <a:gd name="connsiteY4" fmla="*/ 372066 h 7230066"/>
              <a:gd name="connsiteX5" fmla="*/ 5158517 w 9801955"/>
              <a:gd name="connsiteY5" fmla="*/ 2729496 h 7230066"/>
              <a:gd name="connsiteX6" fmla="*/ 5158517 w 9801955"/>
              <a:gd name="connsiteY6" fmla="*/ 5729892 h 7230066"/>
              <a:gd name="connsiteX7" fmla="*/ 5158517 w 9801955"/>
              <a:gd name="connsiteY7" fmla="*/ 2729496 h 7230066"/>
              <a:gd name="connsiteX0" fmla="*/ 657955 w 9801955"/>
              <a:gd name="connsiteY0" fmla="*/ 445158 h 7303158"/>
              <a:gd name="connsiteX1" fmla="*/ 9801955 w 9801955"/>
              <a:gd name="connsiteY1" fmla="*/ 445158 h 7303158"/>
              <a:gd name="connsiteX2" fmla="*/ 9801955 w 9801955"/>
              <a:gd name="connsiteY2" fmla="*/ 7303158 h 7303158"/>
              <a:gd name="connsiteX3" fmla="*/ 657955 w 9801955"/>
              <a:gd name="connsiteY3" fmla="*/ 7303158 h 7303158"/>
              <a:gd name="connsiteX4" fmla="*/ 657955 w 9801955"/>
              <a:gd name="connsiteY4" fmla="*/ 445158 h 7303158"/>
              <a:gd name="connsiteX5" fmla="*/ 5158517 w 9801955"/>
              <a:gd name="connsiteY5" fmla="*/ 2802588 h 7303158"/>
              <a:gd name="connsiteX6" fmla="*/ 5158517 w 9801955"/>
              <a:gd name="connsiteY6" fmla="*/ 5802984 h 7303158"/>
              <a:gd name="connsiteX7" fmla="*/ 5158517 w 9801955"/>
              <a:gd name="connsiteY7" fmla="*/ 2802588 h 7303158"/>
              <a:gd name="connsiteX0" fmla="*/ 657955 w 9801955"/>
              <a:gd name="connsiteY0" fmla="*/ 527494 h 7385494"/>
              <a:gd name="connsiteX1" fmla="*/ 9801955 w 9801955"/>
              <a:gd name="connsiteY1" fmla="*/ 527494 h 7385494"/>
              <a:gd name="connsiteX2" fmla="*/ 9801955 w 9801955"/>
              <a:gd name="connsiteY2" fmla="*/ 7385494 h 7385494"/>
              <a:gd name="connsiteX3" fmla="*/ 657955 w 9801955"/>
              <a:gd name="connsiteY3" fmla="*/ 7385494 h 7385494"/>
              <a:gd name="connsiteX4" fmla="*/ 657955 w 9801955"/>
              <a:gd name="connsiteY4" fmla="*/ 527494 h 7385494"/>
              <a:gd name="connsiteX5" fmla="*/ 5158517 w 9801955"/>
              <a:gd name="connsiteY5" fmla="*/ 2884924 h 7385494"/>
              <a:gd name="connsiteX6" fmla="*/ 5158517 w 9801955"/>
              <a:gd name="connsiteY6" fmla="*/ 5885320 h 7385494"/>
              <a:gd name="connsiteX7" fmla="*/ 5158517 w 9801955"/>
              <a:gd name="connsiteY7" fmla="*/ 2884924 h 7385494"/>
              <a:gd name="connsiteX0" fmla="*/ 657955 w 9801955"/>
              <a:gd name="connsiteY0" fmla="*/ 305590 h 7163590"/>
              <a:gd name="connsiteX1" fmla="*/ 9801955 w 9801955"/>
              <a:gd name="connsiteY1" fmla="*/ 305590 h 7163590"/>
              <a:gd name="connsiteX2" fmla="*/ 9801955 w 9801955"/>
              <a:gd name="connsiteY2" fmla="*/ 7163590 h 7163590"/>
              <a:gd name="connsiteX3" fmla="*/ 657955 w 9801955"/>
              <a:gd name="connsiteY3" fmla="*/ 7163590 h 7163590"/>
              <a:gd name="connsiteX4" fmla="*/ 657955 w 9801955"/>
              <a:gd name="connsiteY4" fmla="*/ 305590 h 7163590"/>
              <a:gd name="connsiteX5" fmla="*/ 5158517 w 9801955"/>
              <a:gd name="connsiteY5" fmla="*/ 2663020 h 7163590"/>
              <a:gd name="connsiteX6" fmla="*/ 5158517 w 9801955"/>
              <a:gd name="connsiteY6" fmla="*/ 5663416 h 7163590"/>
              <a:gd name="connsiteX7" fmla="*/ 5158517 w 9801955"/>
              <a:gd name="connsiteY7" fmla="*/ 2663020 h 7163590"/>
              <a:gd name="connsiteX0" fmla="*/ 657955 w 9801955"/>
              <a:gd name="connsiteY0" fmla="*/ 315649 h 7173649"/>
              <a:gd name="connsiteX1" fmla="*/ 9801955 w 9801955"/>
              <a:gd name="connsiteY1" fmla="*/ 315649 h 7173649"/>
              <a:gd name="connsiteX2" fmla="*/ 9801955 w 9801955"/>
              <a:gd name="connsiteY2" fmla="*/ 7173649 h 7173649"/>
              <a:gd name="connsiteX3" fmla="*/ 657955 w 9801955"/>
              <a:gd name="connsiteY3" fmla="*/ 7173649 h 7173649"/>
              <a:gd name="connsiteX4" fmla="*/ 657955 w 9801955"/>
              <a:gd name="connsiteY4" fmla="*/ 315649 h 7173649"/>
              <a:gd name="connsiteX5" fmla="*/ 5158517 w 9801955"/>
              <a:gd name="connsiteY5" fmla="*/ 2673079 h 7173649"/>
              <a:gd name="connsiteX6" fmla="*/ 5158517 w 9801955"/>
              <a:gd name="connsiteY6" fmla="*/ 5673475 h 7173649"/>
              <a:gd name="connsiteX7" fmla="*/ 5158517 w 9801955"/>
              <a:gd name="connsiteY7" fmla="*/ 2673079 h 7173649"/>
              <a:gd name="connsiteX0" fmla="*/ 657955 w 9801955"/>
              <a:gd name="connsiteY0" fmla="*/ 281164 h 7139164"/>
              <a:gd name="connsiteX1" fmla="*/ 9801955 w 9801955"/>
              <a:gd name="connsiteY1" fmla="*/ 281164 h 7139164"/>
              <a:gd name="connsiteX2" fmla="*/ 9801955 w 9801955"/>
              <a:gd name="connsiteY2" fmla="*/ 7139164 h 7139164"/>
              <a:gd name="connsiteX3" fmla="*/ 657955 w 9801955"/>
              <a:gd name="connsiteY3" fmla="*/ 7139164 h 7139164"/>
              <a:gd name="connsiteX4" fmla="*/ 657955 w 9801955"/>
              <a:gd name="connsiteY4" fmla="*/ 281164 h 7139164"/>
              <a:gd name="connsiteX5" fmla="*/ 5158517 w 9801955"/>
              <a:gd name="connsiteY5" fmla="*/ 2638594 h 7139164"/>
              <a:gd name="connsiteX6" fmla="*/ 5158517 w 9801955"/>
              <a:gd name="connsiteY6" fmla="*/ 5638990 h 7139164"/>
              <a:gd name="connsiteX7" fmla="*/ 5158517 w 9801955"/>
              <a:gd name="connsiteY7" fmla="*/ 2638594 h 7139164"/>
              <a:gd name="connsiteX0" fmla="*/ 657955 w 9801955"/>
              <a:gd name="connsiteY0" fmla="*/ 281164 h 7139164"/>
              <a:gd name="connsiteX1" fmla="*/ 9801955 w 9801955"/>
              <a:gd name="connsiteY1" fmla="*/ 281164 h 7139164"/>
              <a:gd name="connsiteX2" fmla="*/ 9801955 w 9801955"/>
              <a:gd name="connsiteY2" fmla="*/ 7139164 h 7139164"/>
              <a:gd name="connsiteX3" fmla="*/ 657955 w 9801955"/>
              <a:gd name="connsiteY3" fmla="*/ 7139164 h 7139164"/>
              <a:gd name="connsiteX4" fmla="*/ 657955 w 9801955"/>
              <a:gd name="connsiteY4" fmla="*/ 281164 h 7139164"/>
              <a:gd name="connsiteX5" fmla="*/ 5158517 w 9801955"/>
              <a:gd name="connsiteY5" fmla="*/ 2638594 h 7139164"/>
              <a:gd name="connsiteX6" fmla="*/ 5158517 w 9801955"/>
              <a:gd name="connsiteY6" fmla="*/ 5638990 h 7139164"/>
              <a:gd name="connsiteX7" fmla="*/ 5158517 w 9801955"/>
              <a:gd name="connsiteY7" fmla="*/ 2638594 h 7139164"/>
              <a:gd name="connsiteX0" fmla="*/ 657954 w 9801954"/>
              <a:gd name="connsiteY0" fmla="*/ 281164 h 7139164"/>
              <a:gd name="connsiteX1" fmla="*/ 9801954 w 9801954"/>
              <a:gd name="connsiteY1" fmla="*/ 281164 h 7139164"/>
              <a:gd name="connsiteX2" fmla="*/ 9801954 w 9801954"/>
              <a:gd name="connsiteY2" fmla="*/ 7139164 h 7139164"/>
              <a:gd name="connsiteX3" fmla="*/ 657954 w 9801954"/>
              <a:gd name="connsiteY3" fmla="*/ 7139164 h 7139164"/>
              <a:gd name="connsiteX4" fmla="*/ 657954 w 9801954"/>
              <a:gd name="connsiteY4" fmla="*/ 281164 h 7139164"/>
              <a:gd name="connsiteX5" fmla="*/ 5158516 w 9801954"/>
              <a:gd name="connsiteY5" fmla="*/ 2638594 h 7139164"/>
              <a:gd name="connsiteX6" fmla="*/ 5158517 w 9801954"/>
              <a:gd name="connsiteY6" fmla="*/ 5710428 h 7139164"/>
              <a:gd name="connsiteX7" fmla="*/ 5158516 w 9801954"/>
              <a:gd name="connsiteY7" fmla="*/ 2638594 h 7139164"/>
              <a:gd name="connsiteX0" fmla="*/ 657954 w 9801954"/>
              <a:gd name="connsiteY0" fmla="*/ 281164 h 7139164"/>
              <a:gd name="connsiteX1" fmla="*/ 9801954 w 9801954"/>
              <a:gd name="connsiteY1" fmla="*/ 281164 h 7139164"/>
              <a:gd name="connsiteX2" fmla="*/ 9801954 w 9801954"/>
              <a:gd name="connsiteY2" fmla="*/ 7139164 h 7139164"/>
              <a:gd name="connsiteX3" fmla="*/ 657954 w 9801954"/>
              <a:gd name="connsiteY3" fmla="*/ 7139164 h 7139164"/>
              <a:gd name="connsiteX4" fmla="*/ 657954 w 9801954"/>
              <a:gd name="connsiteY4" fmla="*/ 281164 h 7139164"/>
              <a:gd name="connsiteX5" fmla="*/ 5158516 w 9801954"/>
              <a:gd name="connsiteY5" fmla="*/ 2638594 h 7139164"/>
              <a:gd name="connsiteX6" fmla="*/ 5158517 w 9801954"/>
              <a:gd name="connsiteY6" fmla="*/ 5710428 h 7139164"/>
              <a:gd name="connsiteX7" fmla="*/ 5158516 w 9801954"/>
              <a:gd name="connsiteY7" fmla="*/ 2638594 h 7139164"/>
              <a:gd name="connsiteX0" fmla="*/ 657954 w 9801954"/>
              <a:gd name="connsiteY0" fmla="*/ 281164 h 7139164"/>
              <a:gd name="connsiteX1" fmla="*/ 9801954 w 9801954"/>
              <a:gd name="connsiteY1" fmla="*/ 281164 h 7139164"/>
              <a:gd name="connsiteX2" fmla="*/ 9801954 w 9801954"/>
              <a:gd name="connsiteY2" fmla="*/ 7139164 h 7139164"/>
              <a:gd name="connsiteX3" fmla="*/ 657954 w 9801954"/>
              <a:gd name="connsiteY3" fmla="*/ 7139164 h 7139164"/>
              <a:gd name="connsiteX4" fmla="*/ 657954 w 9801954"/>
              <a:gd name="connsiteY4" fmla="*/ 281164 h 7139164"/>
              <a:gd name="connsiteX5" fmla="*/ 5158516 w 9801954"/>
              <a:gd name="connsiteY5" fmla="*/ 2638594 h 7139164"/>
              <a:gd name="connsiteX6" fmla="*/ 5158517 w 9801954"/>
              <a:gd name="connsiteY6" fmla="*/ 5710428 h 7139164"/>
              <a:gd name="connsiteX7" fmla="*/ 5158516 w 9801954"/>
              <a:gd name="connsiteY7" fmla="*/ 2638594 h 7139164"/>
              <a:gd name="connsiteX0" fmla="*/ 657954 w 9801954"/>
              <a:gd name="connsiteY0" fmla="*/ 281164 h 7139164"/>
              <a:gd name="connsiteX1" fmla="*/ 9801954 w 9801954"/>
              <a:gd name="connsiteY1" fmla="*/ 281164 h 7139164"/>
              <a:gd name="connsiteX2" fmla="*/ 9801954 w 9801954"/>
              <a:gd name="connsiteY2" fmla="*/ 7139164 h 7139164"/>
              <a:gd name="connsiteX3" fmla="*/ 657954 w 9801954"/>
              <a:gd name="connsiteY3" fmla="*/ 7139164 h 7139164"/>
              <a:gd name="connsiteX4" fmla="*/ 657954 w 9801954"/>
              <a:gd name="connsiteY4" fmla="*/ 281164 h 7139164"/>
              <a:gd name="connsiteX5" fmla="*/ 5158516 w 9801954"/>
              <a:gd name="connsiteY5" fmla="*/ 2638594 h 7139164"/>
              <a:gd name="connsiteX6" fmla="*/ 5158517 w 9801954"/>
              <a:gd name="connsiteY6" fmla="*/ 5710428 h 7139164"/>
              <a:gd name="connsiteX7" fmla="*/ 5158516 w 9801954"/>
              <a:gd name="connsiteY7" fmla="*/ 2638594 h 7139164"/>
              <a:gd name="connsiteX0" fmla="*/ 657954 w 9801954"/>
              <a:gd name="connsiteY0" fmla="*/ 281164 h 7139164"/>
              <a:gd name="connsiteX1" fmla="*/ 9801954 w 9801954"/>
              <a:gd name="connsiteY1" fmla="*/ 281164 h 7139164"/>
              <a:gd name="connsiteX2" fmla="*/ 9801954 w 9801954"/>
              <a:gd name="connsiteY2" fmla="*/ 7139164 h 7139164"/>
              <a:gd name="connsiteX3" fmla="*/ 657954 w 9801954"/>
              <a:gd name="connsiteY3" fmla="*/ 7139164 h 7139164"/>
              <a:gd name="connsiteX4" fmla="*/ 657954 w 9801954"/>
              <a:gd name="connsiteY4" fmla="*/ 281164 h 7139164"/>
              <a:gd name="connsiteX5" fmla="*/ 5158516 w 9801954"/>
              <a:gd name="connsiteY5" fmla="*/ 2638594 h 7139164"/>
              <a:gd name="connsiteX6" fmla="*/ 5158517 w 9801954"/>
              <a:gd name="connsiteY6" fmla="*/ 5710428 h 7139164"/>
              <a:gd name="connsiteX7" fmla="*/ 5158516 w 9801954"/>
              <a:gd name="connsiteY7" fmla="*/ 2638594 h 7139164"/>
              <a:gd name="connsiteX0" fmla="*/ 657954 w 9801954"/>
              <a:gd name="connsiteY0" fmla="*/ 281164 h 7139164"/>
              <a:gd name="connsiteX1" fmla="*/ 9801954 w 9801954"/>
              <a:gd name="connsiteY1" fmla="*/ 281164 h 7139164"/>
              <a:gd name="connsiteX2" fmla="*/ 9801954 w 9801954"/>
              <a:gd name="connsiteY2" fmla="*/ 7139164 h 7139164"/>
              <a:gd name="connsiteX3" fmla="*/ 657954 w 9801954"/>
              <a:gd name="connsiteY3" fmla="*/ 7139164 h 7139164"/>
              <a:gd name="connsiteX4" fmla="*/ 657954 w 9801954"/>
              <a:gd name="connsiteY4" fmla="*/ 281164 h 7139164"/>
              <a:gd name="connsiteX5" fmla="*/ 5158516 w 9801954"/>
              <a:gd name="connsiteY5" fmla="*/ 2638594 h 7139164"/>
              <a:gd name="connsiteX6" fmla="*/ 5158517 w 9801954"/>
              <a:gd name="connsiteY6" fmla="*/ 5710428 h 7139164"/>
              <a:gd name="connsiteX7" fmla="*/ 5158516 w 9801954"/>
              <a:gd name="connsiteY7" fmla="*/ 2638594 h 7139164"/>
              <a:gd name="connsiteX0" fmla="*/ 657954 w 9801954"/>
              <a:gd name="connsiteY0" fmla="*/ 210541 h 7068541"/>
              <a:gd name="connsiteX1" fmla="*/ 9801954 w 9801954"/>
              <a:gd name="connsiteY1" fmla="*/ 210541 h 7068541"/>
              <a:gd name="connsiteX2" fmla="*/ 9801954 w 9801954"/>
              <a:gd name="connsiteY2" fmla="*/ 7068541 h 7068541"/>
              <a:gd name="connsiteX3" fmla="*/ 657954 w 9801954"/>
              <a:gd name="connsiteY3" fmla="*/ 7068541 h 7068541"/>
              <a:gd name="connsiteX4" fmla="*/ 657954 w 9801954"/>
              <a:gd name="connsiteY4" fmla="*/ 210541 h 7068541"/>
              <a:gd name="connsiteX5" fmla="*/ 5158516 w 9801954"/>
              <a:gd name="connsiteY5" fmla="*/ 2567971 h 7068541"/>
              <a:gd name="connsiteX6" fmla="*/ 5158517 w 9801954"/>
              <a:gd name="connsiteY6" fmla="*/ 5639805 h 7068541"/>
              <a:gd name="connsiteX7" fmla="*/ 5158516 w 9801954"/>
              <a:gd name="connsiteY7" fmla="*/ 2567971 h 7068541"/>
              <a:gd name="connsiteX0" fmla="*/ 657954 w 9801954"/>
              <a:gd name="connsiteY0" fmla="*/ 210541 h 7068541"/>
              <a:gd name="connsiteX1" fmla="*/ 9801954 w 9801954"/>
              <a:gd name="connsiteY1" fmla="*/ 210541 h 7068541"/>
              <a:gd name="connsiteX2" fmla="*/ 9801954 w 9801954"/>
              <a:gd name="connsiteY2" fmla="*/ 7068541 h 7068541"/>
              <a:gd name="connsiteX3" fmla="*/ 657954 w 9801954"/>
              <a:gd name="connsiteY3" fmla="*/ 7068541 h 7068541"/>
              <a:gd name="connsiteX4" fmla="*/ 657954 w 9801954"/>
              <a:gd name="connsiteY4" fmla="*/ 210541 h 7068541"/>
              <a:gd name="connsiteX5" fmla="*/ 5158516 w 9801954"/>
              <a:gd name="connsiteY5" fmla="*/ 2567971 h 7068541"/>
              <a:gd name="connsiteX6" fmla="*/ 5158517 w 9801954"/>
              <a:gd name="connsiteY6" fmla="*/ 5639805 h 7068541"/>
              <a:gd name="connsiteX7" fmla="*/ 5158516 w 9801954"/>
              <a:gd name="connsiteY7" fmla="*/ 2567971 h 7068541"/>
              <a:gd name="connsiteX0" fmla="*/ 657954 w 9801954"/>
              <a:gd name="connsiteY0" fmla="*/ 210541 h 7068541"/>
              <a:gd name="connsiteX1" fmla="*/ 9801954 w 9801954"/>
              <a:gd name="connsiteY1" fmla="*/ 210541 h 7068541"/>
              <a:gd name="connsiteX2" fmla="*/ 9801954 w 9801954"/>
              <a:gd name="connsiteY2" fmla="*/ 7068541 h 7068541"/>
              <a:gd name="connsiteX3" fmla="*/ 657954 w 9801954"/>
              <a:gd name="connsiteY3" fmla="*/ 7068541 h 7068541"/>
              <a:gd name="connsiteX4" fmla="*/ 657954 w 9801954"/>
              <a:gd name="connsiteY4" fmla="*/ 210541 h 7068541"/>
              <a:gd name="connsiteX5" fmla="*/ 5158516 w 9801954"/>
              <a:gd name="connsiteY5" fmla="*/ 2567971 h 7068541"/>
              <a:gd name="connsiteX6" fmla="*/ 5158517 w 9801954"/>
              <a:gd name="connsiteY6" fmla="*/ 5639805 h 7068541"/>
              <a:gd name="connsiteX7" fmla="*/ 5158516 w 9801954"/>
              <a:gd name="connsiteY7" fmla="*/ 2567971 h 7068541"/>
              <a:gd name="connsiteX0" fmla="*/ 657954 w 9801954"/>
              <a:gd name="connsiteY0" fmla="*/ 210541 h 7068541"/>
              <a:gd name="connsiteX1" fmla="*/ 9801954 w 9801954"/>
              <a:gd name="connsiteY1" fmla="*/ 210541 h 7068541"/>
              <a:gd name="connsiteX2" fmla="*/ 9801954 w 9801954"/>
              <a:gd name="connsiteY2" fmla="*/ 7068541 h 7068541"/>
              <a:gd name="connsiteX3" fmla="*/ 657954 w 9801954"/>
              <a:gd name="connsiteY3" fmla="*/ 7068541 h 7068541"/>
              <a:gd name="connsiteX4" fmla="*/ 657954 w 9801954"/>
              <a:gd name="connsiteY4" fmla="*/ 210541 h 7068541"/>
              <a:gd name="connsiteX5" fmla="*/ 5158516 w 9801954"/>
              <a:gd name="connsiteY5" fmla="*/ 2567971 h 7068541"/>
              <a:gd name="connsiteX6" fmla="*/ 5158517 w 9801954"/>
              <a:gd name="connsiteY6" fmla="*/ 5639805 h 7068541"/>
              <a:gd name="connsiteX7" fmla="*/ 5158516 w 9801954"/>
              <a:gd name="connsiteY7" fmla="*/ 2567971 h 7068541"/>
              <a:gd name="connsiteX0" fmla="*/ 657954 w 9801954"/>
              <a:gd name="connsiteY0" fmla="*/ 103779 h 6961779"/>
              <a:gd name="connsiteX1" fmla="*/ 9801954 w 9801954"/>
              <a:gd name="connsiteY1" fmla="*/ 103779 h 6961779"/>
              <a:gd name="connsiteX2" fmla="*/ 9801954 w 9801954"/>
              <a:gd name="connsiteY2" fmla="*/ 6961779 h 6961779"/>
              <a:gd name="connsiteX3" fmla="*/ 657954 w 9801954"/>
              <a:gd name="connsiteY3" fmla="*/ 6961779 h 6961779"/>
              <a:gd name="connsiteX4" fmla="*/ 657954 w 9801954"/>
              <a:gd name="connsiteY4" fmla="*/ 103779 h 6961779"/>
              <a:gd name="connsiteX5" fmla="*/ 5158516 w 9801954"/>
              <a:gd name="connsiteY5" fmla="*/ 2461209 h 6961779"/>
              <a:gd name="connsiteX6" fmla="*/ 5158517 w 9801954"/>
              <a:gd name="connsiteY6" fmla="*/ 5533043 h 6961779"/>
              <a:gd name="connsiteX7" fmla="*/ 5158516 w 9801954"/>
              <a:gd name="connsiteY7" fmla="*/ 2461209 h 6961779"/>
              <a:gd name="connsiteX0" fmla="*/ 657954 w 9801954"/>
              <a:gd name="connsiteY0" fmla="*/ 103779 h 6961779"/>
              <a:gd name="connsiteX1" fmla="*/ 9801954 w 9801954"/>
              <a:gd name="connsiteY1" fmla="*/ 103779 h 6961779"/>
              <a:gd name="connsiteX2" fmla="*/ 9801954 w 9801954"/>
              <a:gd name="connsiteY2" fmla="*/ 6961779 h 6961779"/>
              <a:gd name="connsiteX3" fmla="*/ 657954 w 9801954"/>
              <a:gd name="connsiteY3" fmla="*/ 6961779 h 6961779"/>
              <a:gd name="connsiteX4" fmla="*/ 657954 w 9801954"/>
              <a:gd name="connsiteY4" fmla="*/ 103779 h 6961779"/>
              <a:gd name="connsiteX5" fmla="*/ 5158516 w 9801954"/>
              <a:gd name="connsiteY5" fmla="*/ 2461209 h 6961779"/>
              <a:gd name="connsiteX6" fmla="*/ 5158517 w 9801954"/>
              <a:gd name="connsiteY6" fmla="*/ 5533043 h 6961779"/>
              <a:gd name="connsiteX7" fmla="*/ 5158516 w 9801954"/>
              <a:gd name="connsiteY7" fmla="*/ 2461209 h 6961779"/>
              <a:gd name="connsiteX0" fmla="*/ 657954 w 9801954"/>
              <a:gd name="connsiteY0" fmla="*/ 103779 h 6961779"/>
              <a:gd name="connsiteX1" fmla="*/ 9801954 w 9801954"/>
              <a:gd name="connsiteY1" fmla="*/ 103779 h 6961779"/>
              <a:gd name="connsiteX2" fmla="*/ 9801954 w 9801954"/>
              <a:gd name="connsiteY2" fmla="*/ 6961779 h 6961779"/>
              <a:gd name="connsiteX3" fmla="*/ 657954 w 9801954"/>
              <a:gd name="connsiteY3" fmla="*/ 6961779 h 6961779"/>
              <a:gd name="connsiteX4" fmla="*/ 657954 w 9801954"/>
              <a:gd name="connsiteY4" fmla="*/ 103779 h 6961779"/>
              <a:gd name="connsiteX5" fmla="*/ 5158516 w 9801954"/>
              <a:gd name="connsiteY5" fmla="*/ 2461209 h 6961779"/>
              <a:gd name="connsiteX6" fmla="*/ 5158517 w 9801954"/>
              <a:gd name="connsiteY6" fmla="*/ 5533043 h 6961779"/>
              <a:gd name="connsiteX7" fmla="*/ 5158516 w 9801954"/>
              <a:gd name="connsiteY7" fmla="*/ 2461209 h 6961779"/>
              <a:gd name="connsiteX0" fmla="*/ 657954 w 9801954"/>
              <a:gd name="connsiteY0" fmla="*/ 961035 h 7819035"/>
              <a:gd name="connsiteX1" fmla="*/ 9801954 w 9801954"/>
              <a:gd name="connsiteY1" fmla="*/ 961035 h 7819035"/>
              <a:gd name="connsiteX2" fmla="*/ 9801954 w 9801954"/>
              <a:gd name="connsiteY2" fmla="*/ 7819035 h 7819035"/>
              <a:gd name="connsiteX3" fmla="*/ 657954 w 9801954"/>
              <a:gd name="connsiteY3" fmla="*/ 7819035 h 7819035"/>
              <a:gd name="connsiteX4" fmla="*/ 657954 w 9801954"/>
              <a:gd name="connsiteY4" fmla="*/ 961035 h 7819035"/>
              <a:gd name="connsiteX5" fmla="*/ 5015640 w 9801954"/>
              <a:gd name="connsiteY5" fmla="*/ 2461209 h 7819035"/>
              <a:gd name="connsiteX6" fmla="*/ 5158517 w 9801954"/>
              <a:gd name="connsiteY6" fmla="*/ 6390299 h 7819035"/>
              <a:gd name="connsiteX7" fmla="*/ 5015640 w 9801954"/>
              <a:gd name="connsiteY7" fmla="*/ 2461209 h 7819035"/>
              <a:gd name="connsiteX0" fmla="*/ 657954 w 11736597"/>
              <a:gd name="connsiteY0" fmla="*/ 961035 h 7819035"/>
              <a:gd name="connsiteX1" fmla="*/ 9801954 w 11736597"/>
              <a:gd name="connsiteY1" fmla="*/ 961035 h 7819035"/>
              <a:gd name="connsiteX2" fmla="*/ 9801954 w 11736597"/>
              <a:gd name="connsiteY2" fmla="*/ 7819035 h 7819035"/>
              <a:gd name="connsiteX3" fmla="*/ 657954 w 11736597"/>
              <a:gd name="connsiteY3" fmla="*/ 7819035 h 7819035"/>
              <a:gd name="connsiteX4" fmla="*/ 657954 w 11736597"/>
              <a:gd name="connsiteY4" fmla="*/ 961035 h 7819035"/>
              <a:gd name="connsiteX5" fmla="*/ 5015640 w 11736597"/>
              <a:gd name="connsiteY5" fmla="*/ 2461209 h 7819035"/>
              <a:gd name="connsiteX6" fmla="*/ 5158517 w 11736597"/>
              <a:gd name="connsiteY6" fmla="*/ 6390299 h 7819035"/>
              <a:gd name="connsiteX7" fmla="*/ 5015640 w 11736597"/>
              <a:gd name="connsiteY7" fmla="*/ 2461209 h 7819035"/>
              <a:gd name="connsiteX0" fmla="*/ 2059680 w 13138323"/>
              <a:gd name="connsiteY0" fmla="*/ 961035 h 7819035"/>
              <a:gd name="connsiteX1" fmla="*/ 11203680 w 13138323"/>
              <a:gd name="connsiteY1" fmla="*/ 961035 h 7819035"/>
              <a:gd name="connsiteX2" fmla="*/ 11203680 w 13138323"/>
              <a:gd name="connsiteY2" fmla="*/ 7819035 h 7819035"/>
              <a:gd name="connsiteX3" fmla="*/ 2059680 w 13138323"/>
              <a:gd name="connsiteY3" fmla="*/ 7819035 h 7819035"/>
              <a:gd name="connsiteX4" fmla="*/ 2059680 w 13138323"/>
              <a:gd name="connsiteY4" fmla="*/ 961035 h 7819035"/>
              <a:gd name="connsiteX5" fmla="*/ 6417366 w 13138323"/>
              <a:gd name="connsiteY5" fmla="*/ 2461209 h 7819035"/>
              <a:gd name="connsiteX6" fmla="*/ 6560243 w 13138323"/>
              <a:gd name="connsiteY6" fmla="*/ 6390299 h 7819035"/>
              <a:gd name="connsiteX7" fmla="*/ 6417366 w 13138323"/>
              <a:gd name="connsiteY7" fmla="*/ 2461209 h 7819035"/>
              <a:gd name="connsiteX0" fmla="*/ 2059680 w 13138323"/>
              <a:gd name="connsiteY0" fmla="*/ 0 h 6858000"/>
              <a:gd name="connsiteX1" fmla="*/ 11203680 w 13138323"/>
              <a:gd name="connsiteY1" fmla="*/ 0 h 6858000"/>
              <a:gd name="connsiteX2" fmla="*/ 11203680 w 13138323"/>
              <a:gd name="connsiteY2" fmla="*/ 6858000 h 6858000"/>
              <a:gd name="connsiteX3" fmla="*/ 2059680 w 13138323"/>
              <a:gd name="connsiteY3" fmla="*/ 6858000 h 6858000"/>
              <a:gd name="connsiteX4" fmla="*/ 2059680 w 13138323"/>
              <a:gd name="connsiteY4" fmla="*/ 0 h 6858000"/>
              <a:gd name="connsiteX5" fmla="*/ 6417366 w 13138323"/>
              <a:gd name="connsiteY5" fmla="*/ 2857496 h 6858000"/>
              <a:gd name="connsiteX6" fmla="*/ 6560243 w 13138323"/>
              <a:gd name="connsiteY6" fmla="*/ 5429264 h 6858000"/>
              <a:gd name="connsiteX7" fmla="*/ 6417366 w 13138323"/>
              <a:gd name="connsiteY7" fmla="*/ 2857496 h 6858000"/>
              <a:gd name="connsiteX0" fmla="*/ 2059680 w 13138323"/>
              <a:gd name="connsiteY0" fmla="*/ 0 h 6858000"/>
              <a:gd name="connsiteX1" fmla="*/ 11203680 w 13138323"/>
              <a:gd name="connsiteY1" fmla="*/ 0 h 6858000"/>
              <a:gd name="connsiteX2" fmla="*/ 11203680 w 13138323"/>
              <a:gd name="connsiteY2" fmla="*/ 6858000 h 6858000"/>
              <a:gd name="connsiteX3" fmla="*/ 2059680 w 13138323"/>
              <a:gd name="connsiteY3" fmla="*/ 6858000 h 6858000"/>
              <a:gd name="connsiteX4" fmla="*/ 2059680 w 13138323"/>
              <a:gd name="connsiteY4" fmla="*/ 0 h 6858000"/>
              <a:gd name="connsiteX5" fmla="*/ 6417366 w 13138323"/>
              <a:gd name="connsiteY5" fmla="*/ 2857496 h 6858000"/>
              <a:gd name="connsiteX6" fmla="*/ 6560243 w 13138323"/>
              <a:gd name="connsiteY6" fmla="*/ 5429264 h 6858000"/>
              <a:gd name="connsiteX7" fmla="*/ 6417366 w 13138323"/>
              <a:gd name="connsiteY7" fmla="*/ 2857496 h 6858000"/>
              <a:gd name="connsiteX0" fmla="*/ 2059680 w 13138323"/>
              <a:gd name="connsiteY0" fmla="*/ 0 h 6858000"/>
              <a:gd name="connsiteX1" fmla="*/ 11203680 w 13138323"/>
              <a:gd name="connsiteY1" fmla="*/ 0 h 6858000"/>
              <a:gd name="connsiteX2" fmla="*/ 11203680 w 13138323"/>
              <a:gd name="connsiteY2" fmla="*/ 6858000 h 6858000"/>
              <a:gd name="connsiteX3" fmla="*/ 2059680 w 13138323"/>
              <a:gd name="connsiteY3" fmla="*/ 6858000 h 6858000"/>
              <a:gd name="connsiteX4" fmla="*/ 2059680 w 13138323"/>
              <a:gd name="connsiteY4" fmla="*/ 0 h 6858000"/>
              <a:gd name="connsiteX5" fmla="*/ 6417366 w 13138323"/>
              <a:gd name="connsiteY5" fmla="*/ 2857496 h 6858000"/>
              <a:gd name="connsiteX6" fmla="*/ 6560243 w 13138323"/>
              <a:gd name="connsiteY6" fmla="*/ 5429264 h 6858000"/>
              <a:gd name="connsiteX7" fmla="*/ 6417366 w 13138323"/>
              <a:gd name="connsiteY7" fmla="*/ 2857496 h 6858000"/>
              <a:gd name="connsiteX0" fmla="*/ 2059680 w 13138323"/>
              <a:gd name="connsiteY0" fmla="*/ 0 h 6858000"/>
              <a:gd name="connsiteX1" fmla="*/ 11203680 w 13138323"/>
              <a:gd name="connsiteY1" fmla="*/ 0 h 6858000"/>
              <a:gd name="connsiteX2" fmla="*/ 11203680 w 13138323"/>
              <a:gd name="connsiteY2" fmla="*/ 6858000 h 6858000"/>
              <a:gd name="connsiteX3" fmla="*/ 2059680 w 13138323"/>
              <a:gd name="connsiteY3" fmla="*/ 6858000 h 6858000"/>
              <a:gd name="connsiteX4" fmla="*/ 2059680 w 13138323"/>
              <a:gd name="connsiteY4" fmla="*/ 0 h 6858000"/>
              <a:gd name="connsiteX5" fmla="*/ 6274490 w 13138323"/>
              <a:gd name="connsiteY5" fmla="*/ 785793 h 6858000"/>
              <a:gd name="connsiteX6" fmla="*/ 6560243 w 13138323"/>
              <a:gd name="connsiteY6" fmla="*/ 5429264 h 6858000"/>
              <a:gd name="connsiteX7" fmla="*/ 6274490 w 13138323"/>
              <a:gd name="connsiteY7" fmla="*/ 785793 h 6858000"/>
              <a:gd name="connsiteX0" fmla="*/ 2059680 w 13138323"/>
              <a:gd name="connsiteY0" fmla="*/ 0 h 6858000"/>
              <a:gd name="connsiteX1" fmla="*/ 11203680 w 13138323"/>
              <a:gd name="connsiteY1" fmla="*/ 0 h 6858000"/>
              <a:gd name="connsiteX2" fmla="*/ 11203680 w 13138323"/>
              <a:gd name="connsiteY2" fmla="*/ 6858000 h 6858000"/>
              <a:gd name="connsiteX3" fmla="*/ 2059680 w 13138323"/>
              <a:gd name="connsiteY3" fmla="*/ 6858000 h 6858000"/>
              <a:gd name="connsiteX4" fmla="*/ 2059680 w 13138323"/>
              <a:gd name="connsiteY4" fmla="*/ 0 h 6858000"/>
              <a:gd name="connsiteX5" fmla="*/ 6274490 w 13138323"/>
              <a:gd name="connsiteY5" fmla="*/ 785793 h 6858000"/>
              <a:gd name="connsiteX6" fmla="*/ 6560243 w 13138323"/>
              <a:gd name="connsiteY6" fmla="*/ 5429264 h 6858000"/>
              <a:gd name="connsiteX7" fmla="*/ 6274490 w 13138323"/>
              <a:gd name="connsiteY7" fmla="*/ 785793 h 6858000"/>
              <a:gd name="connsiteX0" fmla="*/ 2059680 w 13138323"/>
              <a:gd name="connsiteY0" fmla="*/ 0 h 6858000"/>
              <a:gd name="connsiteX1" fmla="*/ 11203680 w 13138323"/>
              <a:gd name="connsiteY1" fmla="*/ 0 h 6858000"/>
              <a:gd name="connsiteX2" fmla="*/ 11203680 w 13138323"/>
              <a:gd name="connsiteY2" fmla="*/ 6858000 h 6858000"/>
              <a:gd name="connsiteX3" fmla="*/ 2059680 w 13138323"/>
              <a:gd name="connsiteY3" fmla="*/ 6858000 h 6858000"/>
              <a:gd name="connsiteX4" fmla="*/ 2059680 w 13138323"/>
              <a:gd name="connsiteY4" fmla="*/ 0 h 6858000"/>
              <a:gd name="connsiteX5" fmla="*/ 6274490 w 13138323"/>
              <a:gd name="connsiteY5" fmla="*/ 785793 h 6858000"/>
              <a:gd name="connsiteX6" fmla="*/ 6560243 w 13138323"/>
              <a:gd name="connsiteY6" fmla="*/ 5429264 h 6858000"/>
              <a:gd name="connsiteX7" fmla="*/ 6274490 w 13138323"/>
              <a:gd name="connsiteY7" fmla="*/ 785793 h 6858000"/>
              <a:gd name="connsiteX0" fmla="*/ 2059680 w 13138323"/>
              <a:gd name="connsiteY0" fmla="*/ 0 h 6858000"/>
              <a:gd name="connsiteX1" fmla="*/ 11203680 w 13138323"/>
              <a:gd name="connsiteY1" fmla="*/ 0 h 6858000"/>
              <a:gd name="connsiteX2" fmla="*/ 11203680 w 13138323"/>
              <a:gd name="connsiteY2" fmla="*/ 6858000 h 6858000"/>
              <a:gd name="connsiteX3" fmla="*/ 2059680 w 13138323"/>
              <a:gd name="connsiteY3" fmla="*/ 6858000 h 6858000"/>
              <a:gd name="connsiteX4" fmla="*/ 2059680 w 13138323"/>
              <a:gd name="connsiteY4" fmla="*/ 0 h 6858000"/>
              <a:gd name="connsiteX5" fmla="*/ 6631680 w 13138323"/>
              <a:gd name="connsiteY5" fmla="*/ 714355 h 6858000"/>
              <a:gd name="connsiteX6" fmla="*/ 6560243 w 13138323"/>
              <a:gd name="connsiteY6" fmla="*/ 5429264 h 6858000"/>
              <a:gd name="connsiteX7" fmla="*/ 6631680 w 13138323"/>
              <a:gd name="connsiteY7" fmla="*/ 714355 h 6858000"/>
              <a:gd name="connsiteX0" fmla="*/ 2059680 w 13138323"/>
              <a:gd name="connsiteY0" fmla="*/ 0 h 6858000"/>
              <a:gd name="connsiteX1" fmla="*/ 11203680 w 13138323"/>
              <a:gd name="connsiteY1" fmla="*/ 0 h 6858000"/>
              <a:gd name="connsiteX2" fmla="*/ 11203680 w 13138323"/>
              <a:gd name="connsiteY2" fmla="*/ 6858000 h 6858000"/>
              <a:gd name="connsiteX3" fmla="*/ 2059680 w 13138323"/>
              <a:gd name="connsiteY3" fmla="*/ 6858000 h 6858000"/>
              <a:gd name="connsiteX4" fmla="*/ 2059680 w 13138323"/>
              <a:gd name="connsiteY4" fmla="*/ 0 h 6858000"/>
              <a:gd name="connsiteX5" fmla="*/ 6560242 w 13138323"/>
              <a:gd name="connsiteY5" fmla="*/ 1000107 h 6858000"/>
              <a:gd name="connsiteX6" fmla="*/ 6560243 w 13138323"/>
              <a:gd name="connsiteY6" fmla="*/ 5429264 h 6858000"/>
              <a:gd name="connsiteX7" fmla="*/ 6560242 w 13138323"/>
              <a:gd name="connsiteY7" fmla="*/ 1000107 h 6858000"/>
              <a:gd name="connsiteX0" fmla="*/ 2059680 w 13138323"/>
              <a:gd name="connsiteY0" fmla="*/ 0 h 6858000"/>
              <a:gd name="connsiteX1" fmla="*/ 11203680 w 13138323"/>
              <a:gd name="connsiteY1" fmla="*/ 0 h 6858000"/>
              <a:gd name="connsiteX2" fmla="*/ 11203680 w 13138323"/>
              <a:gd name="connsiteY2" fmla="*/ 6858000 h 6858000"/>
              <a:gd name="connsiteX3" fmla="*/ 2059680 w 13138323"/>
              <a:gd name="connsiteY3" fmla="*/ 6858000 h 6858000"/>
              <a:gd name="connsiteX4" fmla="*/ 2059680 w 13138323"/>
              <a:gd name="connsiteY4" fmla="*/ 0 h 6858000"/>
              <a:gd name="connsiteX5" fmla="*/ 6560242 w 13138323"/>
              <a:gd name="connsiteY5" fmla="*/ 1000107 h 6858000"/>
              <a:gd name="connsiteX6" fmla="*/ 6560243 w 13138323"/>
              <a:gd name="connsiteY6" fmla="*/ 5429264 h 6858000"/>
              <a:gd name="connsiteX7" fmla="*/ 6560242 w 13138323"/>
              <a:gd name="connsiteY7" fmla="*/ 1000107 h 6858000"/>
              <a:gd name="connsiteX0" fmla="*/ 2077517 w 13156160"/>
              <a:gd name="connsiteY0" fmla="*/ 0 h 8819212"/>
              <a:gd name="connsiteX1" fmla="*/ 11221517 w 13156160"/>
              <a:gd name="connsiteY1" fmla="*/ 0 h 8819212"/>
              <a:gd name="connsiteX2" fmla="*/ 11221517 w 13156160"/>
              <a:gd name="connsiteY2" fmla="*/ 6858000 h 8819212"/>
              <a:gd name="connsiteX3" fmla="*/ 2077517 w 13156160"/>
              <a:gd name="connsiteY3" fmla="*/ 6858000 h 8819212"/>
              <a:gd name="connsiteX4" fmla="*/ 2077517 w 13156160"/>
              <a:gd name="connsiteY4" fmla="*/ 0 h 8819212"/>
              <a:gd name="connsiteX5" fmla="*/ 6578079 w 13156160"/>
              <a:gd name="connsiteY5" fmla="*/ 1000107 h 8819212"/>
              <a:gd name="connsiteX6" fmla="*/ 6578080 w 13156160"/>
              <a:gd name="connsiteY6" fmla="*/ 5429264 h 8819212"/>
              <a:gd name="connsiteX7" fmla="*/ 6578079 w 13156160"/>
              <a:gd name="connsiteY7" fmla="*/ 1000107 h 8819212"/>
              <a:gd name="connsiteX0" fmla="*/ 0 w 11078643"/>
              <a:gd name="connsiteY0" fmla="*/ 0 h 6858000"/>
              <a:gd name="connsiteX1" fmla="*/ 9144000 w 11078643"/>
              <a:gd name="connsiteY1" fmla="*/ 0 h 6858000"/>
              <a:gd name="connsiteX2" fmla="*/ 9144000 w 11078643"/>
              <a:gd name="connsiteY2" fmla="*/ 6858000 h 6858000"/>
              <a:gd name="connsiteX3" fmla="*/ 0 w 11078643"/>
              <a:gd name="connsiteY3" fmla="*/ 6858000 h 6858000"/>
              <a:gd name="connsiteX4" fmla="*/ 0 w 11078643"/>
              <a:gd name="connsiteY4" fmla="*/ 0 h 6858000"/>
              <a:gd name="connsiteX5" fmla="*/ 4500562 w 11078643"/>
              <a:gd name="connsiteY5" fmla="*/ 1000107 h 6858000"/>
              <a:gd name="connsiteX6" fmla="*/ 4500563 w 11078643"/>
              <a:gd name="connsiteY6" fmla="*/ 5429264 h 6858000"/>
              <a:gd name="connsiteX7" fmla="*/ 4500562 w 11078643"/>
              <a:gd name="connsiteY7" fmla="*/ 1000107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4500562 w 9144000"/>
              <a:gd name="connsiteY5" fmla="*/ 1000107 h 6858000"/>
              <a:gd name="connsiteX6" fmla="*/ 4500563 w 9144000"/>
              <a:gd name="connsiteY6" fmla="*/ 5429264 h 6858000"/>
              <a:gd name="connsiteX7" fmla="*/ 4500562 w 9144000"/>
              <a:gd name="connsiteY7" fmla="*/ 1000107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4500562 w 9144000"/>
              <a:gd name="connsiteY5" fmla="*/ 1000107 h 6858000"/>
              <a:gd name="connsiteX6" fmla="*/ 4500563 w 9144000"/>
              <a:gd name="connsiteY6" fmla="*/ 5429264 h 6858000"/>
              <a:gd name="connsiteX7" fmla="*/ 4500562 w 9144000"/>
              <a:gd name="connsiteY7" fmla="*/ 1000107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4500562 w 9144000"/>
              <a:gd name="connsiteY5" fmla="*/ 1000107 h 6858000"/>
              <a:gd name="connsiteX6" fmla="*/ 4500563 w 9144000"/>
              <a:gd name="connsiteY6" fmla="*/ 5429264 h 6858000"/>
              <a:gd name="connsiteX7" fmla="*/ 4500562 w 9144000"/>
              <a:gd name="connsiteY7" fmla="*/ 1000107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4500562 w 9144000"/>
              <a:gd name="connsiteY5" fmla="*/ 1000107 h 6858000"/>
              <a:gd name="connsiteX6" fmla="*/ 4500563 w 9144000"/>
              <a:gd name="connsiteY6" fmla="*/ 5429264 h 6858000"/>
              <a:gd name="connsiteX7" fmla="*/ 4500562 w 9144000"/>
              <a:gd name="connsiteY7" fmla="*/ 1000107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4500562 w 9144000"/>
              <a:gd name="connsiteY5" fmla="*/ 1000107 h 6858000"/>
              <a:gd name="connsiteX6" fmla="*/ 4500563 w 9144000"/>
              <a:gd name="connsiteY6" fmla="*/ 5429264 h 6858000"/>
              <a:gd name="connsiteX7" fmla="*/ 4500562 w 9144000"/>
              <a:gd name="connsiteY7" fmla="*/ 1000107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4500562 w 9144000"/>
              <a:gd name="connsiteY5" fmla="*/ 1000107 h 6858000"/>
              <a:gd name="connsiteX6" fmla="*/ 4500563 w 9144000"/>
              <a:gd name="connsiteY6" fmla="*/ 5429264 h 6858000"/>
              <a:gd name="connsiteX7" fmla="*/ 4500562 w 9144000"/>
              <a:gd name="connsiteY7" fmla="*/ 1000107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4572000 w 9144000"/>
              <a:gd name="connsiteY5" fmla="*/ 928670 h 6858000"/>
              <a:gd name="connsiteX6" fmla="*/ 4500563 w 9144000"/>
              <a:gd name="connsiteY6" fmla="*/ 5429264 h 6858000"/>
              <a:gd name="connsiteX7" fmla="*/ 4572000 w 9144000"/>
              <a:gd name="connsiteY7" fmla="*/ 92867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4572000 w 9144000"/>
              <a:gd name="connsiteY5" fmla="*/ 928670 h 6858000"/>
              <a:gd name="connsiteX6" fmla="*/ 4572000 w 9144000"/>
              <a:gd name="connsiteY6" fmla="*/ 5500702 h 6858000"/>
              <a:gd name="connsiteX7" fmla="*/ 4572000 w 9144000"/>
              <a:gd name="connsiteY7" fmla="*/ 92867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4572000 w 9144000"/>
              <a:gd name="connsiteY5" fmla="*/ 928670 h 6858000"/>
              <a:gd name="connsiteX6" fmla="*/ 4572000 w 9144000"/>
              <a:gd name="connsiteY6" fmla="*/ 5857892 h 6858000"/>
              <a:gd name="connsiteX7" fmla="*/ 4572000 w 9144000"/>
              <a:gd name="connsiteY7" fmla="*/ 92867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4572000 w 9144000"/>
              <a:gd name="connsiteY5" fmla="*/ 928670 h 6858000"/>
              <a:gd name="connsiteX6" fmla="*/ 4572000 w 9144000"/>
              <a:gd name="connsiteY6" fmla="*/ 5857892 h 6858000"/>
              <a:gd name="connsiteX7" fmla="*/ 4572000 w 9144000"/>
              <a:gd name="connsiteY7" fmla="*/ 92867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4572000 w 9144000"/>
              <a:gd name="connsiteY5" fmla="*/ 928670 h 6858000"/>
              <a:gd name="connsiteX6" fmla="*/ 4572000 w 9144000"/>
              <a:gd name="connsiteY6" fmla="*/ 5857892 h 6858000"/>
              <a:gd name="connsiteX7" fmla="*/ 4572000 w 9144000"/>
              <a:gd name="connsiteY7" fmla="*/ 92867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4572000 w 9144000"/>
              <a:gd name="connsiteY5" fmla="*/ 928670 h 6858000"/>
              <a:gd name="connsiteX6" fmla="*/ 4572000 w 9144000"/>
              <a:gd name="connsiteY6" fmla="*/ 5857892 h 6858000"/>
              <a:gd name="connsiteX7" fmla="*/ 4572000 w 9144000"/>
              <a:gd name="connsiteY7" fmla="*/ 92867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4572000 w 9144000"/>
              <a:gd name="connsiteY5" fmla="*/ 928670 h 6858000"/>
              <a:gd name="connsiteX6" fmla="*/ 4572000 w 9144000"/>
              <a:gd name="connsiteY6" fmla="*/ 5857892 h 6858000"/>
              <a:gd name="connsiteX7" fmla="*/ 4572000 w 9144000"/>
              <a:gd name="connsiteY7" fmla="*/ 92867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4572000 w 9144000"/>
              <a:gd name="connsiteY5" fmla="*/ 1000108 h 6858000"/>
              <a:gd name="connsiteX6" fmla="*/ 4572000 w 9144000"/>
              <a:gd name="connsiteY6" fmla="*/ 5857892 h 6858000"/>
              <a:gd name="connsiteX7" fmla="*/ 4572000 w 9144000"/>
              <a:gd name="connsiteY7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4572000 w 9144000"/>
              <a:gd name="connsiteY5" fmla="*/ 1000108 h 6858000"/>
              <a:gd name="connsiteX6" fmla="*/ 4572000 w 9144000"/>
              <a:gd name="connsiteY6" fmla="*/ 5857892 h 6858000"/>
              <a:gd name="connsiteX7" fmla="*/ 4572000 w 9144000"/>
              <a:gd name="connsiteY7" fmla="*/ 1000108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144000" h="6858000">
                <a:moveTo>
                  <a:pt x="0" y="0"/>
                </a:moveTo>
                <a:lnTo>
                  <a:pt x="9144000" y="0"/>
                </a:lnTo>
                <a:lnTo>
                  <a:pt x="9144000" y="6858000"/>
                </a:lnTo>
                <a:lnTo>
                  <a:pt x="0" y="6858000"/>
                </a:lnTo>
                <a:lnTo>
                  <a:pt x="0" y="0"/>
                </a:lnTo>
                <a:close/>
                <a:moveTo>
                  <a:pt x="4572000" y="1000108"/>
                </a:moveTo>
                <a:cubicBezTo>
                  <a:pt x="1547231" y="1086348"/>
                  <a:pt x="1100826" y="5572718"/>
                  <a:pt x="4572000" y="5857892"/>
                </a:cubicBezTo>
                <a:cubicBezTo>
                  <a:pt x="8240102" y="5506400"/>
                  <a:pt x="7550755" y="1066320"/>
                  <a:pt x="4572000" y="1000108"/>
                </a:cubicBezTo>
                <a:close/>
              </a:path>
            </a:pathLst>
          </a:custGeom>
          <a:gradFill>
            <a:gsLst>
              <a:gs pos="0">
                <a:srgbClr val="FF3399"/>
              </a:gs>
              <a:gs pos="25000">
                <a:schemeClr val="bg2">
                  <a:lumMod val="60000"/>
                  <a:lumOff val="40000"/>
                  <a:alpha val="44000"/>
                </a:schemeClr>
              </a:gs>
              <a:gs pos="50000">
                <a:schemeClr val="tx1">
                  <a:alpha val="69000"/>
                </a:schemeClr>
              </a:gs>
              <a:gs pos="97000">
                <a:srgbClr val="01A78F">
                  <a:lumMod val="31000"/>
                </a:srgbClr>
              </a:gs>
              <a:gs pos="83000">
                <a:srgbClr val="3366FF">
                  <a:alpha val="2000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med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4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82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82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3000"/>
                                        <p:tgtEl>
                                          <p:spTgt spid="82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201" grpId="0"/>
      <p:bldP spid="6" grpId="0" animBg="1"/>
      <p:bldP spid="6" grpId="1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1 Imagen" descr="Diapositiva48"/>
          <p:cNvPicPr>
            <a:picLocks noGrp="1" noChangeAspect="1"/>
          </p:cNvPicPr>
          <p:nvPr isPhoto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9573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Doble onda"/>
          <p:cNvSpPr/>
          <p:nvPr/>
        </p:nvSpPr>
        <p:spPr>
          <a:xfrm>
            <a:off x="-11796" y="260648"/>
            <a:ext cx="9155796" cy="457200"/>
          </a:xfrm>
          <a:prstGeom prst="doubleWave">
            <a:avLst>
              <a:gd name="adj1" fmla="val 12500"/>
              <a:gd name="adj2" fmla="val 0"/>
            </a:avLst>
          </a:prstGeom>
          <a:gradFill>
            <a:gsLst>
              <a:gs pos="0">
                <a:srgbClr val="FFFFFF"/>
              </a:gs>
              <a:gs pos="13000">
                <a:srgbClr val="E6E6E6"/>
              </a:gs>
              <a:gs pos="32001">
                <a:srgbClr val="7D8496"/>
              </a:gs>
              <a:gs pos="47000">
                <a:schemeClr val="accent6">
                  <a:lumMod val="20000"/>
                  <a:lumOff val="80000"/>
                </a:schemeClr>
              </a:gs>
              <a:gs pos="85001">
                <a:srgbClr val="7D8496"/>
              </a:gs>
              <a:gs pos="100000">
                <a:srgbClr val="E6E6E6"/>
              </a:gs>
            </a:gsLst>
            <a:lin ang="2700000" scaled="1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9225" name="4 Rectángulo"/>
          <p:cNvSpPr>
            <a:spLocks noChangeArrowheads="1"/>
          </p:cNvSpPr>
          <p:nvPr/>
        </p:nvSpPr>
        <p:spPr bwMode="auto">
          <a:xfrm>
            <a:off x="4547588" y="1022284"/>
            <a:ext cx="4572000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  <a:scene3d>
              <a:camera prst="obliqueBottomLeft"/>
              <a:lightRig rig="threePt" dir="t"/>
            </a:scene3d>
            <a:sp3d extrusionH="63500">
              <a:extrusionClr>
                <a:schemeClr val="tx1"/>
              </a:extrusionClr>
            </a:sp3d>
          </a:bodyPr>
          <a:lstStyle/>
          <a:p>
            <a:pPr algn="ctr"/>
            <a:r>
              <a:rPr lang="es-ES" altLang="es-ES" sz="2400" b="1" dirty="0">
                <a:effectLst>
                  <a:glow rad="101600">
                    <a:schemeClr val="accent6">
                      <a:lumMod val="50000"/>
                      <a:alpha val="60000"/>
                    </a:schemeClr>
                  </a:glow>
                </a:effectLst>
                <a:latin typeface="Calibri" pitchFamily="34" charset="0"/>
              </a:rPr>
              <a:t>porque tú puedes</a:t>
            </a:r>
          </a:p>
          <a:p>
            <a:pPr algn="ctr"/>
            <a:r>
              <a:rPr lang="es-ES" altLang="es-ES" sz="2400" b="1" dirty="0">
                <a:effectLst>
                  <a:glow rad="101600">
                    <a:schemeClr val="accent6">
                      <a:lumMod val="50000"/>
                      <a:alpha val="60000"/>
                    </a:schemeClr>
                  </a:glow>
                </a:effectLst>
                <a:latin typeface="Calibri" pitchFamily="34" charset="0"/>
              </a:rPr>
              <a:t>dar  vida a la vida,</a:t>
            </a:r>
          </a:p>
        </p:txBody>
      </p:sp>
      <p:sp>
        <p:nvSpPr>
          <p:cNvPr id="6" name="5 Forma libre"/>
          <p:cNvSpPr/>
          <p:nvPr/>
        </p:nvSpPr>
        <p:spPr>
          <a:xfrm>
            <a:off x="1630084" y="980728"/>
            <a:ext cx="6038260" cy="5112568"/>
          </a:xfrm>
          <a:custGeom>
            <a:avLst/>
            <a:gdLst>
              <a:gd name="connsiteX0" fmla="*/ 0 w 3816424"/>
              <a:gd name="connsiteY0" fmla="*/ 0 h 3096344"/>
              <a:gd name="connsiteX1" fmla="*/ 3816424 w 3816424"/>
              <a:gd name="connsiteY1" fmla="*/ 0 h 3096344"/>
              <a:gd name="connsiteX2" fmla="*/ 3816424 w 3816424"/>
              <a:gd name="connsiteY2" fmla="*/ 3096344 h 3096344"/>
              <a:gd name="connsiteX3" fmla="*/ 0 w 3816424"/>
              <a:gd name="connsiteY3" fmla="*/ 3096344 h 3096344"/>
              <a:gd name="connsiteX4" fmla="*/ 0 w 3816424"/>
              <a:gd name="connsiteY4" fmla="*/ 0 h 3096344"/>
              <a:gd name="connsiteX0" fmla="*/ 0 w 4176464"/>
              <a:gd name="connsiteY0" fmla="*/ 0 h 3456384"/>
              <a:gd name="connsiteX1" fmla="*/ 4176464 w 4176464"/>
              <a:gd name="connsiteY1" fmla="*/ 360040 h 3456384"/>
              <a:gd name="connsiteX2" fmla="*/ 4176464 w 4176464"/>
              <a:gd name="connsiteY2" fmla="*/ 3456384 h 3456384"/>
              <a:gd name="connsiteX3" fmla="*/ 360040 w 4176464"/>
              <a:gd name="connsiteY3" fmla="*/ 3456384 h 3456384"/>
              <a:gd name="connsiteX4" fmla="*/ 0 w 4176464"/>
              <a:gd name="connsiteY4" fmla="*/ 0 h 3456384"/>
              <a:gd name="connsiteX0" fmla="*/ 0 w 4464496"/>
              <a:gd name="connsiteY0" fmla="*/ 72008 h 3528392"/>
              <a:gd name="connsiteX1" fmla="*/ 4464496 w 4464496"/>
              <a:gd name="connsiteY1" fmla="*/ 0 h 3528392"/>
              <a:gd name="connsiteX2" fmla="*/ 4176464 w 4464496"/>
              <a:gd name="connsiteY2" fmla="*/ 3528392 h 3528392"/>
              <a:gd name="connsiteX3" fmla="*/ 360040 w 4464496"/>
              <a:gd name="connsiteY3" fmla="*/ 3528392 h 3528392"/>
              <a:gd name="connsiteX4" fmla="*/ 0 w 4464496"/>
              <a:gd name="connsiteY4" fmla="*/ 72008 h 3528392"/>
              <a:gd name="connsiteX0" fmla="*/ 0 w 4752528"/>
              <a:gd name="connsiteY0" fmla="*/ 72008 h 3960440"/>
              <a:gd name="connsiteX1" fmla="*/ 4464496 w 4752528"/>
              <a:gd name="connsiteY1" fmla="*/ 0 h 3960440"/>
              <a:gd name="connsiteX2" fmla="*/ 4752528 w 4752528"/>
              <a:gd name="connsiteY2" fmla="*/ 3960440 h 3960440"/>
              <a:gd name="connsiteX3" fmla="*/ 360040 w 4752528"/>
              <a:gd name="connsiteY3" fmla="*/ 3528392 h 3960440"/>
              <a:gd name="connsiteX4" fmla="*/ 0 w 4752528"/>
              <a:gd name="connsiteY4" fmla="*/ 72008 h 3960440"/>
              <a:gd name="connsiteX0" fmla="*/ 216024 w 4968552"/>
              <a:gd name="connsiteY0" fmla="*/ 72008 h 3960440"/>
              <a:gd name="connsiteX1" fmla="*/ 4680520 w 4968552"/>
              <a:gd name="connsiteY1" fmla="*/ 0 h 3960440"/>
              <a:gd name="connsiteX2" fmla="*/ 4968552 w 4968552"/>
              <a:gd name="connsiteY2" fmla="*/ 3960440 h 3960440"/>
              <a:gd name="connsiteX3" fmla="*/ 0 w 4968552"/>
              <a:gd name="connsiteY3" fmla="*/ 3816424 h 3960440"/>
              <a:gd name="connsiteX4" fmla="*/ 216024 w 4968552"/>
              <a:gd name="connsiteY4" fmla="*/ 72008 h 3960440"/>
              <a:gd name="connsiteX0" fmla="*/ 216024 w 4968552"/>
              <a:gd name="connsiteY0" fmla="*/ 72008 h 3816424"/>
              <a:gd name="connsiteX1" fmla="*/ 4680520 w 4968552"/>
              <a:gd name="connsiteY1" fmla="*/ 0 h 3816424"/>
              <a:gd name="connsiteX2" fmla="*/ 4968552 w 4968552"/>
              <a:gd name="connsiteY2" fmla="*/ 3816424 h 3816424"/>
              <a:gd name="connsiteX3" fmla="*/ 0 w 4968552"/>
              <a:gd name="connsiteY3" fmla="*/ 3816424 h 3816424"/>
              <a:gd name="connsiteX4" fmla="*/ 216024 w 4968552"/>
              <a:gd name="connsiteY4" fmla="*/ 72008 h 3816424"/>
              <a:gd name="connsiteX0" fmla="*/ 144016 w 4896544"/>
              <a:gd name="connsiteY0" fmla="*/ 72008 h 3816424"/>
              <a:gd name="connsiteX1" fmla="*/ 4608512 w 4896544"/>
              <a:gd name="connsiteY1" fmla="*/ 0 h 3816424"/>
              <a:gd name="connsiteX2" fmla="*/ 4896544 w 4896544"/>
              <a:gd name="connsiteY2" fmla="*/ 3816424 h 3816424"/>
              <a:gd name="connsiteX3" fmla="*/ 0 w 4896544"/>
              <a:gd name="connsiteY3" fmla="*/ 3744416 h 3816424"/>
              <a:gd name="connsiteX4" fmla="*/ 144016 w 4896544"/>
              <a:gd name="connsiteY4" fmla="*/ 72008 h 3816424"/>
              <a:gd name="connsiteX0" fmla="*/ 216024 w 4968552"/>
              <a:gd name="connsiteY0" fmla="*/ 72008 h 3816424"/>
              <a:gd name="connsiteX1" fmla="*/ 4680520 w 4968552"/>
              <a:gd name="connsiteY1" fmla="*/ 0 h 3816424"/>
              <a:gd name="connsiteX2" fmla="*/ 4968552 w 4968552"/>
              <a:gd name="connsiteY2" fmla="*/ 3816424 h 3816424"/>
              <a:gd name="connsiteX3" fmla="*/ 0 w 4968552"/>
              <a:gd name="connsiteY3" fmla="*/ 3744416 h 3816424"/>
              <a:gd name="connsiteX4" fmla="*/ 216024 w 4968552"/>
              <a:gd name="connsiteY4" fmla="*/ 72008 h 3816424"/>
              <a:gd name="connsiteX0" fmla="*/ 216024 w 4968552"/>
              <a:gd name="connsiteY0" fmla="*/ 72008 h 3816424"/>
              <a:gd name="connsiteX1" fmla="*/ 2460972 w 4968552"/>
              <a:gd name="connsiteY1" fmla="*/ 51916 h 3816424"/>
              <a:gd name="connsiteX2" fmla="*/ 4680520 w 4968552"/>
              <a:gd name="connsiteY2" fmla="*/ 0 h 3816424"/>
              <a:gd name="connsiteX3" fmla="*/ 4968552 w 4968552"/>
              <a:gd name="connsiteY3" fmla="*/ 3816424 h 3816424"/>
              <a:gd name="connsiteX4" fmla="*/ 0 w 4968552"/>
              <a:gd name="connsiteY4" fmla="*/ 3744416 h 3816424"/>
              <a:gd name="connsiteX5" fmla="*/ 216024 w 4968552"/>
              <a:gd name="connsiteY5" fmla="*/ 72008 h 3816424"/>
              <a:gd name="connsiteX0" fmla="*/ 216024 w 4968552"/>
              <a:gd name="connsiteY0" fmla="*/ 72008 h 3816424"/>
              <a:gd name="connsiteX1" fmla="*/ 2460972 w 4968552"/>
              <a:gd name="connsiteY1" fmla="*/ 51916 h 3816424"/>
              <a:gd name="connsiteX2" fmla="*/ 4680520 w 4968552"/>
              <a:gd name="connsiteY2" fmla="*/ 0 h 3816424"/>
              <a:gd name="connsiteX3" fmla="*/ 4968552 w 4968552"/>
              <a:gd name="connsiteY3" fmla="*/ 3816424 h 3816424"/>
              <a:gd name="connsiteX4" fmla="*/ 0 w 4968552"/>
              <a:gd name="connsiteY4" fmla="*/ 3744416 h 3816424"/>
              <a:gd name="connsiteX5" fmla="*/ 124172 w 4968552"/>
              <a:gd name="connsiteY5" fmla="*/ 1880716 h 3816424"/>
              <a:gd name="connsiteX6" fmla="*/ 216024 w 4968552"/>
              <a:gd name="connsiteY6" fmla="*/ 72008 h 3816424"/>
              <a:gd name="connsiteX0" fmla="*/ 216024 w 4968552"/>
              <a:gd name="connsiteY0" fmla="*/ 72008 h 3816424"/>
              <a:gd name="connsiteX1" fmla="*/ 2460972 w 4968552"/>
              <a:gd name="connsiteY1" fmla="*/ 51916 h 3816424"/>
              <a:gd name="connsiteX2" fmla="*/ 4680520 w 4968552"/>
              <a:gd name="connsiteY2" fmla="*/ 0 h 3816424"/>
              <a:gd name="connsiteX3" fmla="*/ 4797772 w 4968552"/>
              <a:gd name="connsiteY3" fmla="*/ 1868016 h 3816424"/>
              <a:gd name="connsiteX4" fmla="*/ 4968552 w 4968552"/>
              <a:gd name="connsiteY4" fmla="*/ 3816424 h 3816424"/>
              <a:gd name="connsiteX5" fmla="*/ 0 w 4968552"/>
              <a:gd name="connsiteY5" fmla="*/ 3744416 h 3816424"/>
              <a:gd name="connsiteX6" fmla="*/ 124172 w 4968552"/>
              <a:gd name="connsiteY6" fmla="*/ 1880716 h 3816424"/>
              <a:gd name="connsiteX7" fmla="*/ 216024 w 4968552"/>
              <a:gd name="connsiteY7" fmla="*/ 72008 h 3816424"/>
              <a:gd name="connsiteX0" fmla="*/ 216024 w 4968552"/>
              <a:gd name="connsiteY0" fmla="*/ 72008 h 3816424"/>
              <a:gd name="connsiteX1" fmla="*/ 2460972 w 4968552"/>
              <a:gd name="connsiteY1" fmla="*/ 51916 h 3816424"/>
              <a:gd name="connsiteX2" fmla="*/ 4680520 w 4968552"/>
              <a:gd name="connsiteY2" fmla="*/ 0 h 3816424"/>
              <a:gd name="connsiteX3" fmla="*/ 4797772 w 4968552"/>
              <a:gd name="connsiteY3" fmla="*/ 1868016 h 3816424"/>
              <a:gd name="connsiteX4" fmla="*/ 4968552 w 4968552"/>
              <a:gd name="connsiteY4" fmla="*/ 3816424 h 3816424"/>
              <a:gd name="connsiteX5" fmla="*/ 2473672 w 4968552"/>
              <a:gd name="connsiteY5" fmla="*/ 3773016 h 3816424"/>
              <a:gd name="connsiteX6" fmla="*/ 0 w 4968552"/>
              <a:gd name="connsiteY6" fmla="*/ 3744416 h 3816424"/>
              <a:gd name="connsiteX7" fmla="*/ 124172 w 4968552"/>
              <a:gd name="connsiteY7" fmla="*/ 1880716 h 3816424"/>
              <a:gd name="connsiteX8" fmla="*/ 216024 w 4968552"/>
              <a:gd name="connsiteY8" fmla="*/ 72008 h 3816424"/>
              <a:gd name="connsiteX0" fmla="*/ 607607 w 5360135"/>
              <a:gd name="connsiteY0" fmla="*/ 72008 h 4059799"/>
              <a:gd name="connsiteX1" fmla="*/ 2852555 w 5360135"/>
              <a:gd name="connsiteY1" fmla="*/ 51916 h 4059799"/>
              <a:gd name="connsiteX2" fmla="*/ 5072103 w 5360135"/>
              <a:gd name="connsiteY2" fmla="*/ 0 h 4059799"/>
              <a:gd name="connsiteX3" fmla="*/ 5189355 w 5360135"/>
              <a:gd name="connsiteY3" fmla="*/ 1868016 h 4059799"/>
              <a:gd name="connsiteX4" fmla="*/ 5360135 w 5360135"/>
              <a:gd name="connsiteY4" fmla="*/ 3816424 h 4059799"/>
              <a:gd name="connsiteX5" fmla="*/ 2865255 w 5360135"/>
              <a:gd name="connsiteY5" fmla="*/ 3773016 h 4059799"/>
              <a:gd name="connsiteX6" fmla="*/ 391583 w 5360135"/>
              <a:gd name="connsiteY6" fmla="*/ 3744416 h 4059799"/>
              <a:gd name="connsiteX7" fmla="*/ 515755 w 5360135"/>
              <a:gd name="connsiteY7" fmla="*/ 1880716 h 4059799"/>
              <a:gd name="connsiteX8" fmla="*/ 607607 w 5360135"/>
              <a:gd name="connsiteY8" fmla="*/ 72008 h 4059799"/>
              <a:gd name="connsiteX0" fmla="*/ 607607 w 5747485"/>
              <a:gd name="connsiteY0" fmla="*/ 72008 h 4133924"/>
              <a:gd name="connsiteX1" fmla="*/ 2852555 w 5747485"/>
              <a:gd name="connsiteY1" fmla="*/ 51916 h 4133924"/>
              <a:gd name="connsiteX2" fmla="*/ 5072103 w 5747485"/>
              <a:gd name="connsiteY2" fmla="*/ 0 h 4133924"/>
              <a:gd name="connsiteX3" fmla="*/ 5189355 w 5747485"/>
              <a:gd name="connsiteY3" fmla="*/ 1868016 h 4133924"/>
              <a:gd name="connsiteX4" fmla="*/ 5360135 w 5747485"/>
              <a:gd name="connsiteY4" fmla="*/ 3816424 h 4133924"/>
              <a:gd name="connsiteX5" fmla="*/ 2865255 w 5747485"/>
              <a:gd name="connsiteY5" fmla="*/ 3773016 h 4133924"/>
              <a:gd name="connsiteX6" fmla="*/ 391583 w 5747485"/>
              <a:gd name="connsiteY6" fmla="*/ 3744416 h 4133924"/>
              <a:gd name="connsiteX7" fmla="*/ 515755 w 5747485"/>
              <a:gd name="connsiteY7" fmla="*/ 1880716 h 4133924"/>
              <a:gd name="connsiteX8" fmla="*/ 607607 w 5747485"/>
              <a:gd name="connsiteY8" fmla="*/ 72008 h 4133924"/>
              <a:gd name="connsiteX0" fmla="*/ 607607 w 5747485"/>
              <a:gd name="connsiteY0" fmla="*/ 374691 h 4436607"/>
              <a:gd name="connsiteX1" fmla="*/ 2852555 w 5747485"/>
              <a:gd name="connsiteY1" fmla="*/ 354599 h 4436607"/>
              <a:gd name="connsiteX2" fmla="*/ 5072103 w 5747485"/>
              <a:gd name="connsiteY2" fmla="*/ 302683 h 4436607"/>
              <a:gd name="connsiteX3" fmla="*/ 5189355 w 5747485"/>
              <a:gd name="connsiteY3" fmla="*/ 2170699 h 4436607"/>
              <a:gd name="connsiteX4" fmla="*/ 5360135 w 5747485"/>
              <a:gd name="connsiteY4" fmla="*/ 4119107 h 4436607"/>
              <a:gd name="connsiteX5" fmla="*/ 2865255 w 5747485"/>
              <a:gd name="connsiteY5" fmla="*/ 4075699 h 4436607"/>
              <a:gd name="connsiteX6" fmla="*/ 391583 w 5747485"/>
              <a:gd name="connsiteY6" fmla="*/ 4047099 h 4436607"/>
              <a:gd name="connsiteX7" fmla="*/ 515755 w 5747485"/>
              <a:gd name="connsiteY7" fmla="*/ 2183399 h 4436607"/>
              <a:gd name="connsiteX8" fmla="*/ 607607 w 5747485"/>
              <a:gd name="connsiteY8" fmla="*/ 374691 h 4436607"/>
              <a:gd name="connsiteX0" fmla="*/ 607607 w 5747485"/>
              <a:gd name="connsiteY0" fmla="*/ 374691 h 4436607"/>
              <a:gd name="connsiteX1" fmla="*/ 2852555 w 5747485"/>
              <a:gd name="connsiteY1" fmla="*/ 354599 h 4436607"/>
              <a:gd name="connsiteX2" fmla="*/ 5072103 w 5747485"/>
              <a:gd name="connsiteY2" fmla="*/ 302683 h 4436607"/>
              <a:gd name="connsiteX3" fmla="*/ 5189355 w 5747485"/>
              <a:gd name="connsiteY3" fmla="*/ 2170699 h 4436607"/>
              <a:gd name="connsiteX4" fmla="*/ 5360135 w 5747485"/>
              <a:gd name="connsiteY4" fmla="*/ 4119107 h 4436607"/>
              <a:gd name="connsiteX5" fmla="*/ 2865255 w 5747485"/>
              <a:gd name="connsiteY5" fmla="*/ 4075699 h 4436607"/>
              <a:gd name="connsiteX6" fmla="*/ 391583 w 5747485"/>
              <a:gd name="connsiteY6" fmla="*/ 4047099 h 4436607"/>
              <a:gd name="connsiteX7" fmla="*/ 515755 w 5747485"/>
              <a:gd name="connsiteY7" fmla="*/ 2183399 h 4436607"/>
              <a:gd name="connsiteX8" fmla="*/ 607607 w 5747485"/>
              <a:gd name="connsiteY8" fmla="*/ 374691 h 4436607"/>
              <a:gd name="connsiteX0" fmla="*/ 607607 w 5747485"/>
              <a:gd name="connsiteY0" fmla="*/ 311336 h 4373252"/>
              <a:gd name="connsiteX1" fmla="*/ 2839856 w 5747485"/>
              <a:gd name="connsiteY1" fmla="*/ 671376 h 4373252"/>
              <a:gd name="connsiteX2" fmla="*/ 5072103 w 5747485"/>
              <a:gd name="connsiteY2" fmla="*/ 239328 h 4373252"/>
              <a:gd name="connsiteX3" fmla="*/ 5189355 w 5747485"/>
              <a:gd name="connsiteY3" fmla="*/ 2107344 h 4373252"/>
              <a:gd name="connsiteX4" fmla="*/ 5360135 w 5747485"/>
              <a:gd name="connsiteY4" fmla="*/ 4055752 h 4373252"/>
              <a:gd name="connsiteX5" fmla="*/ 2865255 w 5747485"/>
              <a:gd name="connsiteY5" fmla="*/ 4012344 h 4373252"/>
              <a:gd name="connsiteX6" fmla="*/ 391583 w 5747485"/>
              <a:gd name="connsiteY6" fmla="*/ 3983744 h 4373252"/>
              <a:gd name="connsiteX7" fmla="*/ 515755 w 5747485"/>
              <a:gd name="connsiteY7" fmla="*/ 2120044 h 4373252"/>
              <a:gd name="connsiteX8" fmla="*/ 607607 w 5747485"/>
              <a:gd name="connsiteY8" fmla="*/ 311336 h 4373252"/>
              <a:gd name="connsiteX0" fmla="*/ 607607 w 5747485"/>
              <a:gd name="connsiteY0" fmla="*/ 311336 h 4373252"/>
              <a:gd name="connsiteX1" fmla="*/ 2839856 w 5747485"/>
              <a:gd name="connsiteY1" fmla="*/ 671376 h 4373252"/>
              <a:gd name="connsiteX2" fmla="*/ 5072103 w 5747485"/>
              <a:gd name="connsiteY2" fmla="*/ 239328 h 4373252"/>
              <a:gd name="connsiteX3" fmla="*/ 5189355 w 5747485"/>
              <a:gd name="connsiteY3" fmla="*/ 2107344 h 4373252"/>
              <a:gd name="connsiteX4" fmla="*/ 5360135 w 5747485"/>
              <a:gd name="connsiteY4" fmla="*/ 4055752 h 4373252"/>
              <a:gd name="connsiteX5" fmla="*/ 2865255 w 5747485"/>
              <a:gd name="connsiteY5" fmla="*/ 4012344 h 4373252"/>
              <a:gd name="connsiteX6" fmla="*/ 391583 w 5747485"/>
              <a:gd name="connsiteY6" fmla="*/ 3983744 h 4373252"/>
              <a:gd name="connsiteX7" fmla="*/ 515755 w 5747485"/>
              <a:gd name="connsiteY7" fmla="*/ 2120044 h 4373252"/>
              <a:gd name="connsiteX8" fmla="*/ 607607 w 5747485"/>
              <a:gd name="connsiteY8" fmla="*/ 311336 h 4373252"/>
              <a:gd name="connsiteX0" fmla="*/ 607607 w 5703941"/>
              <a:gd name="connsiteY0" fmla="*/ 300033 h 4373252"/>
              <a:gd name="connsiteX1" fmla="*/ 2839856 w 5703941"/>
              <a:gd name="connsiteY1" fmla="*/ 660073 h 4373252"/>
              <a:gd name="connsiteX2" fmla="*/ 5072103 w 5703941"/>
              <a:gd name="connsiteY2" fmla="*/ 228025 h 4373252"/>
              <a:gd name="connsiteX3" fmla="*/ 4928088 w 5703941"/>
              <a:gd name="connsiteY3" fmla="*/ 2028224 h 4373252"/>
              <a:gd name="connsiteX4" fmla="*/ 5360135 w 5703941"/>
              <a:gd name="connsiteY4" fmla="*/ 4044449 h 4373252"/>
              <a:gd name="connsiteX5" fmla="*/ 2865255 w 5703941"/>
              <a:gd name="connsiteY5" fmla="*/ 4001041 h 4373252"/>
              <a:gd name="connsiteX6" fmla="*/ 391583 w 5703941"/>
              <a:gd name="connsiteY6" fmla="*/ 3972441 h 4373252"/>
              <a:gd name="connsiteX7" fmla="*/ 515755 w 5703941"/>
              <a:gd name="connsiteY7" fmla="*/ 2108741 h 4373252"/>
              <a:gd name="connsiteX8" fmla="*/ 607607 w 5703941"/>
              <a:gd name="connsiteY8" fmla="*/ 300033 h 4373252"/>
              <a:gd name="connsiteX0" fmla="*/ 607607 w 5691939"/>
              <a:gd name="connsiteY0" fmla="*/ 324036 h 4373252"/>
              <a:gd name="connsiteX1" fmla="*/ 2839856 w 5691939"/>
              <a:gd name="connsiteY1" fmla="*/ 684076 h 4373252"/>
              <a:gd name="connsiteX2" fmla="*/ 5072103 w 5691939"/>
              <a:gd name="connsiteY2" fmla="*/ 252028 h 4373252"/>
              <a:gd name="connsiteX3" fmla="*/ 4856080 w 5691939"/>
              <a:gd name="connsiteY3" fmla="*/ 2196242 h 4373252"/>
              <a:gd name="connsiteX4" fmla="*/ 5360135 w 5691939"/>
              <a:gd name="connsiteY4" fmla="*/ 4068452 h 4373252"/>
              <a:gd name="connsiteX5" fmla="*/ 2865255 w 5691939"/>
              <a:gd name="connsiteY5" fmla="*/ 4025044 h 4373252"/>
              <a:gd name="connsiteX6" fmla="*/ 391583 w 5691939"/>
              <a:gd name="connsiteY6" fmla="*/ 3996444 h 4373252"/>
              <a:gd name="connsiteX7" fmla="*/ 515755 w 5691939"/>
              <a:gd name="connsiteY7" fmla="*/ 2132744 h 4373252"/>
              <a:gd name="connsiteX8" fmla="*/ 607607 w 5691939"/>
              <a:gd name="connsiteY8" fmla="*/ 324036 h 4373252"/>
              <a:gd name="connsiteX0" fmla="*/ 607607 w 5848359"/>
              <a:gd name="connsiteY0" fmla="*/ 324036 h 4373252"/>
              <a:gd name="connsiteX1" fmla="*/ 2839856 w 5848359"/>
              <a:gd name="connsiteY1" fmla="*/ 684076 h 4373252"/>
              <a:gd name="connsiteX2" fmla="*/ 5072103 w 5848359"/>
              <a:gd name="connsiteY2" fmla="*/ 252028 h 4373252"/>
              <a:gd name="connsiteX3" fmla="*/ 4856080 w 5848359"/>
              <a:gd name="connsiteY3" fmla="*/ 2196242 h 4373252"/>
              <a:gd name="connsiteX4" fmla="*/ 5360135 w 5848359"/>
              <a:gd name="connsiteY4" fmla="*/ 4068452 h 4373252"/>
              <a:gd name="connsiteX5" fmla="*/ 2865255 w 5848359"/>
              <a:gd name="connsiteY5" fmla="*/ 4025044 h 4373252"/>
              <a:gd name="connsiteX6" fmla="*/ 391583 w 5848359"/>
              <a:gd name="connsiteY6" fmla="*/ 3996444 h 4373252"/>
              <a:gd name="connsiteX7" fmla="*/ 515755 w 5848359"/>
              <a:gd name="connsiteY7" fmla="*/ 2132744 h 4373252"/>
              <a:gd name="connsiteX8" fmla="*/ 607607 w 5848359"/>
              <a:gd name="connsiteY8" fmla="*/ 324036 h 4373252"/>
              <a:gd name="connsiteX0" fmla="*/ 607607 w 5848359"/>
              <a:gd name="connsiteY0" fmla="*/ 503391 h 4552607"/>
              <a:gd name="connsiteX1" fmla="*/ 2839856 w 5848359"/>
              <a:gd name="connsiteY1" fmla="*/ 863431 h 4552607"/>
              <a:gd name="connsiteX2" fmla="*/ 5072103 w 5848359"/>
              <a:gd name="connsiteY2" fmla="*/ 431383 h 4552607"/>
              <a:gd name="connsiteX3" fmla="*/ 4856080 w 5848359"/>
              <a:gd name="connsiteY3" fmla="*/ 2375597 h 4552607"/>
              <a:gd name="connsiteX4" fmla="*/ 5360135 w 5848359"/>
              <a:gd name="connsiteY4" fmla="*/ 4247807 h 4552607"/>
              <a:gd name="connsiteX5" fmla="*/ 2865255 w 5848359"/>
              <a:gd name="connsiteY5" fmla="*/ 4204399 h 4552607"/>
              <a:gd name="connsiteX6" fmla="*/ 391583 w 5848359"/>
              <a:gd name="connsiteY6" fmla="*/ 4175799 h 4552607"/>
              <a:gd name="connsiteX7" fmla="*/ 515755 w 5848359"/>
              <a:gd name="connsiteY7" fmla="*/ 2312099 h 4552607"/>
              <a:gd name="connsiteX8" fmla="*/ 607607 w 5848359"/>
              <a:gd name="connsiteY8" fmla="*/ 503391 h 4552607"/>
              <a:gd name="connsiteX0" fmla="*/ 568296 w 5809048"/>
              <a:gd name="connsiteY0" fmla="*/ 503391 h 4552607"/>
              <a:gd name="connsiteX1" fmla="*/ 2800545 w 5809048"/>
              <a:gd name="connsiteY1" fmla="*/ 863431 h 4552607"/>
              <a:gd name="connsiteX2" fmla="*/ 5032792 w 5809048"/>
              <a:gd name="connsiteY2" fmla="*/ 431383 h 4552607"/>
              <a:gd name="connsiteX3" fmla="*/ 4816769 w 5809048"/>
              <a:gd name="connsiteY3" fmla="*/ 2375597 h 4552607"/>
              <a:gd name="connsiteX4" fmla="*/ 5320824 w 5809048"/>
              <a:gd name="connsiteY4" fmla="*/ 4247807 h 4552607"/>
              <a:gd name="connsiteX5" fmla="*/ 2825944 w 5809048"/>
              <a:gd name="connsiteY5" fmla="*/ 4204399 h 4552607"/>
              <a:gd name="connsiteX6" fmla="*/ 352272 w 5809048"/>
              <a:gd name="connsiteY6" fmla="*/ 4175799 h 4552607"/>
              <a:gd name="connsiteX7" fmla="*/ 712313 w 5809048"/>
              <a:gd name="connsiteY7" fmla="*/ 2303591 h 4552607"/>
              <a:gd name="connsiteX8" fmla="*/ 568296 w 5809048"/>
              <a:gd name="connsiteY8" fmla="*/ 503391 h 4552607"/>
              <a:gd name="connsiteX0" fmla="*/ 556295 w 5797047"/>
              <a:gd name="connsiteY0" fmla="*/ 503391 h 4552607"/>
              <a:gd name="connsiteX1" fmla="*/ 2788544 w 5797047"/>
              <a:gd name="connsiteY1" fmla="*/ 863431 h 4552607"/>
              <a:gd name="connsiteX2" fmla="*/ 5020791 w 5797047"/>
              <a:gd name="connsiteY2" fmla="*/ 431383 h 4552607"/>
              <a:gd name="connsiteX3" fmla="*/ 4804768 w 5797047"/>
              <a:gd name="connsiteY3" fmla="*/ 2375597 h 4552607"/>
              <a:gd name="connsiteX4" fmla="*/ 5308823 w 5797047"/>
              <a:gd name="connsiteY4" fmla="*/ 4247807 h 4552607"/>
              <a:gd name="connsiteX5" fmla="*/ 2813943 w 5797047"/>
              <a:gd name="connsiteY5" fmla="*/ 4204399 h 4552607"/>
              <a:gd name="connsiteX6" fmla="*/ 340271 w 5797047"/>
              <a:gd name="connsiteY6" fmla="*/ 4175799 h 4552607"/>
              <a:gd name="connsiteX7" fmla="*/ 772319 w 5797047"/>
              <a:gd name="connsiteY7" fmla="*/ 2375599 h 4552607"/>
              <a:gd name="connsiteX8" fmla="*/ 556295 w 5797047"/>
              <a:gd name="connsiteY8" fmla="*/ 503391 h 4552607"/>
              <a:gd name="connsiteX0" fmla="*/ 552061 w 5792813"/>
              <a:gd name="connsiteY0" fmla="*/ 503391 h 4523838"/>
              <a:gd name="connsiteX1" fmla="*/ 2784310 w 5792813"/>
              <a:gd name="connsiteY1" fmla="*/ 863431 h 4523838"/>
              <a:gd name="connsiteX2" fmla="*/ 5016557 w 5792813"/>
              <a:gd name="connsiteY2" fmla="*/ 431383 h 4523838"/>
              <a:gd name="connsiteX3" fmla="*/ 4800534 w 5792813"/>
              <a:gd name="connsiteY3" fmla="*/ 2375597 h 4523838"/>
              <a:gd name="connsiteX4" fmla="*/ 5304589 w 5792813"/>
              <a:gd name="connsiteY4" fmla="*/ 4247807 h 4523838"/>
              <a:gd name="connsiteX5" fmla="*/ 2784309 w 5792813"/>
              <a:gd name="connsiteY5" fmla="*/ 4031783 h 4523838"/>
              <a:gd name="connsiteX6" fmla="*/ 336037 w 5792813"/>
              <a:gd name="connsiteY6" fmla="*/ 4175799 h 4523838"/>
              <a:gd name="connsiteX7" fmla="*/ 768085 w 5792813"/>
              <a:gd name="connsiteY7" fmla="*/ 2375599 h 4523838"/>
              <a:gd name="connsiteX8" fmla="*/ 552061 w 5792813"/>
              <a:gd name="connsiteY8" fmla="*/ 503391 h 4523838"/>
              <a:gd name="connsiteX0" fmla="*/ 640048 w 5880800"/>
              <a:gd name="connsiteY0" fmla="*/ 503391 h 4523838"/>
              <a:gd name="connsiteX1" fmla="*/ 2872297 w 5880800"/>
              <a:gd name="connsiteY1" fmla="*/ 863431 h 4523838"/>
              <a:gd name="connsiteX2" fmla="*/ 5104544 w 5880800"/>
              <a:gd name="connsiteY2" fmla="*/ 431383 h 4523838"/>
              <a:gd name="connsiteX3" fmla="*/ 4888521 w 5880800"/>
              <a:gd name="connsiteY3" fmla="*/ 2375597 h 4523838"/>
              <a:gd name="connsiteX4" fmla="*/ 5392576 w 5880800"/>
              <a:gd name="connsiteY4" fmla="*/ 4247807 h 4523838"/>
              <a:gd name="connsiteX5" fmla="*/ 2872296 w 5880800"/>
              <a:gd name="connsiteY5" fmla="*/ 4031783 h 4523838"/>
              <a:gd name="connsiteX6" fmla="*/ 424024 w 5880800"/>
              <a:gd name="connsiteY6" fmla="*/ 4175799 h 4523838"/>
              <a:gd name="connsiteX7" fmla="*/ 856072 w 5880800"/>
              <a:gd name="connsiteY7" fmla="*/ 2375599 h 4523838"/>
              <a:gd name="connsiteX8" fmla="*/ 640048 w 5880800"/>
              <a:gd name="connsiteY8" fmla="*/ 503391 h 4523838"/>
              <a:gd name="connsiteX0" fmla="*/ 640048 w 5880800"/>
              <a:gd name="connsiteY0" fmla="*/ 431383 h 4523838"/>
              <a:gd name="connsiteX1" fmla="*/ 2872297 w 5880800"/>
              <a:gd name="connsiteY1" fmla="*/ 863431 h 4523838"/>
              <a:gd name="connsiteX2" fmla="*/ 5104544 w 5880800"/>
              <a:gd name="connsiteY2" fmla="*/ 431383 h 4523838"/>
              <a:gd name="connsiteX3" fmla="*/ 4888521 w 5880800"/>
              <a:gd name="connsiteY3" fmla="*/ 2375597 h 4523838"/>
              <a:gd name="connsiteX4" fmla="*/ 5392576 w 5880800"/>
              <a:gd name="connsiteY4" fmla="*/ 4247807 h 4523838"/>
              <a:gd name="connsiteX5" fmla="*/ 2872296 w 5880800"/>
              <a:gd name="connsiteY5" fmla="*/ 4031783 h 4523838"/>
              <a:gd name="connsiteX6" fmla="*/ 424024 w 5880800"/>
              <a:gd name="connsiteY6" fmla="*/ 4175799 h 4523838"/>
              <a:gd name="connsiteX7" fmla="*/ 856072 w 5880800"/>
              <a:gd name="connsiteY7" fmla="*/ 2375599 h 4523838"/>
              <a:gd name="connsiteX8" fmla="*/ 640048 w 5880800"/>
              <a:gd name="connsiteY8" fmla="*/ 431383 h 4523838"/>
              <a:gd name="connsiteX0" fmla="*/ 640048 w 5880800"/>
              <a:gd name="connsiteY0" fmla="*/ 431383 h 4523838"/>
              <a:gd name="connsiteX1" fmla="*/ 2872297 w 5880800"/>
              <a:gd name="connsiteY1" fmla="*/ 863431 h 4523838"/>
              <a:gd name="connsiteX2" fmla="*/ 5104544 w 5880800"/>
              <a:gd name="connsiteY2" fmla="*/ 431383 h 4523838"/>
              <a:gd name="connsiteX3" fmla="*/ 4888521 w 5880800"/>
              <a:gd name="connsiteY3" fmla="*/ 2375597 h 4523838"/>
              <a:gd name="connsiteX4" fmla="*/ 5392576 w 5880800"/>
              <a:gd name="connsiteY4" fmla="*/ 4247807 h 4523838"/>
              <a:gd name="connsiteX5" fmla="*/ 2872296 w 5880800"/>
              <a:gd name="connsiteY5" fmla="*/ 4031783 h 4523838"/>
              <a:gd name="connsiteX6" fmla="*/ 424024 w 5880800"/>
              <a:gd name="connsiteY6" fmla="*/ 4175799 h 4523838"/>
              <a:gd name="connsiteX7" fmla="*/ 856072 w 5880800"/>
              <a:gd name="connsiteY7" fmla="*/ 2375599 h 4523838"/>
              <a:gd name="connsiteX8" fmla="*/ 640048 w 5880800"/>
              <a:gd name="connsiteY8" fmla="*/ 431383 h 4523838"/>
              <a:gd name="connsiteX0" fmla="*/ 640048 w 5880800"/>
              <a:gd name="connsiteY0" fmla="*/ 455419 h 4547874"/>
              <a:gd name="connsiteX1" fmla="*/ 2872297 w 5880800"/>
              <a:gd name="connsiteY1" fmla="*/ 887467 h 4547874"/>
              <a:gd name="connsiteX2" fmla="*/ 5104544 w 5880800"/>
              <a:gd name="connsiteY2" fmla="*/ 455419 h 4547874"/>
              <a:gd name="connsiteX3" fmla="*/ 4888521 w 5880800"/>
              <a:gd name="connsiteY3" fmla="*/ 2399633 h 4547874"/>
              <a:gd name="connsiteX4" fmla="*/ 5392576 w 5880800"/>
              <a:gd name="connsiteY4" fmla="*/ 4271843 h 4547874"/>
              <a:gd name="connsiteX5" fmla="*/ 2872296 w 5880800"/>
              <a:gd name="connsiteY5" fmla="*/ 4055819 h 4547874"/>
              <a:gd name="connsiteX6" fmla="*/ 424024 w 5880800"/>
              <a:gd name="connsiteY6" fmla="*/ 4199835 h 4547874"/>
              <a:gd name="connsiteX7" fmla="*/ 856072 w 5880800"/>
              <a:gd name="connsiteY7" fmla="*/ 2399635 h 4547874"/>
              <a:gd name="connsiteX8" fmla="*/ 640048 w 5880800"/>
              <a:gd name="connsiteY8" fmla="*/ 455419 h 4547874"/>
              <a:gd name="connsiteX0" fmla="*/ 640048 w 5880800"/>
              <a:gd name="connsiteY0" fmla="*/ 455419 h 5065936"/>
              <a:gd name="connsiteX1" fmla="*/ 2872297 w 5880800"/>
              <a:gd name="connsiteY1" fmla="*/ 887467 h 5065936"/>
              <a:gd name="connsiteX2" fmla="*/ 5104544 w 5880800"/>
              <a:gd name="connsiteY2" fmla="*/ 455419 h 5065936"/>
              <a:gd name="connsiteX3" fmla="*/ 4888521 w 5880800"/>
              <a:gd name="connsiteY3" fmla="*/ 2399633 h 5065936"/>
              <a:gd name="connsiteX4" fmla="*/ 5392576 w 5880800"/>
              <a:gd name="connsiteY4" fmla="*/ 4271843 h 5065936"/>
              <a:gd name="connsiteX5" fmla="*/ 2872296 w 5880800"/>
              <a:gd name="connsiteY5" fmla="*/ 4055819 h 5065936"/>
              <a:gd name="connsiteX6" fmla="*/ 424024 w 5880800"/>
              <a:gd name="connsiteY6" fmla="*/ 4199835 h 5065936"/>
              <a:gd name="connsiteX7" fmla="*/ 856072 w 5880800"/>
              <a:gd name="connsiteY7" fmla="*/ 2399635 h 5065936"/>
              <a:gd name="connsiteX8" fmla="*/ 640048 w 5880800"/>
              <a:gd name="connsiteY8" fmla="*/ 455419 h 5065936"/>
              <a:gd name="connsiteX0" fmla="*/ 640048 w 5880800"/>
              <a:gd name="connsiteY0" fmla="*/ 455419 h 5065936"/>
              <a:gd name="connsiteX1" fmla="*/ 2872297 w 5880800"/>
              <a:gd name="connsiteY1" fmla="*/ 887467 h 5065936"/>
              <a:gd name="connsiteX2" fmla="*/ 5104544 w 5880800"/>
              <a:gd name="connsiteY2" fmla="*/ 455419 h 5065936"/>
              <a:gd name="connsiteX3" fmla="*/ 4888521 w 5880800"/>
              <a:gd name="connsiteY3" fmla="*/ 2399633 h 5065936"/>
              <a:gd name="connsiteX4" fmla="*/ 5392576 w 5880800"/>
              <a:gd name="connsiteY4" fmla="*/ 4271843 h 5065936"/>
              <a:gd name="connsiteX5" fmla="*/ 2872296 w 5880800"/>
              <a:gd name="connsiteY5" fmla="*/ 4055819 h 5065936"/>
              <a:gd name="connsiteX6" fmla="*/ 424024 w 5880800"/>
              <a:gd name="connsiteY6" fmla="*/ 4199835 h 5065936"/>
              <a:gd name="connsiteX7" fmla="*/ 856072 w 5880800"/>
              <a:gd name="connsiteY7" fmla="*/ 2399635 h 5065936"/>
              <a:gd name="connsiteX8" fmla="*/ 640048 w 5880800"/>
              <a:gd name="connsiteY8" fmla="*/ 455419 h 5065936"/>
              <a:gd name="connsiteX0" fmla="*/ 640048 w 5880800"/>
              <a:gd name="connsiteY0" fmla="*/ 455419 h 5065936"/>
              <a:gd name="connsiteX1" fmla="*/ 2872297 w 5880800"/>
              <a:gd name="connsiteY1" fmla="*/ 887467 h 5065936"/>
              <a:gd name="connsiteX2" fmla="*/ 5104544 w 5880800"/>
              <a:gd name="connsiteY2" fmla="*/ 455419 h 5065936"/>
              <a:gd name="connsiteX3" fmla="*/ 4888521 w 5880800"/>
              <a:gd name="connsiteY3" fmla="*/ 2399633 h 5065936"/>
              <a:gd name="connsiteX4" fmla="*/ 5392576 w 5880800"/>
              <a:gd name="connsiteY4" fmla="*/ 4271843 h 5065936"/>
              <a:gd name="connsiteX5" fmla="*/ 2872296 w 5880800"/>
              <a:gd name="connsiteY5" fmla="*/ 4055819 h 5065936"/>
              <a:gd name="connsiteX6" fmla="*/ 424024 w 5880800"/>
              <a:gd name="connsiteY6" fmla="*/ 4199835 h 5065936"/>
              <a:gd name="connsiteX7" fmla="*/ 856072 w 5880800"/>
              <a:gd name="connsiteY7" fmla="*/ 2399635 h 5065936"/>
              <a:gd name="connsiteX8" fmla="*/ 640048 w 5880800"/>
              <a:gd name="connsiteY8" fmla="*/ 455419 h 5065936"/>
              <a:gd name="connsiteX0" fmla="*/ 640048 w 5880800"/>
              <a:gd name="connsiteY0" fmla="*/ 455419 h 5065936"/>
              <a:gd name="connsiteX1" fmla="*/ 2872297 w 5880800"/>
              <a:gd name="connsiteY1" fmla="*/ 887467 h 5065936"/>
              <a:gd name="connsiteX2" fmla="*/ 5104544 w 5880800"/>
              <a:gd name="connsiteY2" fmla="*/ 455419 h 5065936"/>
              <a:gd name="connsiteX3" fmla="*/ 4888521 w 5880800"/>
              <a:gd name="connsiteY3" fmla="*/ 2399633 h 5065936"/>
              <a:gd name="connsiteX4" fmla="*/ 5392576 w 5880800"/>
              <a:gd name="connsiteY4" fmla="*/ 4271843 h 5065936"/>
              <a:gd name="connsiteX5" fmla="*/ 2872296 w 5880800"/>
              <a:gd name="connsiteY5" fmla="*/ 4055819 h 5065936"/>
              <a:gd name="connsiteX6" fmla="*/ 424024 w 5880800"/>
              <a:gd name="connsiteY6" fmla="*/ 4199835 h 5065936"/>
              <a:gd name="connsiteX7" fmla="*/ 856072 w 5880800"/>
              <a:gd name="connsiteY7" fmla="*/ 2399635 h 5065936"/>
              <a:gd name="connsiteX8" fmla="*/ 640048 w 5880800"/>
              <a:gd name="connsiteY8" fmla="*/ 455419 h 5065936"/>
              <a:gd name="connsiteX0" fmla="*/ 640048 w 5880800"/>
              <a:gd name="connsiteY0" fmla="*/ 455419 h 5065936"/>
              <a:gd name="connsiteX1" fmla="*/ 2872297 w 5880800"/>
              <a:gd name="connsiteY1" fmla="*/ 887467 h 5065936"/>
              <a:gd name="connsiteX2" fmla="*/ 5104544 w 5880800"/>
              <a:gd name="connsiteY2" fmla="*/ 455419 h 5065936"/>
              <a:gd name="connsiteX3" fmla="*/ 4888521 w 5880800"/>
              <a:gd name="connsiteY3" fmla="*/ 2399633 h 5065936"/>
              <a:gd name="connsiteX4" fmla="*/ 5392576 w 5880800"/>
              <a:gd name="connsiteY4" fmla="*/ 4271843 h 5065936"/>
              <a:gd name="connsiteX5" fmla="*/ 2872296 w 5880800"/>
              <a:gd name="connsiteY5" fmla="*/ 4055819 h 5065936"/>
              <a:gd name="connsiteX6" fmla="*/ 424024 w 5880800"/>
              <a:gd name="connsiteY6" fmla="*/ 4199835 h 5065936"/>
              <a:gd name="connsiteX7" fmla="*/ 856072 w 5880800"/>
              <a:gd name="connsiteY7" fmla="*/ 2399635 h 5065936"/>
              <a:gd name="connsiteX8" fmla="*/ 640048 w 5880800"/>
              <a:gd name="connsiteY8" fmla="*/ 455419 h 5065936"/>
              <a:gd name="connsiteX0" fmla="*/ 640048 w 5880800"/>
              <a:gd name="connsiteY0" fmla="*/ 455419 h 5065936"/>
              <a:gd name="connsiteX1" fmla="*/ 2872297 w 5880800"/>
              <a:gd name="connsiteY1" fmla="*/ 887467 h 5065936"/>
              <a:gd name="connsiteX2" fmla="*/ 5104544 w 5880800"/>
              <a:gd name="connsiteY2" fmla="*/ 455419 h 5065936"/>
              <a:gd name="connsiteX3" fmla="*/ 4888521 w 5880800"/>
              <a:gd name="connsiteY3" fmla="*/ 2399633 h 5065936"/>
              <a:gd name="connsiteX4" fmla="*/ 5392576 w 5880800"/>
              <a:gd name="connsiteY4" fmla="*/ 4271843 h 5065936"/>
              <a:gd name="connsiteX5" fmla="*/ 2872296 w 5880800"/>
              <a:gd name="connsiteY5" fmla="*/ 4055819 h 5065936"/>
              <a:gd name="connsiteX6" fmla="*/ 424024 w 5880800"/>
              <a:gd name="connsiteY6" fmla="*/ 4199835 h 5065936"/>
              <a:gd name="connsiteX7" fmla="*/ 856072 w 5880800"/>
              <a:gd name="connsiteY7" fmla="*/ 2399635 h 5065936"/>
              <a:gd name="connsiteX8" fmla="*/ 640048 w 5880800"/>
              <a:gd name="connsiteY8" fmla="*/ 455419 h 5065936"/>
              <a:gd name="connsiteX0" fmla="*/ 661256 w 5902008"/>
              <a:gd name="connsiteY0" fmla="*/ 455419 h 5065936"/>
              <a:gd name="connsiteX1" fmla="*/ 2893505 w 5902008"/>
              <a:gd name="connsiteY1" fmla="*/ 887467 h 5065936"/>
              <a:gd name="connsiteX2" fmla="*/ 5125752 w 5902008"/>
              <a:gd name="connsiteY2" fmla="*/ 455419 h 5065936"/>
              <a:gd name="connsiteX3" fmla="*/ 4909729 w 5902008"/>
              <a:gd name="connsiteY3" fmla="*/ 2399633 h 5065936"/>
              <a:gd name="connsiteX4" fmla="*/ 5413784 w 5902008"/>
              <a:gd name="connsiteY4" fmla="*/ 4271843 h 5065936"/>
              <a:gd name="connsiteX5" fmla="*/ 2893504 w 5902008"/>
              <a:gd name="connsiteY5" fmla="*/ 4055819 h 5065936"/>
              <a:gd name="connsiteX6" fmla="*/ 445232 w 5902008"/>
              <a:gd name="connsiteY6" fmla="*/ 4199835 h 5065936"/>
              <a:gd name="connsiteX7" fmla="*/ 877280 w 5902008"/>
              <a:gd name="connsiteY7" fmla="*/ 2399635 h 5065936"/>
              <a:gd name="connsiteX8" fmla="*/ 661256 w 5902008"/>
              <a:gd name="connsiteY8" fmla="*/ 455419 h 5065936"/>
              <a:gd name="connsiteX0" fmla="*/ 680728 w 5921480"/>
              <a:gd name="connsiteY0" fmla="*/ 455419 h 5065936"/>
              <a:gd name="connsiteX1" fmla="*/ 2912977 w 5921480"/>
              <a:gd name="connsiteY1" fmla="*/ 887467 h 5065936"/>
              <a:gd name="connsiteX2" fmla="*/ 5145224 w 5921480"/>
              <a:gd name="connsiteY2" fmla="*/ 455419 h 5065936"/>
              <a:gd name="connsiteX3" fmla="*/ 4929201 w 5921480"/>
              <a:gd name="connsiteY3" fmla="*/ 2399633 h 5065936"/>
              <a:gd name="connsiteX4" fmla="*/ 5433256 w 5921480"/>
              <a:gd name="connsiteY4" fmla="*/ 4271843 h 5065936"/>
              <a:gd name="connsiteX5" fmla="*/ 2912976 w 5921480"/>
              <a:gd name="connsiteY5" fmla="*/ 4055819 h 5065936"/>
              <a:gd name="connsiteX6" fmla="*/ 464704 w 5921480"/>
              <a:gd name="connsiteY6" fmla="*/ 4199835 h 5065936"/>
              <a:gd name="connsiteX7" fmla="*/ 896752 w 5921480"/>
              <a:gd name="connsiteY7" fmla="*/ 2399635 h 5065936"/>
              <a:gd name="connsiteX8" fmla="*/ 680728 w 5921480"/>
              <a:gd name="connsiteY8" fmla="*/ 455419 h 5065936"/>
              <a:gd name="connsiteX0" fmla="*/ 680728 w 5921480"/>
              <a:gd name="connsiteY0" fmla="*/ 455419 h 5065936"/>
              <a:gd name="connsiteX1" fmla="*/ 2912977 w 5921480"/>
              <a:gd name="connsiteY1" fmla="*/ 887467 h 5065936"/>
              <a:gd name="connsiteX2" fmla="*/ 5145224 w 5921480"/>
              <a:gd name="connsiteY2" fmla="*/ 455419 h 5065936"/>
              <a:gd name="connsiteX3" fmla="*/ 4929201 w 5921480"/>
              <a:gd name="connsiteY3" fmla="*/ 2399633 h 5065936"/>
              <a:gd name="connsiteX4" fmla="*/ 5505264 w 5921480"/>
              <a:gd name="connsiteY4" fmla="*/ 4199835 h 5065936"/>
              <a:gd name="connsiteX5" fmla="*/ 2912976 w 5921480"/>
              <a:gd name="connsiteY5" fmla="*/ 4055819 h 5065936"/>
              <a:gd name="connsiteX6" fmla="*/ 464704 w 5921480"/>
              <a:gd name="connsiteY6" fmla="*/ 4199835 h 5065936"/>
              <a:gd name="connsiteX7" fmla="*/ 896752 w 5921480"/>
              <a:gd name="connsiteY7" fmla="*/ 2399635 h 5065936"/>
              <a:gd name="connsiteX8" fmla="*/ 680728 w 5921480"/>
              <a:gd name="connsiteY8" fmla="*/ 455419 h 5065936"/>
              <a:gd name="connsiteX0" fmla="*/ 680728 w 5921480"/>
              <a:gd name="connsiteY0" fmla="*/ 455419 h 5065936"/>
              <a:gd name="connsiteX1" fmla="*/ 2912977 w 5921480"/>
              <a:gd name="connsiteY1" fmla="*/ 887467 h 5065936"/>
              <a:gd name="connsiteX2" fmla="*/ 5145224 w 5921480"/>
              <a:gd name="connsiteY2" fmla="*/ 455419 h 5065936"/>
              <a:gd name="connsiteX3" fmla="*/ 4929201 w 5921480"/>
              <a:gd name="connsiteY3" fmla="*/ 2399633 h 5065936"/>
              <a:gd name="connsiteX4" fmla="*/ 5505264 w 5921480"/>
              <a:gd name="connsiteY4" fmla="*/ 4199835 h 5065936"/>
              <a:gd name="connsiteX5" fmla="*/ 2912976 w 5921480"/>
              <a:gd name="connsiteY5" fmla="*/ 4055819 h 5065936"/>
              <a:gd name="connsiteX6" fmla="*/ 464704 w 5921480"/>
              <a:gd name="connsiteY6" fmla="*/ 4199835 h 5065936"/>
              <a:gd name="connsiteX7" fmla="*/ 896752 w 5921480"/>
              <a:gd name="connsiteY7" fmla="*/ 2399635 h 5065936"/>
              <a:gd name="connsiteX8" fmla="*/ 680728 w 5921480"/>
              <a:gd name="connsiteY8" fmla="*/ 455419 h 5065936"/>
              <a:gd name="connsiteX0" fmla="*/ 680728 w 5921480"/>
              <a:gd name="connsiteY0" fmla="*/ 455419 h 5055940"/>
              <a:gd name="connsiteX1" fmla="*/ 2912977 w 5921480"/>
              <a:gd name="connsiteY1" fmla="*/ 887467 h 5055940"/>
              <a:gd name="connsiteX2" fmla="*/ 5145224 w 5921480"/>
              <a:gd name="connsiteY2" fmla="*/ 455419 h 5055940"/>
              <a:gd name="connsiteX3" fmla="*/ 4929201 w 5921480"/>
              <a:gd name="connsiteY3" fmla="*/ 2399633 h 5055940"/>
              <a:gd name="connsiteX4" fmla="*/ 5505264 w 5921480"/>
              <a:gd name="connsiteY4" fmla="*/ 4199835 h 5055940"/>
              <a:gd name="connsiteX5" fmla="*/ 2912976 w 5921480"/>
              <a:gd name="connsiteY5" fmla="*/ 4055819 h 5055940"/>
              <a:gd name="connsiteX6" fmla="*/ 464704 w 5921480"/>
              <a:gd name="connsiteY6" fmla="*/ 4199835 h 5055940"/>
              <a:gd name="connsiteX7" fmla="*/ 896752 w 5921480"/>
              <a:gd name="connsiteY7" fmla="*/ 2399635 h 5055940"/>
              <a:gd name="connsiteX8" fmla="*/ 680728 w 5921480"/>
              <a:gd name="connsiteY8" fmla="*/ 455419 h 5055940"/>
              <a:gd name="connsiteX0" fmla="*/ 680728 w 5921480"/>
              <a:gd name="connsiteY0" fmla="*/ 455419 h 5122144"/>
              <a:gd name="connsiteX1" fmla="*/ 2912977 w 5921480"/>
              <a:gd name="connsiteY1" fmla="*/ 887467 h 5122144"/>
              <a:gd name="connsiteX2" fmla="*/ 5145224 w 5921480"/>
              <a:gd name="connsiteY2" fmla="*/ 455419 h 5122144"/>
              <a:gd name="connsiteX3" fmla="*/ 4929201 w 5921480"/>
              <a:gd name="connsiteY3" fmla="*/ 2399633 h 5122144"/>
              <a:gd name="connsiteX4" fmla="*/ 5505264 w 5921480"/>
              <a:gd name="connsiteY4" fmla="*/ 4199835 h 5122144"/>
              <a:gd name="connsiteX5" fmla="*/ 2912976 w 5921480"/>
              <a:gd name="connsiteY5" fmla="*/ 4055819 h 5122144"/>
              <a:gd name="connsiteX6" fmla="*/ 464704 w 5921480"/>
              <a:gd name="connsiteY6" fmla="*/ 4199835 h 5122144"/>
              <a:gd name="connsiteX7" fmla="*/ 896752 w 5921480"/>
              <a:gd name="connsiteY7" fmla="*/ 2399635 h 5122144"/>
              <a:gd name="connsiteX8" fmla="*/ 680728 w 5921480"/>
              <a:gd name="connsiteY8" fmla="*/ 455419 h 5122144"/>
              <a:gd name="connsiteX0" fmla="*/ 680728 w 5921480"/>
              <a:gd name="connsiteY0" fmla="*/ 455419 h 5065540"/>
              <a:gd name="connsiteX1" fmla="*/ 2912977 w 5921480"/>
              <a:gd name="connsiteY1" fmla="*/ 887467 h 5065540"/>
              <a:gd name="connsiteX2" fmla="*/ 5145224 w 5921480"/>
              <a:gd name="connsiteY2" fmla="*/ 455419 h 5065540"/>
              <a:gd name="connsiteX3" fmla="*/ 4929201 w 5921480"/>
              <a:gd name="connsiteY3" fmla="*/ 2399633 h 5065540"/>
              <a:gd name="connsiteX4" fmla="*/ 5505264 w 5921480"/>
              <a:gd name="connsiteY4" fmla="*/ 4199835 h 5065540"/>
              <a:gd name="connsiteX5" fmla="*/ 2912976 w 5921480"/>
              <a:gd name="connsiteY5" fmla="*/ 4055819 h 5065540"/>
              <a:gd name="connsiteX6" fmla="*/ 464704 w 5921480"/>
              <a:gd name="connsiteY6" fmla="*/ 4199835 h 5065540"/>
              <a:gd name="connsiteX7" fmla="*/ 896752 w 5921480"/>
              <a:gd name="connsiteY7" fmla="*/ 2399635 h 5065540"/>
              <a:gd name="connsiteX8" fmla="*/ 680728 w 5921480"/>
              <a:gd name="connsiteY8" fmla="*/ 455419 h 5065540"/>
              <a:gd name="connsiteX0" fmla="*/ 680728 w 5921480"/>
              <a:gd name="connsiteY0" fmla="*/ 455419 h 5106344"/>
              <a:gd name="connsiteX1" fmla="*/ 2912977 w 5921480"/>
              <a:gd name="connsiteY1" fmla="*/ 887467 h 5106344"/>
              <a:gd name="connsiteX2" fmla="*/ 5145224 w 5921480"/>
              <a:gd name="connsiteY2" fmla="*/ 455419 h 5106344"/>
              <a:gd name="connsiteX3" fmla="*/ 4929201 w 5921480"/>
              <a:gd name="connsiteY3" fmla="*/ 2399633 h 5106344"/>
              <a:gd name="connsiteX4" fmla="*/ 5505264 w 5921480"/>
              <a:gd name="connsiteY4" fmla="*/ 4199835 h 5106344"/>
              <a:gd name="connsiteX5" fmla="*/ 2912976 w 5921480"/>
              <a:gd name="connsiteY5" fmla="*/ 4055819 h 5106344"/>
              <a:gd name="connsiteX6" fmla="*/ 464704 w 5921480"/>
              <a:gd name="connsiteY6" fmla="*/ 4199835 h 5106344"/>
              <a:gd name="connsiteX7" fmla="*/ 896752 w 5921480"/>
              <a:gd name="connsiteY7" fmla="*/ 2399635 h 5106344"/>
              <a:gd name="connsiteX8" fmla="*/ 680728 w 5921480"/>
              <a:gd name="connsiteY8" fmla="*/ 455419 h 5106344"/>
              <a:gd name="connsiteX0" fmla="*/ 680728 w 5921480"/>
              <a:gd name="connsiteY0" fmla="*/ 527427 h 5178352"/>
              <a:gd name="connsiteX1" fmla="*/ 2912976 w 5921480"/>
              <a:gd name="connsiteY1" fmla="*/ 887467 h 5178352"/>
              <a:gd name="connsiteX2" fmla="*/ 5145224 w 5921480"/>
              <a:gd name="connsiteY2" fmla="*/ 527427 h 5178352"/>
              <a:gd name="connsiteX3" fmla="*/ 4929201 w 5921480"/>
              <a:gd name="connsiteY3" fmla="*/ 2471641 h 5178352"/>
              <a:gd name="connsiteX4" fmla="*/ 5505264 w 5921480"/>
              <a:gd name="connsiteY4" fmla="*/ 4271843 h 5178352"/>
              <a:gd name="connsiteX5" fmla="*/ 2912976 w 5921480"/>
              <a:gd name="connsiteY5" fmla="*/ 4127827 h 5178352"/>
              <a:gd name="connsiteX6" fmla="*/ 464704 w 5921480"/>
              <a:gd name="connsiteY6" fmla="*/ 4271843 h 5178352"/>
              <a:gd name="connsiteX7" fmla="*/ 896752 w 5921480"/>
              <a:gd name="connsiteY7" fmla="*/ 2471643 h 5178352"/>
              <a:gd name="connsiteX8" fmla="*/ 680728 w 5921480"/>
              <a:gd name="connsiteY8" fmla="*/ 527427 h 5178352"/>
              <a:gd name="connsiteX0" fmla="*/ 797608 w 6038360"/>
              <a:gd name="connsiteY0" fmla="*/ 527427 h 5178352"/>
              <a:gd name="connsiteX1" fmla="*/ 3029856 w 6038360"/>
              <a:gd name="connsiteY1" fmla="*/ 887467 h 5178352"/>
              <a:gd name="connsiteX2" fmla="*/ 5262104 w 6038360"/>
              <a:gd name="connsiteY2" fmla="*/ 527427 h 5178352"/>
              <a:gd name="connsiteX3" fmla="*/ 5046081 w 6038360"/>
              <a:gd name="connsiteY3" fmla="*/ 2471641 h 5178352"/>
              <a:gd name="connsiteX4" fmla="*/ 5622144 w 6038360"/>
              <a:gd name="connsiteY4" fmla="*/ 4271843 h 5178352"/>
              <a:gd name="connsiteX5" fmla="*/ 3029856 w 6038360"/>
              <a:gd name="connsiteY5" fmla="*/ 4127827 h 5178352"/>
              <a:gd name="connsiteX6" fmla="*/ 581584 w 6038360"/>
              <a:gd name="connsiteY6" fmla="*/ 4271843 h 5178352"/>
              <a:gd name="connsiteX7" fmla="*/ 1013632 w 6038360"/>
              <a:gd name="connsiteY7" fmla="*/ 2471643 h 5178352"/>
              <a:gd name="connsiteX8" fmla="*/ 797608 w 6038360"/>
              <a:gd name="connsiteY8" fmla="*/ 527427 h 5178352"/>
              <a:gd name="connsiteX0" fmla="*/ 797608 w 6038360"/>
              <a:gd name="connsiteY0" fmla="*/ 527427 h 5178352"/>
              <a:gd name="connsiteX1" fmla="*/ 3029856 w 6038360"/>
              <a:gd name="connsiteY1" fmla="*/ 887467 h 5178352"/>
              <a:gd name="connsiteX2" fmla="*/ 5262104 w 6038360"/>
              <a:gd name="connsiteY2" fmla="*/ 527427 h 5178352"/>
              <a:gd name="connsiteX3" fmla="*/ 5046081 w 6038360"/>
              <a:gd name="connsiteY3" fmla="*/ 2471641 h 5178352"/>
              <a:gd name="connsiteX4" fmla="*/ 5622144 w 6038360"/>
              <a:gd name="connsiteY4" fmla="*/ 4271843 h 5178352"/>
              <a:gd name="connsiteX5" fmla="*/ 3029856 w 6038360"/>
              <a:gd name="connsiteY5" fmla="*/ 4127827 h 5178352"/>
              <a:gd name="connsiteX6" fmla="*/ 581584 w 6038360"/>
              <a:gd name="connsiteY6" fmla="*/ 4271843 h 5178352"/>
              <a:gd name="connsiteX7" fmla="*/ 1013632 w 6038360"/>
              <a:gd name="connsiteY7" fmla="*/ 2471643 h 5178352"/>
              <a:gd name="connsiteX8" fmla="*/ 797608 w 6038360"/>
              <a:gd name="connsiteY8" fmla="*/ 527427 h 5178352"/>
              <a:gd name="connsiteX0" fmla="*/ 797608 w 6038360"/>
              <a:gd name="connsiteY0" fmla="*/ 527427 h 5178352"/>
              <a:gd name="connsiteX1" fmla="*/ 3029856 w 6038360"/>
              <a:gd name="connsiteY1" fmla="*/ 887467 h 5178352"/>
              <a:gd name="connsiteX2" fmla="*/ 5262104 w 6038360"/>
              <a:gd name="connsiteY2" fmla="*/ 527427 h 5178352"/>
              <a:gd name="connsiteX3" fmla="*/ 5046081 w 6038360"/>
              <a:gd name="connsiteY3" fmla="*/ 2471641 h 5178352"/>
              <a:gd name="connsiteX4" fmla="*/ 5622144 w 6038360"/>
              <a:gd name="connsiteY4" fmla="*/ 4271843 h 5178352"/>
              <a:gd name="connsiteX5" fmla="*/ 3029856 w 6038360"/>
              <a:gd name="connsiteY5" fmla="*/ 4127827 h 5178352"/>
              <a:gd name="connsiteX6" fmla="*/ 581584 w 6038360"/>
              <a:gd name="connsiteY6" fmla="*/ 4271843 h 5178352"/>
              <a:gd name="connsiteX7" fmla="*/ 1013632 w 6038360"/>
              <a:gd name="connsiteY7" fmla="*/ 2471643 h 5178352"/>
              <a:gd name="connsiteX8" fmla="*/ 797608 w 6038360"/>
              <a:gd name="connsiteY8" fmla="*/ 527427 h 5178352"/>
              <a:gd name="connsiteX0" fmla="*/ 797608 w 6038360"/>
              <a:gd name="connsiteY0" fmla="*/ 527427 h 5178352"/>
              <a:gd name="connsiteX1" fmla="*/ 3029856 w 6038360"/>
              <a:gd name="connsiteY1" fmla="*/ 887467 h 5178352"/>
              <a:gd name="connsiteX2" fmla="*/ 5262104 w 6038360"/>
              <a:gd name="connsiteY2" fmla="*/ 527427 h 5178352"/>
              <a:gd name="connsiteX3" fmla="*/ 5046081 w 6038360"/>
              <a:gd name="connsiteY3" fmla="*/ 2471641 h 5178352"/>
              <a:gd name="connsiteX4" fmla="*/ 5622144 w 6038360"/>
              <a:gd name="connsiteY4" fmla="*/ 4271843 h 5178352"/>
              <a:gd name="connsiteX5" fmla="*/ 3029856 w 6038360"/>
              <a:gd name="connsiteY5" fmla="*/ 4127827 h 5178352"/>
              <a:gd name="connsiteX6" fmla="*/ 581584 w 6038360"/>
              <a:gd name="connsiteY6" fmla="*/ 4271843 h 5178352"/>
              <a:gd name="connsiteX7" fmla="*/ 1013632 w 6038360"/>
              <a:gd name="connsiteY7" fmla="*/ 2471643 h 5178352"/>
              <a:gd name="connsiteX8" fmla="*/ 797608 w 6038360"/>
              <a:gd name="connsiteY8" fmla="*/ 527427 h 5178352"/>
              <a:gd name="connsiteX0" fmla="*/ 797608 w 6038360"/>
              <a:gd name="connsiteY0" fmla="*/ 527427 h 5178352"/>
              <a:gd name="connsiteX1" fmla="*/ 3029856 w 6038360"/>
              <a:gd name="connsiteY1" fmla="*/ 887467 h 5178352"/>
              <a:gd name="connsiteX2" fmla="*/ 5262104 w 6038360"/>
              <a:gd name="connsiteY2" fmla="*/ 527427 h 5178352"/>
              <a:gd name="connsiteX3" fmla="*/ 5046081 w 6038360"/>
              <a:gd name="connsiteY3" fmla="*/ 2471641 h 5178352"/>
              <a:gd name="connsiteX4" fmla="*/ 5622144 w 6038360"/>
              <a:gd name="connsiteY4" fmla="*/ 4271843 h 5178352"/>
              <a:gd name="connsiteX5" fmla="*/ 3029856 w 6038360"/>
              <a:gd name="connsiteY5" fmla="*/ 4127827 h 5178352"/>
              <a:gd name="connsiteX6" fmla="*/ 581584 w 6038360"/>
              <a:gd name="connsiteY6" fmla="*/ 4271843 h 5178352"/>
              <a:gd name="connsiteX7" fmla="*/ 1013632 w 6038360"/>
              <a:gd name="connsiteY7" fmla="*/ 2471643 h 5178352"/>
              <a:gd name="connsiteX8" fmla="*/ 797608 w 6038360"/>
              <a:gd name="connsiteY8" fmla="*/ 527427 h 5178352"/>
              <a:gd name="connsiteX0" fmla="*/ 797608 w 6038360"/>
              <a:gd name="connsiteY0" fmla="*/ 527427 h 5178352"/>
              <a:gd name="connsiteX1" fmla="*/ 3029856 w 6038360"/>
              <a:gd name="connsiteY1" fmla="*/ 887467 h 5178352"/>
              <a:gd name="connsiteX2" fmla="*/ 5262104 w 6038360"/>
              <a:gd name="connsiteY2" fmla="*/ 527427 h 5178352"/>
              <a:gd name="connsiteX3" fmla="*/ 5046081 w 6038360"/>
              <a:gd name="connsiteY3" fmla="*/ 2471641 h 5178352"/>
              <a:gd name="connsiteX4" fmla="*/ 5622144 w 6038360"/>
              <a:gd name="connsiteY4" fmla="*/ 4271843 h 5178352"/>
              <a:gd name="connsiteX5" fmla="*/ 3029856 w 6038360"/>
              <a:gd name="connsiteY5" fmla="*/ 4127827 h 5178352"/>
              <a:gd name="connsiteX6" fmla="*/ 581584 w 6038360"/>
              <a:gd name="connsiteY6" fmla="*/ 4271843 h 5178352"/>
              <a:gd name="connsiteX7" fmla="*/ 1013632 w 6038360"/>
              <a:gd name="connsiteY7" fmla="*/ 2471643 h 5178352"/>
              <a:gd name="connsiteX8" fmla="*/ 797608 w 6038360"/>
              <a:gd name="connsiteY8" fmla="*/ 527427 h 5178352"/>
              <a:gd name="connsiteX0" fmla="*/ 797608 w 6038360"/>
              <a:gd name="connsiteY0" fmla="*/ 527427 h 5178352"/>
              <a:gd name="connsiteX1" fmla="*/ 3029856 w 6038360"/>
              <a:gd name="connsiteY1" fmla="*/ 887467 h 5178352"/>
              <a:gd name="connsiteX2" fmla="*/ 5262104 w 6038360"/>
              <a:gd name="connsiteY2" fmla="*/ 527427 h 5178352"/>
              <a:gd name="connsiteX3" fmla="*/ 5046081 w 6038360"/>
              <a:gd name="connsiteY3" fmla="*/ 2471641 h 5178352"/>
              <a:gd name="connsiteX4" fmla="*/ 5622144 w 6038360"/>
              <a:gd name="connsiteY4" fmla="*/ 4271843 h 5178352"/>
              <a:gd name="connsiteX5" fmla="*/ 3029856 w 6038360"/>
              <a:gd name="connsiteY5" fmla="*/ 4127827 h 5178352"/>
              <a:gd name="connsiteX6" fmla="*/ 581584 w 6038360"/>
              <a:gd name="connsiteY6" fmla="*/ 4271843 h 5178352"/>
              <a:gd name="connsiteX7" fmla="*/ 1013632 w 6038360"/>
              <a:gd name="connsiteY7" fmla="*/ 2471643 h 5178352"/>
              <a:gd name="connsiteX8" fmla="*/ 797608 w 6038360"/>
              <a:gd name="connsiteY8" fmla="*/ 527427 h 5178352"/>
              <a:gd name="connsiteX0" fmla="*/ 797608 w 6038360"/>
              <a:gd name="connsiteY0" fmla="*/ 527427 h 5172491"/>
              <a:gd name="connsiteX1" fmla="*/ 3029856 w 6038360"/>
              <a:gd name="connsiteY1" fmla="*/ 887467 h 5172491"/>
              <a:gd name="connsiteX2" fmla="*/ 5262104 w 6038360"/>
              <a:gd name="connsiteY2" fmla="*/ 527427 h 5172491"/>
              <a:gd name="connsiteX3" fmla="*/ 5046081 w 6038360"/>
              <a:gd name="connsiteY3" fmla="*/ 2471641 h 5172491"/>
              <a:gd name="connsiteX4" fmla="*/ 5622144 w 6038360"/>
              <a:gd name="connsiteY4" fmla="*/ 4271843 h 5172491"/>
              <a:gd name="connsiteX5" fmla="*/ 3029856 w 6038360"/>
              <a:gd name="connsiteY5" fmla="*/ 4127827 h 5172491"/>
              <a:gd name="connsiteX6" fmla="*/ 581584 w 6038360"/>
              <a:gd name="connsiteY6" fmla="*/ 4271843 h 5172491"/>
              <a:gd name="connsiteX7" fmla="*/ 1013632 w 6038360"/>
              <a:gd name="connsiteY7" fmla="*/ 2471643 h 5172491"/>
              <a:gd name="connsiteX8" fmla="*/ 797608 w 6038360"/>
              <a:gd name="connsiteY8" fmla="*/ 527427 h 5172491"/>
              <a:gd name="connsiteX0" fmla="*/ 797608 w 6038360"/>
              <a:gd name="connsiteY0" fmla="*/ 527427 h 5172491"/>
              <a:gd name="connsiteX1" fmla="*/ 3029856 w 6038360"/>
              <a:gd name="connsiteY1" fmla="*/ 887467 h 5172491"/>
              <a:gd name="connsiteX2" fmla="*/ 5262104 w 6038360"/>
              <a:gd name="connsiteY2" fmla="*/ 527427 h 5172491"/>
              <a:gd name="connsiteX3" fmla="*/ 5046081 w 6038360"/>
              <a:gd name="connsiteY3" fmla="*/ 2471641 h 5172491"/>
              <a:gd name="connsiteX4" fmla="*/ 5616624 w 6038360"/>
              <a:gd name="connsiteY4" fmla="*/ 4320481 h 5172491"/>
              <a:gd name="connsiteX5" fmla="*/ 3029856 w 6038360"/>
              <a:gd name="connsiteY5" fmla="*/ 4127827 h 5172491"/>
              <a:gd name="connsiteX6" fmla="*/ 581584 w 6038360"/>
              <a:gd name="connsiteY6" fmla="*/ 4271843 h 5172491"/>
              <a:gd name="connsiteX7" fmla="*/ 1013632 w 6038360"/>
              <a:gd name="connsiteY7" fmla="*/ 2471643 h 5172491"/>
              <a:gd name="connsiteX8" fmla="*/ 797608 w 6038360"/>
              <a:gd name="connsiteY8" fmla="*/ 527427 h 5172491"/>
              <a:gd name="connsiteX0" fmla="*/ 797608 w 6038360"/>
              <a:gd name="connsiteY0" fmla="*/ 527427 h 5172491"/>
              <a:gd name="connsiteX1" fmla="*/ 3029856 w 6038360"/>
              <a:gd name="connsiteY1" fmla="*/ 887467 h 5172491"/>
              <a:gd name="connsiteX2" fmla="*/ 5262104 w 6038360"/>
              <a:gd name="connsiteY2" fmla="*/ 527427 h 5172491"/>
              <a:gd name="connsiteX3" fmla="*/ 5046081 w 6038360"/>
              <a:gd name="connsiteY3" fmla="*/ 2471641 h 5172491"/>
              <a:gd name="connsiteX4" fmla="*/ 5616624 w 6038360"/>
              <a:gd name="connsiteY4" fmla="*/ 4320481 h 5172491"/>
              <a:gd name="connsiteX5" fmla="*/ 3029856 w 6038360"/>
              <a:gd name="connsiteY5" fmla="*/ 4127827 h 5172491"/>
              <a:gd name="connsiteX6" fmla="*/ 581584 w 6038360"/>
              <a:gd name="connsiteY6" fmla="*/ 4271843 h 5172491"/>
              <a:gd name="connsiteX7" fmla="*/ 1013632 w 6038360"/>
              <a:gd name="connsiteY7" fmla="*/ 2471643 h 5172491"/>
              <a:gd name="connsiteX8" fmla="*/ 797608 w 6038360"/>
              <a:gd name="connsiteY8" fmla="*/ 527427 h 5172491"/>
              <a:gd name="connsiteX0" fmla="*/ 797608 w 6038360"/>
              <a:gd name="connsiteY0" fmla="*/ 527427 h 5250851"/>
              <a:gd name="connsiteX1" fmla="*/ 3029856 w 6038360"/>
              <a:gd name="connsiteY1" fmla="*/ 887467 h 5250851"/>
              <a:gd name="connsiteX2" fmla="*/ 5262104 w 6038360"/>
              <a:gd name="connsiteY2" fmla="*/ 527427 h 5250851"/>
              <a:gd name="connsiteX3" fmla="*/ 5046081 w 6038360"/>
              <a:gd name="connsiteY3" fmla="*/ 2471641 h 5250851"/>
              <a:gd name="connsiteX4" fmla="*/ 5616624 w 6038360"/>
              <a:gd name="connsiteY4" fmla="*/ 4320481 h 5250851"/>
              <a:gd name="connsiteX5" fmla="*/ 3029856 w 6038360"/>
              <a:gd name="connsiteY5" fmla="*/ 4127827 h 5250851"/>
              <a:gd name="connsiteX6" fmla="*/ 581584 w 6038360"/>
              <a:gd name="connsiteY6" fmla="*/ 4271843 h 5250851"/>
              <a:gd name="connsiteX7" fmla="*/ 1013632 w 6038360"/>
              <a:gd name="connsiteY7" fmla="*/ 2471643 h 5250851"/>
              <a:gd name="connsiteX8" fmla="*/ 797608 w 6038360"/>
              <a:gd name="connsiteY8" fmla="*/ 527427 h 5250851"/>
              <a:gd name="connsiteX0" fmla="*/ 797608 w 6038360"/>
              <a:gd name="connsiteY0" fmla="*/ 527427 h 5250851"/>
              <a:gd name="connsiteX1" fmla="*/ 3029856 w 6038360"/>
              <a:gd name="connsiteY1" fmla="*/ 887467 h 5250851"/>
              <a:gd name="connsiteX2" fmla="*/ 5262104 w 6038360"/>
              <a:gd name="connsiteY2" fmla="*/ 527427 h 5250851"/>
              <a:gd name="connsiteX3" fmla="*/ 5046081 w 6038360"/>
              <a:gd name="connsiteY3" fmla="*/ 2471641 h 5250851"/>
              <a:gd name="connsiteX4" fmla="*/ 5616624 w 6038360"/>
              <a:gd name="connsiteY4" fmla="*/ 4320481 h 5250851"/>
              <a:gd name="connsiteX5" fmla="*/ 3029856 w 6038360"/>
              <a:gd name="connsiteY5" fmla="*/ 4127827 h 5250851"/>
              <a:gd name="connsiteX6" fmla="*/ 581584 w 6038360"/>
              <a:gd name="connsiteY6" fmla="*/ 4271843 h 5250851"/>
              <a:gd name="connsiteX7" fmla="*/ 1013632 w 6038360"/>
              <a:gd name="connsiteY7" fmla="*/ 2471643 h 5250851"/>
              <a:gd name="connsiteX8" fmla="*/ 797608 w 6038360"/>
              <a:gd name="connsiteY8" fmla="*/ 527427 h 5250851"/>
              <a:gd name="connsiteX0" fmla="*/ 797608 w 6038360"/>
              <a:gd name="connsiteY0" fmla="*/ 527427 h 5250851"/>
              <a:gd name="connsiteX1" fmla="*/ 3029856 w 6038360"/>
              <a:gd name="connsiteY1" fmla="*/ 887467 h 5250851"/>
              <a:gd name="connsiteX2" fmla="*/ 5262104 w 6038360"/>
              <a:gd name="connsiteY2" fmla="*/ 527427 h 5250851"/>
              <a:gd name="connsiteX3" fmla="*/ 5046081 w 6038360"/>
              <a:gd name="connsiteY3" fmla="*/ 2471641 h 5250851"/>
              <a:gd name="connsiteX4" fmla="*/ 5616624 w 6038360"/>
              <a:gd name="connsiteY4" fmla="*/ 4320481 h 5250851"/>
              <a:gd name="connsiteX5" fmla="*/ 3029856 w 6038360"/>
              <a:gd name="connsiteY5" fmla="*/ 4127827 h 5250851"/>
              <a:gd name="connsiteX6" fmla="*/ 576064 w 6038360"/>
              <a:gd name="connsiteY6" fmla="*/ 4320481 h 5250851"/>
              <a:gd name="connsiteX7" fmla="*/ 1013632 w 6038360"/>
              <a:gd name="connsiteY7" fmla="*/ 2471643 h 5250851"/>
              <a:gd name="connsiteX8" fmla="*/ 797608 w 6038360"/>
              <a:gd name="connsiteY8" fmla="*/ 527427 h 5250851"/>
              <a:gd name="connsiteX0" fmla="*/ 797608 w 6038360"/>
              <a:gd name="connsiteY0" fmla="*/ 527427 h 5250851"/>
              <a:gd name="connsiteX1" fmla="*/ 3029856 w 6038360"/>
              <a:gd name="connsiteY1" fmla="*/ 887467 h 5250851"/>
              <a:gd name="connsiteX2" fmla="*/ 5262104 w 6038360"/>
              <a:gd name="connsiteY2" fmla="*/ 527427 h 5250851"/>
              <a:gd name="connsiteX3" fmla="*/ 5046081 w 6038360"/>
              <a:gd name="connsiteY3" fmla="*/ 2471641 h 5250851"/>
              <a:gd name="connsiteX4" fmla="*/ 5616624 w 6038360"/>
              <a:gd name="connsiteY4" fmla="*/ 4320481 h 5250851"/>
              <a:gd name="connsiteX5" fmla="*/ 3029856 w 6038360"/>
              <a:gd name="connsiteY5" fmla="*/ 4127827 h 5250851"/>
              <a:gd name="connsiteX6" fmla="*/ 576064 w 6038360"/>
              <a:gd name="connsiteY6" fmla="*/ 4320481 h 5250851"/>
              <a:gd name="connsiteX7" fmla="*/ 1013632 w 6038360"/>
              <a:gd name="connsiteY7" fmla="*/ 2471643 h 5250851"/>
              <a:gd name="connsiteX8" fmla="*/ 797608 w 6038360"/>
              <a:gd name="connsiteY8" fmla="*/ 527427 h 5250851"/>
              <a:gd name="connsiteX0" fmla="*/ 797608 w 6038360"/>
              <a:gd name="connsiteY0" fmla="*/ 527427 h 5250851"/>
              <a:gd name="connsiteX1" fmla="*/ 3029856 w 6038360"/>
              <a:gd name="connsiteY1" fmla="*/ 887467 h 5250851"/>
              <a:gd name="connsiteX2" fmla="*/ 5262104 w 6038360"/>
              <a:gd name="connsiteY2" fmla="*/ 527427 h 5250851"/>
              <a:gd name="connsiteX3" fmla="*/ 5046081 w 6038360"/>
              <a:gd name="connsiteY3" fmla="*/ 2471641 h 5250851"/>
              <a:gd name="connsiteX4" fmla="*/ 5616624 w 6038360"/>
              <a:gd name="connsiteY4" fmla="*/ 4320481 h 5250851"/>
              <a:gd name="connsiteX5" fmla="*/ 3029856 w 6038360"/>
              <a:gd name="connsiteY5" fmla="*/ 4127827 h 5250851"/>
              <a:gd name="connsiteX6" fmla="*/ 576064 w 6038360"/>
              <a:gd name="connsiteY6" fmla="*/ 4320481 h 5250851"/>
              <a:gd name="connsiteX7" fmla="*/ 1013632 w 6038360"/>
              <a:gd name="connsiteY7" fmla="*/ 2471643 h 5250851"/>
              <a:gd name="connsiteX8" fmla="*/ 797608 w 6038360"/>
              <a:gd name="connsiteY8" fmla="*/ 527427 h 5250851"/>
              <a:gd name="connsiteX0" fmla="*/ 797608 w 6038360"/>
              <a:gd name="connsiteY0" fmla="*/ 331385 h 5054809"/>
              <a:gd name="connsiteX1" fmla="*/ 3060539 w 6038360"/>
              <a:gd name="connsiteY1" fmla="*/ 887467 h 5054809"/>
              <a:gd name="connsiteX2" fmla="*/ 5262104 w 6038360"/>
              <a:gd name="connsiteY2" fmla="*/ 331385 h 5054809"/>
              <a:gd name="connsiteX3" fmla="*/ 5046081 w 6038360"/>
              <a:gd name="connsiteY3" fmla="*/ 2275599 h 5054809"/>
              <a:gd name="connsiteX4" fmla="*/ 5616624 w 6038360"/>
              <a:gd name="connsiteY4" fmla="*/ 4124439 h 5054809"/>
              <a:gd name="connsiteX5" fmla="*/ 3029856 w 6038360"/>
              <a:gd name="connsiteY5" fmla="*/ 3931785 h 5054809"/>
              <a:gd name="connsiteX6" fmla="*/ 576064 w 6038360"/>
              <a:gd name="connsiteY6" fmla="*/ 4124439 h 5054809"/>
              <a:gd name="connsiteX7" fmla="*/ 1013632 w 6038360"/>
              <a:gd name="connsiteY7" fmla="*/ 2275601 h 5054809"/>
              <a:gd name="connsiteX8" fmla="*/ 797608 w 6038360"/>
              <a:gd name="connsiteY8" fmla="*/ 331385 h 5054809"/>
              <a:gd name="connsiteX0" fmla="*/ 653199 w 5893951"/>
              <a:gd name="connsiteY0" fmla="*/ 331385 h 5054809"/>
              <a:gd name="connsiteX1" fmla="*/ 2916130 w 5893951"/>
              <a:gd name="connsiteY1" fmla="*/ 887467 h 5054809"/>
              <a:gd name="connsiteX2" fmla="*/ 5117695 w 5893951"/>
              <a:gd name="connsiteY2" fmla="*/ 331385 h 5054809"/>
              <a:gd name="connsiteX3" fmla="*/ 4901672 w 5893951"/>
              <a:gd name="connsiteY3" fmla="*/ 2275599 h 5054809"/>
              <a:gd name="connsiteX4" fmla="*/ 5472215 w 5893951"/>
              <a:gd name="connsiteY4" fmla="*/ 4124439 h 5054809"/>
              <a:gd name="connsiteX5" fmla="*/ 2885447 w 5893951"/>
              <a:gd name="connsiteY5" fmla="*/ 3931785 h 5054809"/>
              <a:gd name="connsiteX6" fmla="*/ 431655 w 5893951"/>
              <a:gd name="connsiteY6" fmla="*/ 4124439 h 5054809"/>
              <a:gd name="connsiteX7" fmla="*/ 1013633 w 5893951"/>
              <a:gd name="connsiteY7" fmla="*/ 2304364 h 5054809"/>
              <a:gd name="connsiteX8" fmla="*/ 653199 w 5893951"/>
              <a:gd name="connsiteY8" fmla="*/ 331385 h 5054809"/>
              <a:gd name="connsiteX0" fmla="*/ 653198 w 5893950"/>
              <a:gd name="connsiteY0" fmla="*/ 331385 h 5010978"/>
              <a:gd name="connsiteX1" fmla="*/ 2916129 w 5893950"/>
              <a:gd name="connsiteY1" fmla="*/ 887467 h 5010978"/>
              <a:gd name="connsiteX2" fmla="*/ 5117694 w 5893950"/>
              <a:gd name="connsiteY2" fmla="*/ 331385 h 5010978"/>
              <a:gd name="connsiteX3" fmla="*/ 4901671 w 5893950"/>
              <a:gd name="connsiteY3" fmla="*/ 2275599 h 5010978"/>
              <a:gd name="connsiteX4" fmla="*/ 5472214 w 5893950"/>
              <a:gd name="connsiteY4" fmla="*/ 4124439 h 5010978"/>
              <a:gd name="connsiteX5" fmla="*/ 2916128 w 5893950"/>
              <a:gd name="connsiteY5" fmla="*/ 3887954 h 5010978"/>
              <a:gd name="connsiteX6" fmla="*/ 431654 w 5893950"/>
              <a:gd name="connsiteY6" fmla="*/ 4124439 h 5010978"/>
              <a:gd name="connsiteX7" fmla="*/ 1013632 w 5893950"/>
              <a:gd name="connsiteY7" fmla="*/ 2304364 h 5010978"/>
              <a:gd name="connsiteX8" fmla="*/ 653198 w 5893950"/>
              <a:gd name="connsiteY8" fmla="*/ 331385 h 5010978"/>
              <a:gd name="connsiteX0" fmla="*/ 653198 w 5893950"/>
              <a:gd name="connsiteY0" fmla="*/ 331385 h 5010978"/>
              <a:gd name="connsiteX1" fmla="*/ 2916129 w 5893950"/>
              <a:gd name="connsiteY1" fmla="*/ 887467 h 5010978"/>
              <a:gd name="connsiteX2" fmla="*/ 5117694 w 5893950"/>
              <a:gd name="connsiteY2" fmla="*/ 331385 h 5010978"/>
              <a:gd name="connsiteX3" fmla="*/ 4901671 w 5893950"/>
              <a:gd name="connsiteY3" fmla="*/ 2275599 h 5010978"/>
              <a:gd name="connsiteX4" fmla="*/ 5472214 w 5893950"/>
              <a:gd name="connsiteY4" fmla="*/ 4124439 h 5010978"/>
              <a:gd name="connsiteX5" fmla="*/ 2998844 w 5893950"/>
              <a:gd name="connsiteY5" fmla="*/ 3887954 h 5010978"/>
              <a:gd name="connsiteX6" fmla="*/ 431654 w 5893950"/>
              <a:gd name="connsiteY6" fmla="*/ 4124439 h 5010978"/>
              <a:gd name="connsiteX7" fmla="*/ 1013632 w 5893950"/>
              <a:gd name="connsiteY7" fmla="*/ 2304364 h 5010978"/>
              <a:gd name="connsiteX8" fmla="*/ 653198 w 5893950"/>
              <a:gd name="connsiteY8" fmla="*/ 331385 h 5010978"/>
              <a:gd name="connsiteX0" fmla="*/ 653198 w 5893950"/>
              <a:gd name="connsiteY0" fmla="*/ 331385 h 5010978"/>
              <a:gd name="connsiteX1" fmla="*/ 2916129 w 5893950"/>
              <a:gd name="connsiteY1" fmla="*/ 887467 h 5010978"/>
              <a:gd name="connsiteX2" fmla="*/ 5117694 w 5893950"/>
              <a:gd name="connsiteY2" fmla="*/ 331385 h 5010978"/>
              <a:gd name="connsiteX3" fmla="*/ 4901671 w 5893950"/>
              <a:gd name="connsiteY3" fmla="*/ 2275599 h 5010978"/>
              <a:gd name="connsiteX4" fmla="*/ 5563080 w 5893950"/>
              <a:gd name="connsiteY4" fmla="*/ 4221341 h 5010978"/>
              <a:gd name="connsiteX5" fmla="*/ 2998844 w 5893950"/>
              <a:gd name="connsiteY5" fmla="*/ 3887954 h 5010978"/>
              <a:gd name="connsiteX6" fmla="*/ 431654 w 5893950"/>
              <a:gd name="connsiteY6" fmla="*/ 4124439 h 5010978"/>
              <a:gd name="connsiteX7" fmla="*/ 1013632 w 5893950"/>
              <a:gd name="connsiteY7" fmla="*/ 2304364 h 5010978"/>
              <a:gd name="connsiteX8" fmla="*/ 653198 w 5893950"/>
              <a:gd name="connsiteY8" fmla="*/ 331385 h 5010978"/>
              <a:gd name="connsiteX0" fmla="*/ 653198 w 6203467"/>
              <a:gd name="connsiteY0" fmla="*/ 331385 h 5010978"/>
              <a:gd name="connsiteX1" fmla="*/ 2916129 w 6203467"/>
              <a:gd name="connsiteY1" fmla="*/ 887467 h 5010978"/>
              <a:gd name="connsiteX2" fmla="*/ 5117694 w 6203467"/>
              <a:gd name="connsiteY2" fmla="*/ 331385 h 5010978"/>
              <a:gd name="connsiteX3" fmla="*/ 5211188 w 6203467"/>
              <a:gd name="connsiteY3" fmla="*/ 2290733 h 5010978"/>
              <a:gd name="connsiteX4" fmla="*/ 5563080 w 6203467"/>
              <a:gd name="connsiteY4" fmla="*/ 4221341 h 5010978"/>
              <a:gd name="connsiteX5" fmla="*/ 2998844 w 6203467"/>
              <a:gd name="connsiteY5" fmla="*/ 3887954 h 5010978"/>
              <a:gd name="connsiteX6" fmla="*/ 431654 w 6203467"/>
              <a:gd name="connsiteY6" fmla="*/ 4124439 h 5010978"/>
              <a:gd name="connsiteX7" fmla="*/ 1013632 w 6203467"/>
              <a:gd name="connsiteY7" fmla="*/ 2304364 h 5010978"/>
              <a:gd name="connsiteX8" fmla="*/ 653198 w 6203467"/>
              <a:gd name="connsiteY8" fmla="*/ 331385 h 5010978"/>
              <a:gd name="connsiteX0" fmla="*/ 653198 w 6203467"/>
              <a:gd name="connsiteY0" fmla="*/ 331385 h 4823879"/>
              <a:gd name="connsiteX1" fmla="*/ 2916129 w 6203467"/>
              <a:gd name="connsiteY1" fmla="*/ 887467 h 4823879"/>
              <a:gd name="connsiteX2" fmla="*/ 5117694 w 6203467"/>
              <a:gd name="connsiteY2" fmla="*/ 331385 h 4823879"/>
              <a:gd name="connsiteX3" fmla="*/ 5211188 w 6203467"/>
              <a:gd name="connsiteY3" fmla="*/ 2290733 h 4823879"/>
              <a:gd name="connsiteX4" fmla="*/ 5563080 w 6203467"/>
              <a:gd name="connsiteY4" fmla="*/ 4221341 h 4823879"/>
              <a:gd name="connsiteX5" fmla="*/ 2998844 w 6203467"/>
              <a:gd name="connsiteY5" fmla="*/ 3887954 h 4823879"/>
              <a:gd name="connsiteX6" fmla="*/ 431654 w 6203467"/>
              <a:gd name="connsiteY6" fmla="*/ 4124439 h 4823879"/>
              <a:gd name="connsiteX7" fmla="*/ 1013632 w 6203467"/>
              <a:gd name="connsiteY7" fmla="*/ 2304364 h 4823879"/>
              <a:gd name="connsiteX8" fmla="*/ 653198 w 6203467"/>
              <a:gd name="connsiteY8" fmla="*/ 331385 h 4823879"/>
              <a:gd name="connsiteX0" fmla="*/ 653198 w 6884755"/>
              <a:gd name="connsiteY0" fmla="*/ 331385 h 4823879"/>
              <a:gd name="connsiteX1" fmla="*/ 2916129 w 6884755"/>
              <a:gd name="connsiteY1" fmla="*/ 887467 h 4823879"/>
              <a:gd name="connsiteX2" fmla="*/ 5117694 w 6884755"/>
              <a:gd name="connsiteY2" fmla="*/ 331385 h 4823879"/>
              <a:gd name="connsiteX3" fmla="*/ 5211188 w 6884755"/>
              <a:gd name="connsiteY3" fmla="*/ 2290733 h 4823879"/>
              <a:gd name="connsiteX4" fmla="*/ 5563080 w 6884755"/>
              <a:gd name="connsiteY4" fmla="*/ 4221341 h 4823879"/>
              <a:gd name="connsiteX5" fmla="*/ 2998844 w 6884755"/>
              <a:gd name="connsiteY5" fmla="*/ 3887954 h 4823879"/>
              <a:gd name="connsiteX6" fmla="*/ 431654 w 6884755"/>
              <a:gd name="connsiteY6" fmla="*/ 4124439 h 4823879"/>
              <a:gd name="connsiteX7" fmla="*/ 1013632 w 6884755"/>
              <a:gd name="connsiteY7" fmla="*/ 2304364 h 4823879"/>
              <a:gd name="connsiteX8" fmla="*/ 653198 w 6884755"/>
              <a:gd name="connsiteY8" fmla="*/ 331385 h 4823879"/>
              <a:gd name="connsiteX0" fmla="*/ 653198 w 6884755"/>
              <a:gd name="connsiteY0" fmla="*/ 331385 h 5075298"/>
              <a:gd name="connsiteX1" fmla="*/ 2916129 w 6884755"/>
              <a:gd name="connsiteY1" fmla="*/ 887467 h 5075298"/>
              <a:gd name="connsiteX2" fmla="*/ 5117694 w 6884755"/>
              <a:gd name="connsiteY2" fmla="*/ 331385 h 5075298"/>
              <a:gd name="connsiteX3" fmla="*/ 5211188 w 6884755"/>
              <a:gd name="connsiteY3" fmla="*/ 2290733 h 5075298"/>
              <a:gd name="connsiteX4" fmla="*/ 5563080 w 6884755"/>
              <a:gd name="connsiteY4" fmla="*/ 4221341 h 5075298"/>
              <a:gd name="connsiteX5" fmla="*/ 2998844 w 6884755"/>
              <a:gd name="connsiteY5" fmla="*/ 3887954 h 5075298"/>
              <a:gd name="connsiteX6" fmla="*/ 431654 w 6884755"/>
              <a:gd name="connsiteY6" fmla="*/ 4124439 h 5075298"/>
              <a:gd name="connsiteX7" fmla="*/ 1013632 w 6884755"/>
              <a:gd name="connsiteY7" fmla="*/ 2304364 h 5075298"/>
              <a:gd name="connsiteX8" fmla="*/ 653198 w 6884755"/>
              <a:gd name="connsiteY8" fmla="*/ 331385 h 5075298"/>
              <a:gd name="connsiteX0" fmla="*/ 653198 w 6884755"/>
              <a:gd name="connsiteY0" fmla="*/ 331385 h 4747910"/>
              <a:gd name="connsiteX1" fmla="*/ 2916129 w 6884755"/>
              <a:gd name="connsiteY1" fmla="*/ 887467 h 4747910"/>
              <a:gd name="connsiteX2" fmla="*/ 5117694 w 6884755"/>
              <a:gd name="connsiteY2" fmla="*/ 331385 h 4747910"/>
              <a:gd name="connsiteX3" fmla="*/ 5211188 w 6884755"/>
              <a:gd name="connsiteY3" fmla="*/ 2290733 h 4747910"/>
              <a:gd name="connsiteX4" fmla="*/ 5563080 w 6884755"/>
              <a:gd name="connsiteY4" fmla="*/ 4221341 h 4747910"/>
              <a:gd name="connsiteX5" fmla="*/ 2998844 w 6884755"/>
              <a:gd name="connsiteY5" fmla="*/ 3887954 h 4747910"/>
              <a:gd name="connsiteX6" fmla="*/ 431654 w 6884755"/>
              <a:gd name="connsiteY6" fmla="*/ 4124439 h 4747910"/>
              <a:gd name="connsiteX7" fmla="*/ 1013632 w 6884755"/>
              <a:gd name="connsiteY7" fmla="*/ 2304364 h 4747910"/>
              <a:gd name="connsiteX8" fmla="*/ 653198 w 6884755"/>
              <a:gd name="connsiteY8" fmla="*/ 331385 h 4747910"/>
              <a:gd name="connsiteX0" fmla="*/ 653198 w 6884755"/>
              <a:gd name="connsiteY0" fmla="*/ 331385 h 4747910"/>
              <a:gd name="connsiteX1" fmla="*/ 2916129 w 6884755"/>
              <a:gd name="connsiteY1" fmla="*/ 887467 h 4747910"/>
              <a:gd name="connsiteX2" fmla="*/ 5117694 w 6884755"/>
              <a:gd name="connsiteY2" fmla="*/ 331385 h 4747910"/>
              <a:gd name="connsiteX3" fmla="*/ 5211188 w 6884755"/>
              <a:gd name="connsiteY3" fmla="*/ 2290733 h 4747910"/>
              <a:gd name="connsiteX4" fmla="*/ 5790209 w 6884755"/>
              <a:gd name="connsiteY4" fmla="*/ 4295125 h 4747910"/>
              <a:gd name="connsiteX5" fmla="*/ 2998844 w 6884755"/>
              <a:gd name="connsiteY5" fmla="*/ 3887954 h 4747910"/>
              <a:gd name="connsiteX6" fmla="*/ 431654 w 6884755"/>
              <a:gd name="connsiteY6" fmla="*/ 4124439 h 4747910"/>
              <a:gd name="connsiteX7" fmla="*/ 1013632 w 6884755"/>
              <a:gd name="connsiteY7" fmla="*/ 2304364 h 4747910"/>
              <a:gd name="connsiteX8" fmla="*/ 653198 w 6884755"/>
              <a:gd name="connsiteY8" fmla="*/ 331385 h 4747910"/>
              <a:gd name="connsiteX0" fmla="*/ 653198 w 6884755"/>
              <a:gd name="connsiteY0" fmla="*/ 331385 h 4763679"/>
              <a:gd name="connsiteX1" fmla="*/ 2916129 w 6884755"/>
              <a:gd name="connsiteY1" fmla="*/ 887467 h 4763679"/>
              <a:gd name="connsiteX2" fmla="*/ 5117694 w 6884755"/>
              <a:gd name="connsiteY2" fmla="*/ 331385 h 4763679"/>
              <a:gd name="connsiteX3" fmla="*/ 5211188 w 6884755"/>
              <a:gd name="connsiteY3" fmla="*/ 2290733 h 4763679"/>
              <a:gd name="connsiteX4" fmla="*/ 5790209 w 6884755"/>
              <a:gd name="connsiteY4" fmla="*/ 4295125 h 4763679"/>
              <a:gd name="connsiteX5" fmla="*/ 2998844 w 6884755"/>
              <a:gd name="connsiteY5" fmla="*/ 3887954 h 4763679"/>
              <a:gd name="connsiteX6" fmla="*/ 431654 w 6884755"/>
              <a:gd name="connsiteY6" fmla="*/ 4124439 h 4763679"/>
              <a:gd name="connsiteX7" fmla="*/ 1013632 w 6884755"/>
              <a:gd name="connsiteY7" fmla="*/ 2304364 h 4763679"/>
              <a:gd name="connsiteX8" fmla="*/ 653198 w 6884755"/>
              <a:gd name="connsiteY8" fmla="*/ 331385 h 4763679"/>
              <a:gd name="connsiteX0" fmla="*/ 653198 w 6884755"/>
              <a:gd name="connsiteY0" fmla="*/ 431412 h 4863706"/>
              <a:gd name="connsiteX1" fmla="*/ 2977822 w 6884755"/>
              <a:gd name="connsiteY1" fmla="*/ 887467 h 4863706"/>
              <a:gd name="connsiteX2" fmla="*/ 5117694 w 6884755"/>
              <a:gd name="connsiteY2" fmla="*/ 431412 h 4863706"/>
              <a:gd name="connsiteX3" fmla="*/ 5211188 w 6884755"/>
              <a:gd name="connsiteY3" fmla="*/ 2390760 h 4863706"/>
              <a:gd name="connsiteX4" fmla="*/ 5790209 w 6884755"/>
              <a:gd name="connsiteY4" fmla="*/ 4395152 h 4863706"/>
              <a:gd name="connsiteX5" fmla="*/ 2998844 w 6884755"/>
              <a:gd name="connsiteY5" fmla="*/ 3987981 h 4863706"/>
              <a:gd name="connsiteX6" fmla="*/ 431654 w 6884755"/>
              <a:gd name="connsiteY6" fmla="*/ 4224466 h 4863706"/>
              <a:gd name="connsiteX7" fmla="*/ 1013632 w 6884755"/>
              <a:gd name="connsiteY7" fmla="*/ 2404391 h 4863706"/>
              <a:gd name="connsiteX8" fmla="*/ 653198 w 6884755"/>
              <a:gd name="connsiteY8" fmla="*/ 431412 h 4863706"/>
              <a:gd name="connsiteX0" fmla="*/ 653198 w 6884755"/>
              <a:gd name="connsiteY0" fmla="*/ 438082 h 4870376"/>
              <a:gd name="connsiteX1" fmla="*/ 2977822 w 6884755"/>
              <a:gd name="connsiteY1" fmla="*/ 894137 h 4870376"/>
              <a:gd name="connsiteX2" fmla="*/ 5117694 w 6884755"/>
              <a:gd name="connsiteY2" fmla="*/ 438082 h 4870376"/>
              <a:gd name="connsiteX3" fmla="*/ 5211188 w 6884755"/>
              <a:gd name="connsiteY3" fmla="*/ 2397430 h 4870376"/>
              <a:gd name="connsiteX4" fmla="*/ 5790209 w 6884755"/>
              <a:gd name="connsiteY4" fmla="*/ 4401822 h 4870376"/>
              <a:gd name="connsiteX5" fmla="*/ 2998844 w 6884755"/>
              <a:gd name="connsiteY5" fmla="*/ 3994651 h 4870376"/>
              <a:gd name="connsiteX6" fmla="*/ 431654 w 6884755"/>
              <a:gd name="connsiteY6" fmla="*/ 4231136 h 4870376"/>
              <a:gd name="connsiteX7" fmla="*/ 1013632 w 6884755"/>
              <a:gd name="connsiteY7" fmla="*/ 2411061 h 4870376"/>
              <a:gd name="connsiteX8" fmla="*/ 653198 w 6884755"/>
              <a:gd name="connsiteY8" fmla="*/ 438082 h 4870376"/>
              <a:gd name="connsiteX0" fmla="*/ 653198 w 6884755"/>
              <a:gd name="connsiteY0" fmla="*/ 438082 h 4870376"/>
              <a:gd name="connsiteX1" fmla="*/ 2977822 w 6884755"/>
              <a:gd name="connsiteY1" fmla="*/ 894137 h 4870376"/>
              <a:gd name="connsiteX2" fmla="*/ 5707492 w 6884755"/>
              <a:gd name="connsiteY2" fmla="*/ 607795 h 4870376"/>
              <a:gd name="connsiteX3" fmla="*/ 5211188 w 6884755"/>
              <a:gd name="connsiteY3" fmla="*/ 2397430 h 4870376"/>
              <a:gd name="connsiteX4" fmla="*/ 5790209 w 6884755"/>
              <a:gd name="connsiteY4" fmla="*/ 4401822 h 4870376"/>
              <a:gd name="connsiteX5" fmla="*/ 2998844 w 6884755"/>
              <a:gd name="connsiteY5" fmla="*/ 3994651 h 4870376"/>
              <a:gd name="connsiteX6" fmla="*/ 431654 w 6884755"/>
              <a:gd name="connsiteY6" fmla="*/ 4231136 h 4870376"/>
              <a:gd name="connsiteX7" fmla="*/ 1013632 w 6884755"/>
              <a:gd name="connsiteY7" fmla="*/ 2411061 h 4870376"/>
              <a:gd name="connsiteX8" fmla="*/ 653198 w 6884755"/>
              <a:gd name="connsiteY8" fmla="*/ 438082 h 4870376"/>
              <a:gd name="connsiteX0" fmla="*/ 653198 w 6884755"/>
              <a:gd name="connsiteY0" fmla="*/ 438082 h 4870376"/>
              <a:gd name="connsiteX1" fmla="*/ 2977822 w 6884755"/>
              <a:gd name="connsiteY1" fmla="*/ 894137 h 4870376"/>
              <a:gd name="connsiteX2" fmla="*/ 5707492 w 6884755"/>
              <a:gd name="connsiteY2" fmla="*/ 607795 h 4870376"/>
              <a:gd name="connsiteX3" fmla="*/ 5211188 w 6884755"/>
              <a:gd name="connsiteY3" fmla="*/ 2397430 h 4870376"/>
              <a:gd name="connsiteX4" fmla="*/ 5790209 w 6884755"/>
              <a:gd name="connsiteY4" fmla="*/ 4401822 h 4870376"/>
              <a:gd name="connsiteX5" fmla="*/ 2998844 w 6884755"/>
              <a:gd name="connsiteY5" fmla="*/ 3994651 h 4870376"/>
              <a:gd name="connsiteX6" fmla="*/ 431654 w 6884755"/>
              <a:gd name="connsiteY6" fmla="*/ 4231136 h 4870376"/>
              <a:gd name="connsiteX7" fmla="*/ 1013632 w 6884755"/>
              <a:gd name="connsiteY7" fmla="*/ 2411061 h 4870376"/>
              <a:gd name="connsiteX8" fmla="*/ 653198 w 6884755"/>
              <a:gd name="connsiteY8" fmla="*/ 438082 h 4870376"/>
              <a:gd name="connsiteX0" fmla="*/ 653198 w 6884755"/>
              <a:gd name="connsiteY0" fmla="*/ 509668 h 4941962"/>
              <a:gd name="connsiteX1" fmla="*/ 3060539 w 6884755"/>
              <a:gd name="connsiteY1" fmla="*/ 894137 h 4941962"/>
              <a:gd name="connsiteX2" fmla="*/ 5707492 w 6884755"/>
              <a:gd name="connsiteY2" fmla="*/ 679381 h 4941962"/>
              <a:gd name="connsiteX3" fmla="*/ 5211188 w 6884755"/>
              <a:gd name="connsiteY3" fmla="*/ 2469016 h 4941962"/>
              <a:gd name="connsiteX4" fmla="*/ 5790209 w 6884755"/>
              <a:gd name="connsiteY4" fmla="*/ 4473408 h 4941962"/>
              <a:gd name="connsiteX5" fmla="*/ 2998844 w 6884755"/>
              <a:gd name="connsiteY5" fmla="*/ 4066237 h 4941962"/>
              <a:gd name="connsiteX6" fmla="*/ 431654 w 6884755"/>
              <a:gd name="connsiteY6" fmla="*/ 4302722 h 4941962"/>
              <a:gd name="connsiteX7" fmla="*/ 1013632 w 6884755"/>
              <a:gd name="connsiteY7" fmla="*/ 2482647 h 4941962"/>
              <a:gd name="connsiteX8" fmla="*/ 653198 w 6884755"/>
              <a:gd name="connsiteY8" fmla="*/ 509668 h 4941962"/>
              <a:gd name="connsiteX0" fmla="*/ 653198 w 6884755"/>
              <a:gd name="connsiteY0" fmla="*/ 507341 h 4939635"/>
              <a:gd name="connsiteX1" fmla="*/ 3060539 w 6884755"/>
              <a:gd name="connsiteY1" fmla="*/ 891810 h 4939635"/>
              <a:gd name="connsiteX2" fmla="*/ 5707492 w 6884755"/>
              <a:gd name="connsiteY2" fmla="*/ 677054 h 4939635"/>
              <a:gd name="connsiteX3" fmla="*/ 5211188 w 6884755"/>
              <a:gd name="connsiteY3" fmla="*/ 2466689 h 4939635"/>
              <a:gd name="connsiteX4" fmla="*/ 5790209 w 6884755"/>
              <a:gd name="connsiteY4" fmla="*/ 4471081 h 4939635"/>
              <a:gd name="connsiteX5" fmla="*/ 2998844 w 6884755"/>
              <a:gd name="connsiteY5" fmla="*/ 4063910 h 4939635"/>
              <a:gd name="connsiteX6" fmla="*/ 431654 w 6884755"/>
              <a:gd name="connsiteY6" fmla="*/ 4300395 h 4939635"/>
              <a:gd name="connsiteX7" fmla="*/ 1013632 w 6884755"/>
              <a:gd name="connsiteY7" fmla="*/ 2480320 h 4939635"/>
              <a:gd name="connsiteX8" fmla="*/ 653198 w 6884755"/>
              <a:gd name="connsiteY8" fmla="*/ 507341 h 4939635"/>
              <a:gd name="connsiteX0" fmla="*/ 653198 w 6884755"/>
              <a:gd name="connsiteY0" fmla="*/ 507341 h 4939635"/>
              <a:gd name="connsiteX1" fmla="*/ 3060539 w 6884755"/>
              <a:gd name="connsiteY1" fmla="*/ 891810 h 4939635"/>
              <a:gd name="connsiteX2" fmla="*/ 5707492 w 6884755"/>
              <a:gd name="connsiteY2" fmla="*/ 677054 h 4939635"/>
              <a:gd name="connsiteX3" fmla="*/ 5211188 w 6884755"/>
              <a:gd name="connsiteY3" fmla="*/ 2466689 h 4939635"/>
              <a:gd name="connsiteX4" fmla="*/ 5790209 w 6884755"/>
              <a:gd name="connsiteY4" fmla="*/ 4471081 h 4939635"/>
              <a:gd name="connsiteX5" fmla="*/ 2998844 w 6884755"/>
              <a:gd name="connsiteY5" fmla="*/ 4063910 h 4939635"/>
              <a:gd name="connsiteX6" fmla="*/ 431654 w 6884755"/>
              <a:gd name="connsiteY6" fmla="*/ 4300395 h 4939635"/>
              <a:gd name="connsiteX7" fmla="*/ 1013632 w 6884755"/>
              <a:gd name="connsiteY7" fmla="*/ 2480320 h 4939635"/>
              <a:gd name="connsiteX8" fmla="*/ 653198 w 6884755"/>
              <a:gd name="connsiteY8" fmla="*/ 507341 h 4939635"/>
              <a:gd name="connsiteX0" fmla="*/ 922375 w 7153932"/>
              <a:gd name="connsiteY0" fmla="*/ 507341 h 4939635"/>
              <a:gd name="connsiteX1" fmla="*/ 3329716 w 7153932"/>
              <a:gd name="connsiteY1" fmla="*/ 891810 h 4939635"/>
              <a:gd name="connsiteX2" fmla="*/ 5976669 w 7153932"/>
              <a:gd name="connsiteY2" fmla="*/ 677054 h 4939635"/>
              <a:gd name="connsiteX3" fmla="*/ 5480365 w 7153932"/>
              <a:gd name="connsiteY3" fmla="*/ 2466689 h 4939635"/>
              <a:gd name="connsiteX4" fmla="*/ 6059386 w 7153932"/>
              <a:gd name="connsiteY4" fmla="*/ 4471081 h 4939635"/>
              <a:gd name="connsiteX5" fmla="*/ 3268021 w 7153932"/>
              <a:gd name="connsiteY5" fmla="*/ 4063910 h 4939635"/>
              <a:gd name="connsiteX6" fmla="*/ 700831 w 7153932"/>
              <a:gd name="connsiteY6" fmla="*/ 4300395 h 4939635"/>
              <a:gd name="connsiteX7" fmla="*/ 1013632 w 7153932"/>
              <a:gd name="connsiteY7" fmla="*/ 2466690 h 4939635"/>
              <a:gd name="connsiteX8" fmla="*/ 922375 w 7153932"/>
              <a:gd name="connsiteY8" fmla="*/ 507341 h 4939635"/>
              <a:gd name="connsiteX0" fmla="*/ 922375 w 7153932"/>
              <a:gd name="connsiteY0" fmla="*/ 507341 h 4939635"/>
              <a:gd name="connsiteX1" fmla="*/ 3329716 w 7153932"/>
              <a:gd name="connsiteY1" fmla="*/ 891810 h 4939635"/>
              <a:gd name="connsiteX2" fmla="*/ 5976669 w 7153932"/>
              <a:gd name="connsiteY2" fmla="*/ 677054 h 4939635"/>
              <a:gd name="connsiteX3" fmla="*/ 5480365 w 7153932"/>
              <a:gd name="connsiteY3" fmla="*/ 2466689 h 4939635"/>
              <a:gd name="connsiteX4" fmla="*/ 6059386 w 7153932"/>
              <a:gd name="connsiteY4" fmla="*/ 4471081 h 4939635"/>
              <a:gd name="connsiteX5" fmla="*/ 3268021 w 7153932"/>
              <a:gd name="connsiteY5" fmla="*/ 4063910 h 4939635"/>
              <a:gd name="connsiteX6" fmla="*/ 700831 w 7153932"/>
              <a:gd name="connsiteY6" fmla="*/ 4300395 h 4939635"/>
              <a:gd name="connsiteX7" fmla="*/ 1013632 w 7153932"/>
              <a:gd name="connsiteY7" fmla="*/ 2395105 h 4939635"/>
              <a:gd name="connsiteX8" fmla="*/ 922375 w 7153932"/>
              <a:gd name="connsiteY8" fmla="*/ 507341 h 4939635"/>
              <a:gd name="connsiteX0" fmla="*/ 1251576 w 7483133"/>
              <a:gd name="connsiteY0" fmla="*/ 507341 h 4939635"/>
              <a:gd name="connsiteX1" fmla="*/ 3658917 w 7483133"/>
              <a:gd name="connsiteY1" fmla="*/ 891810 h 4939635"/>
              <a:gd name="connsiteX2" fmla="*/ 6305870 w 7483133"/>
              <a:gd name="connsiteY2" fmla="*/ 677054 h 4939635"/>
              <a:gd name="connsiteX3" fmla="*/ 5809566 w 7483133"/>
              <a:gd name="connsiteY3" fmla="*/ 2466689 h 4939635"/>
              <a:gd name="connsiteX4" fmla="*/ 6388587 w 7483133"/>
              <a:gd name="connsiteY4" fmla="*/ 4471081 h 4939635"/>
              <a:gd name="connsiteX5" fmla="*/ 3597222 w 7483133"/>
              <a:gd name="connsiteY5" fmla="*/ 4063910 h 4939635"/>
              <a:gd name="connsiteX6" fmla="*/ 1030032 w 7483133"/>
              <a:gd name="connsiteY6" fmla="*/ 4300395 h 4939635"/>
              <a:gd name="connsiteX7" fmla="*/ 1342833 w 7483133"/>
              <a:gd name="connsiteY7" fmla="*/ 2395105 h 4939635"/>
              <a:gd name="connsiteX8" fmla="*/ 1251576 w 7483133"/>
              <a:gd name="connsiteY8" fmla="*/ 507341 h 4939635"/>
              <a:gd name="connsiteX0" fmla="*/ 1411507 w 7643064"/>
              <a:gd name="connsiteY0" fmla="*/ 507341 h 4939635"/>
              <a:gd name="connsiteX1" fmla="*/ 3818848 w 7643064"/>
              <a:gd name="connsiteY1" fmla="*/ 891810 h 4939635"/>
              <a:gd name="connsiteX2" fmla="*/ 6465801 w 7643064"/>
              <a:gd name="connsiteY2" fmla="*/ 677054 h 4939635"/>
              <a:gd name="connsiteX3" fmla="*/ 5969497 w 7643064"/>
              <a:gd name="connsiteY3" fmla="*/ 2466689 h 4939635"/>
              <a:gd name="connsiteX4" fmla="*/ 6548518 w 7643064"/>
              <a:gd name="connsiteY4" fmla="*/ 4471081 h 4939635"/>
              <a:gd name="connsiteX5" fmla="*/ 3757153 w 7643064"/>
              <a:gd name="connsiteY5" fmla="*/ 4063910 h 4939635"/>
              <a:gd name="connsiteX6" fmla="*/ 1189963 w 7643064"/>
              <a:gd name="connsiteY6" fmla="*/ 4300395 h 4939635"/>
              <a:gd name="connsiteX7" fmla="*/ 1502764 w 7643064"/>
              <a:gd name="connsiteY7" fmla="*/ 2395105 h 4939635"/>
              <a:gd name="connsiteX8" fmla="*/ 1411507 w 7643064"/>
              <a:gd name="connsiteY8" fmla="*/ 507341 h 4939635"/>
              <a:gd name="connsiteX0" fmla="*/ 1411507 w 7643064"/>
              <a:gd name="connsiteY0" fmla="*/ 556611 h 4988905"/>
              <a:gd name="connsiteX1" fmla="*/ 3818848 w 7643064"/>
              <a:gd name="connsiteY1" fmla="*/ 941080 h 4988905"/>
              <a:gd name="connsiteX2" fmla="*/ 6465801 w 7643064"/>
              <a:gd name="connsiteY2" fmla="*/ 726324 h 4988905"/>
              <a:gd name="connsiteX3" fmla="*/ 5969497 w 7643064"/>
              <a:gd name="connsiteY3" fmla="*/ 2515959 h 4988905"/>
              <a:gd name="connsiteX4" fmla="*/ 6548518 w 7643064"/>
              <a:gd name="connsiteY4" fmla="*/ 4520351 h 4988905"/>
              <a:gd name="connsiteX5" fmla="*/ 3757153 w 7643064"/>
              <a:gd name="connsiteY5" fmla="*/ 4113180 h 4988905"/>
              <a:gd name="connsiteX6" fmla="*/ 1189963 w 7643064"/>
              <a:gd name="connsiteY6" fmla="*/ 4349665 h 4988905"/>
              <a:gd name="connsiteX7" fmla="*/ 1502764 w 7643064"/>
              <a:gd name="connsiteY7" fmla="*/ 2444375 h 4988905"/>
              <a:gd name="connsiteX8" fmla="*/ 1411507 w 7643064"/>
              <a:gd name="connsiteY8" fmla="*/ 556611 h 4988905"/>
              <a:gd name="connsiteX0" fmla="*/ 1411507 w 7643064"/>
              <a:gd name="connsiteY0" fmla="*/ 507341 h 4939635"/>
              <a:gd name="connsiteX1" fmla="*/ 3818848 w 7643064"/>
              <a:gd name="connsiteY1" fmla="*/ 891810 h 4939635"/>
              <a:gd name="connsiteX2" fmla="*/ 6465801 w 7643064"/>
              <a:gd name="connsiteY2" fmla="*/ 677054 h 4939635"/>
              <a:gd name="connsiteX3" fmla="*/ 5969497 w 7643064"/>
              <a:gd name="connsiteY3" fmla="*/ 2466689 h 4939635"/>
              <a:gd name="connsiteX4" fmla="*/ 6548518 w 7643064"/>
              <a:gd name="connsiteY4" fmla="*/ 4471081 h 4939635"/>
              <a:gd name="connsiteX5" fmla="*/ 3757153 w 7643064"/>
              <a:gd name="connsiteY5" fmla="*/ 4063910 h 4939635"/>
              <a:gd name="connsiteX6" fmla="*/ 1189963 w 7643064"/>
              <a:gd name="connsiteY6" fmla="*/ 4300395 h 4939635"/>
              <a:gd name="connsiteX7" fmla="*/ 1502764 w 7643064"/>
              <a:gd name="connsiteY7" fmla="*/ 2395105 h 4939635"/>
              <a:gd name="connsiteX8" fmla="*/ 1411507 w 7643064"/>
              <a:gd name="connsiteY8" fmla="*/ 507341 h 4939635"/>
              <a:gd name="connsiteX0" fmla="*/ 1171897 w 7643064"/>
              <a:gd name="connsiteY0" fmla="*/ 533883 h 4939635"/>
              <a:gd name="connsiteX1" fmla="*/ 3818848 w 7643064"/>
              <a:gd name="connsiteY1" fmla="*/ 891810 h 4939635"/>
              <a:gd name="connsiteX2" fmla="*/ 6465801 w 7643064"/>
              <a:gd name="connsiteY2" fmla="*/ 677054 h 4939635"/>
              <a:gd name="connsiteX3" fmla="*/ 5969497 w 7643064"/>
              <a:gd name="connsiteY3" fmla="*/ 2466689 h 4939635"/>
              <a:gd name="connsiteX4" fmla="*/ 6548518 w 7643064"/>
              <a:gd name="connsiteY4" fmla="*/ 4471081 h 4939635"/>
              <a:gd name="connsiteX5" fmla="*/ 3757153 w 7643064"/>
              <a:gd name="connsiteY5" fmla="*/ 4063910 h 4939635"/>
              <a:gd name="connsiteX6" fmla="*/ 1189963 w 7643064"/>
              <a:gd name="connsiteY6" fmla="*/ 4300395 h 4939635"/>
              <a:gd name="connsiteX7" fmla="*/ 1502764 w 7643064"/>
              <a:gd name="connsiteY7" fmla="*/ 2395105 h 4939635"/>
              <a:gd name="connsiteX8" fmla="*/ 1171897 w 7643064"/>
              <a:gd name="connsiteY8" fmla="*/ 533883 h 4939635"/>
              <a:gd name="connsiteX0" fmla="*/ 792799 w 7263966"/>
              <a:gd name="connsiteY0" fmla="*/ 533883 h 4939635"/>
              <a:gd name="connsiteX1" fmla="*/ 3439750 w 7263966"/>
              <a:gd name="connsiteY1" fmla="*/ 891810 h 4939635"/>
              <a:gd name="connsiteX2" fmla="*/ 6086703 w 7263966"/>
              <a:gd name="connsiteY2" fmla="*/ 677054 h 4939635"/>
              <a:gd name="connsiteX3" fmla="*/ 5590399 w 7263966"/>
              <a:gd name="connsiteY3" fmla="*/ 2466689 h 4939635"/>
              <a:gd name="connsiteX4" fmla="*/ 6169420 w 7263966"/>
              <a:gd name="connsiteY4" fmla="*/ 4471081 h 4939635"/>
              <a:gd name="connsiteX5" fmla="*/ 3378055 w 7263966"/>
              <a:gd name="connsiteY5" fmla="*/ 4063910 h 4939635"/>
              <a:gd name="connsiteX6" fmla="*/ 810865 w 7263966"/>
              <a:gd name="connsiteY6" fmla="*/ 4300395 h 4939635"/>
              <a:gd name="connsiteX7" fmla="*/ 1123666 w 7263966"/>
              <a:gd name="connsiteY7" fmla="*/ 2395105 h 4939635"/>
              <a:gd name="connsiteX8" fmla="*/ 792799 w 7263966"/>
              <a:gd name="connsiteY8" fmla="*/ 533883 h 4939635"/>
              <a:gd name="connsiteX0" fmla="*/ 796885 w 7268052"/>
              <a:gd name="connsiteY0" fmla="*/ 533883 h 4939635"/>
              <a:gd name="connsiteX1" fmla="*/ 3443836 w 7268052"/>
              <a:gd name="connsiteY1" fmla="*/ 891810 h 4939635"/>
              <a:gd name="connsiteX2" fmla="*/ 6090789 w 7268052"/>
              <a:gd name="connsiteY2" fmla="*/ 677054 h 4939635"/>
              <a:gd name="connsiteX3" fmla="*/ 5594485 w 7268052"/>
              <a:gd name="connsiteY3" fmla="*/ 2466689 h 4939635"/>
              <a:gd name="connsiteX4" fmla="*/ 6173506 w 7268052"/>
              <a:gd name="connsiteY4" fmla="*/ 4471081 h 4939635"/>
              <a:gd name="connsiteX5" fmla="*/ 3382141 w 7268052"/>
              <a:gd name="connsiteY5" fmla="*/ 4063910 h 4939635"/>
              <a:gd name="connsiteX6" fmla="*/ 814951 w 7268052"/>
              <a:gd name="connsiteY6" fmla="*/ 4300395 h 4939635"/>
              <a:gd name="connsiteX7" fmla="*/ 1127752 w 7268052"/>
              <a:gd name="connsiteY7" fmla="*/ 2395105 h 4939635"/>
              <a:gd name="connsiteX8" fmla="*/ 796885 w 7268052"/>
              <a:gd name="connsiteY8" fmla="*/ 533883 h 4939635"/>
              <a:gd name="connsiteX0" fmla="*/ 815213 w 7286380"/>
              <a:gd name="connsiteY0" fmla="*/ 533883 h 4939635"/>
              <a:gd name="connsiteX1" fmla="*/ 3462164 w 7286380"/>
              <a:gd name="connsiteY1" fmla="*/ 891810 h 4939635"/>
              <a:gd name="connsiteX2" fmla="*/ 6109117 w 7286380"/>
              <a:gd name="connsiteY2" fmla="*/ 677054 h 4939635"/>
              <a:gd name="connsiteX3" fmla="*/ 5612813 w 7286380"/>
              <a:gd name="connsiteY3" fmla="*/ 2466689 h 4939635"/>
              <a:gd name="connsiteX4" fmla="*/ 6191834 w 7286380"/>
              <a:gd name="connsiteY4" fmla="*/ 4471081 h 4939635"/>
              <a:gd name="connsiteX5" fmla="*/ 3400469 w 7286380"/>
              <a:gd name="connsiteY5" fmla="*/ 4063910 h 4939635"/>
              <a:gd name="connsiteX6" fmla="*/ 833279 w 7286380"/>
              <a:gd name="connsiteY6" fmla="*/ 4300395 h 4939635"/>
              <a:gd name="connsiteX7" fmla="*/ 1146080 w 7286380"/>
              <a:gd name="connsiteY7" fmla="*/ 2395105 h 4939635"/>
              <a:gd name="connsiteX8" fmla="*/ 815213 w 7286380"/>
              <a:gd name="connsiteY8" fmla="*/ 533883 h 4939635"/>
              <a:gd name="connsiteX0" fmla="*/ 803251 w 7274418"/>
              <a:gd name="connsiteY0" fmla="*/ 533883 h 4939635"/>
              <a:gd name="connsiteX1" fmla="*/ 3450202 w 7274418"/>
              <a:gd name="connsiteY1" fmla="*/ 891810 h 4939635"/>
              <a:gd name="connsiteX2" fmla="*/ 6097155 w 7274418"/>
              <a:gd name="connsiteY2" fmla="*/ 677054 h 4939635"/>
              <a:gd name="connsiteX3" fmla="*/ 5600851 w 7274418"/>
              <a:gd name="connsiteY3" fmla="*/ 2466689 h 4939635"/>
              <a:gd name="connsiteX4" fmla="*/ 6179872 w 7274418"/>
              <a:gd name="connsiteY4" fmla="*/ 4471081 h 4939635"/>
              <a:gd name="connsiteX5" fmla="*/ 3388507 w 7274418"/>
              <a:gd name="connsiteY5" fmla="*/ 4063910 h 4939635"/>
              <a:gd name="connsiteX6" fmla="*/ 821317 w 7274418"/>
              <a:gd name="connsiteY6" fmla="*/ 4300395 h 4939635"/>
              <a:gd name="connsiteX7" fmla="*/ 1146080 w 7274418"/>
              <a:gd name="connsiteY7" fmla="*/ 2433904 h 4939635"/>
              <a:gd name="connsiteX8" fmla="*/ 803251 w 7274418"/>
              <a:gd name="connsiteY8" fmla="*/ 533883 h 4939635"/>
              <a:gd name="connsiteX0" fmla="*/ 803251 w 7274418"/>
              <a:gd name="connsiteY0" fmla="*/ 533883 h 4939635"/>
              <a:gd name="connsiteX1" fmla="*/ 3450202 w 7274418"/>
              <a:gd name="connsiteY1" fmla="*/ 891810 h 4939635"/>
              <a:gd name="connsiteX2" fmla="*/ 6097155 w 7274418"/>
              <a:gd name="connsiteY2" fmla="*/ 677054 h 4939635"/>
              <a:gd name="connsiteX3" fmla="*/ 5600851 w 7274418"/>
              <a:gd name="connsiteY3" fmla="*/ 2466689 h 4939635"/>
              <a:gd name="connsiteX4" fmla="*/ 6179872 w 7274418"/>
              <a:gd name="connsiteY4" fmla="*/ 4471081 h 4939635"/>
              <a:gd name="connsiteX5" fmla="*/ 3388507 w 7274418"/>
              <a:gd name="connsiteY5" fmla="*/ 4063910 h 4939635"/>
              <a:gd name="connsiteX6" fmla="*/ 484342 w 7274418"/>
              <a:gd name="connsiteY6" fmla="*/ 4151955 h 4939635"/>
              <a:gd name="connsiteX7" fmla="*/ 1146080 w 7274418"/>
              <a:gd name="connsiteY7" fmla="*/ 2433904 h 4939635"/>
              <a:gd name="connsiteX8" fmla="*/ 803251 w 7274418"/>
              <a:gd name="connsiteY8" fmla="*/ 533883 h 4939635"/>
              <a:gd name="connsiteX0" fmla="*/ 803251 w 7274418"/>
              <a:gd name="connsiteY0" fmla="*/ 533883 h 5009123"/>
              <a:gd name="connsiteX1" fmla="*/ 3450202 w 7274418"/>
              <a:gd name="connsiteY1" fmla="*/ 891810 h 5009123"/>
              <a:gd name="connsiteX2" fmla="*/ 6097155 w 7274418"/>
              <a:gd name="connsiteY2" fmla="*/ 677054 h 5009123"/>
              <a:gd name="connsiteX3" fmla="*/ 5600851 w 7274418"/>
              <a:gd name="connsiteY3" fmla="*/ 2466689 h 5009123"/>
              <a:gd name="connsiteX4" fmla="*/ 6179872 w 7274418"/>
              <a:gd name="connsiteY4" fmla="*/ 4471081 h 5009123"/>
              <a:gd name="connsiteX5" fmla="*/ 3388507 w 7274418"/>
              <a:gd name="connsiteY5" fmla="*/ 4063910 h 5009123"/>
              <a:gd name="connsiteX6" fmla="*/ 484342 w 7274418"/>
              <a:gd name="connsiteY6" fmla="*/ 4151955 h 5009123"/>
              <a:gd name="connsiteX7" fmla="*/ 1146080 w 7274418"/>
              <a:gd name="connsiteY7" fmla="*/ 2433904 h 5009123"/>
              <a:gd name="connsiteX8" fmla="*/ 803251 w 7274418"/>
              <a:gd name="connsiteY8" fmla="*/ 533883 h 5009123"/>
              <a:gd name="connsiteX0" fmla="*/ 803251 w 7274418"/>
              <a:gd name="connsiteY0" fmla="*/ 533883 h 5009123"/>
              <a:gd name="connsiteX1" fmla="*/ 3450202 w 7274418"/>
              <a:gd name="connsiteY1" fmla="*/ 891810 h 5009123"/>
              <a:gd name="connsiteX2" fmla="*/ 6097155 w 7274418"/>
              <a:gd name="connsiteY2" fmla="*/ 677054 h 5009123"/>
              <a:gd name="connsiteX3" fmla="*/ 5600851 w 7274418"/>
              <a:gd name="connsiteY3" fmla="*/ 2466689 h 5009123"/>
              <a:gd name="connsiteX4" fmla="*/ 6179872 w 7274418"/>
              <a:gd name="connsiteY4" fmla="*/ 4471081 h 5009123"/>
              <a:gd name="connsiteX5" fmla="*/ 3388507 w 7274418"/>
              <a:gd name="connsiteY5" fmla="*/ 4063910 h 5009123"/>
              <a:gd name="connsiteX6" fmla="*/ 484342 w 7274418"/>
              <a:gd name="connsiteY6" fmla="*/ 4223540 h 5009123"/>
              <a:gd name="connsiteX7" fmla="*/ 1146080 w 7274418"/>
              <a:gd name="connsiteY7" fmla="*/ 2433904 h 5009123"/>
              <a:gd name="connsiteX8" fmla="*/ 803251 w 7274418"/>
              <a:gd name="connsiteY8" fmla="*/ 533883 h 5009123"/>
              <a:gd name="connsiteX0" fmla="*/ 803251 w 7274418"/>
              <a:gd name="connsiteY0" fmla="*/ 533883 h 5009123"/>
              <a:gd name="connsiteX1" fmla="*/ 3450202 w 7274418"/>
              <a:gd name="connsiteY1" fmla="*/ 891810 h 5009123"/>
              <a:gd name="connsiteX2" fmla="*/ 6097155 w 7274418"/>
              <a:gd name="connsiteY2" fmla="*/ 677054 h 5009123"/>
              <a:gd name="connsiteX3" fmla="*/ 5600851 w 7274418"/>
              <a:gd name="connsiteY3" fmla="*/ 2466689 h 5009123"/>
              <a:gd name="connsiteX4" fmla="*/ 6179872 w 7274418"/>
              <a:gd name="connsiteY4" fmla="*/ 4471081 h 5009123"/>
              <a:gd name="connsiteX5" fmla="*/ 3388507 w 7274418"/>
              <a:gd name="connsiteY5" fmla="*/ 4063910 h 5009123"/>
              <a:gd name="connsiteX6" fmla="*/ 484342 w 7274418"/>
              <a:gd name="connsiteY6" fmla="*/ 4223540 h 5009123"/>
              <a:gd name="connsiteX7" fmla="*/ 1146080 w 7274418"/>
              <a:gd name="connsiteY7" fmla="*/ 2433904 h 5009123"/>
              <a:gd name="connsiteX8" fmla="*/ 803251 w 7274418"/>
              <a:gd name="connsiteY8" fmla="*/ 533883 h 5009123"/>
              <a:gd name="connsiteX0" fmla="*/ 803251 w 7006521"/>
              <a:gd name="connsiteY0" fmla="*/ 533883 h 5009123"/>
              <a:gd name="connsiteX1" fmla="*/ 3450202 w 7006521"/>
              <a:gd name="connsiteY1" fmla="*/ 891810 h 5009123"/>
              <a:gd name="connsiteX2" fmla="*/ 6097155 w 7006521"/>
              <a:gd name="connsiteY2" fmla="*/ 677054 h 5009123"/>
              <a:gd name="connsiteX3" fmla="*/ 5600851 w 7006521"/>
              <a:gd name="connsiteY3" fmla="*/ 2466689 h 5009123"/>
              <a:gd name="connsiteX4" fmla="*/ 6179872 w 7006521"/>
              <a:gd name="connsiteY4" fmla="*/ 4471081 h 5009123"/>
              <a:gd name="connsiteX5" fmla="*/ 3388507 w 7006521"/>
              <a:gd name="connsiteY5" fmla="*/ 4063910 h 5009123"/>
              <a:gd name="connsiteX6" fmla="*/ 484342 w 7006521"/>
              <a:gd name="connsiteY6" fmla="*/ 4223540 h 5009123"/>
              <a:gd name="connsiteX7" fmla="*/ 1146080 w 7006521"/>
              <a:gd name="connsiteY7" fmla="*/ 2433904 h 5009123"/>
              <a:gd name="connsiteX8" fmla="*/ 803251 w 7006521"/>
              <a:gd name="connsiteY8" fmla="*/ 533883 h 5009123"/>
              <a:gd name="connsiteX0" fmla="*/ 803251 w 6795220"/>
              <a:gd name="connsiteY0" fmla="*/ 533883 h 5009123"/>
              <a:gd name="connsiteX1" fmla="*/ 3450202 w 6795220"/>
              <a:gd name="connsiteY1" fmla="*/ 891810 h 5009123"/>
              <a:gd name="connsiteX2" fmla="*/ 6097155 w 6795220"/>
              <a:gd name="connsiteY2" fmla="*/ 677054 h 5009123"/>
              <a:gd name="connsiteX3" fmla="*/ 5600851 w 6795220"/>
              <a:gd name="connsiteY3" fmla="*/ 2466689 h 5009123"/>
              <a:gd name="connsiteX4" fmla="*/ 6179872 w 6795220"/>
              <a:gd name="connsiteY4" fmla="*/ 4471081 h 5009123"/>
              <a:gd name="connsiteX5" fmla="*/ 3388507 w 6795220"/>
              <a:gd name="connsiteY5" fmla="*/ 4063910 h 5009123"/>
              <a:gd name="connsiteX6" fmla="*/ 484342 w 6795220"/>
              <a:gd name="connsiteY6" fmla="*/ 4223540 h 5009123"/>
              <a:gd name="connsiteX7" fmla="*/ 1146080 w 6795220"/>
              <a:gd name="connsiteY7" fmla="*/ 2433904 h 5009123"/>
              <a:gd name="connsiteX8" fmla="*/ 803251 w 6795220"/>
              <a:gd name="connsiteY8" fmla="*/ 533883 h 5009123"/>
              <a:gd name="connsiteX0" fmla="*/ 803251 w 6990861"/>
              <a:gd name="connsiteY0" fmla="*/ 533883 h 5009123"/>
              <a:gd name="connsiteX1" fmla="*/ 3450202 w 6990861"/>
              <a:gd name="connsiteY1" fmla="*/ 891810 h 5009123"/>
              <a:gd name="connsiteX2" fmla="*/ 6097155 w 6990861"/>
              <a:gd name="connsiteY2" fmla="*/ 677054 h 5009123"/>
              <a:gd name="connsiteX3" fmla="*/ 5600851 w 6990861"/>
              <a:gd name="connsiteY3" fmla="*/ 2466689 h 5009123"/>
              <a:gd name="connsiteX4" fmla="*/ 6179872 w 6990861"/>
              <a:gd name="connsiteY4" fmla="*/ 4471081 h 5009123"/>
              <a:gd name="connsiteX5" fmla="*/ 3388507 w 6990861"/>
              <a:gd name="connsiteY5" fmla="*/ 4063910 h 5009123"/>
              <a:gd name="connsiteX6" fmla="*/ 484342 w 6990861"/>
              <a:gd name="connsiteY6" fmla="*/ 4223540 h 5009123"/>
              <a:gd name="connsiteX7" fmla="*/ 1146080 w 6990861"/>
              <a:gd name="connsiteY7" fmla="*/ 2433904 h 5009123"/>
              <a:gd name="connsiteX8" fmla="*/ 803251 w 6990861"/>
              <a:gd name="connsiteY8" fmla="*/ 533883 h 5009123"/>
              <a:gd name="connsiteX0" fmla="*/ 803251 w 6990861"/>
              <a:gd name="connsiteY0" fmla="*/ 533883 h 5025582"/>
              <a:gd name="connsiteX1" fmla="*/ 3450202 w 6990861"/>
              <a:gd name="connsiteY1" fmla="*/ 891810 h 5025582"/>
              <a:gd name="connsiteX2" fmla="*/ 6097155 w 6990861"/>
              <a:gd name="connsiteY2" fmla="*/ 677054 h 5025582"/>
              <a:gd name="connsiteX3" fmla="*/ 5600851 w 6990861"/>
              <a:gd name="connsiteY3" fmla="*/ 2466689 h 5025582"/>
              <a:gd name="connsiteX4" fmla="*/ 6179872 w 6990861"/>
              <a:gd name="connsiteY4" fmla="*/ 4471081 h 5025582"/>
              <a:gd name="connsiteX5" fmla="*/ 3379446 w 6990861"/>
              <a:gd name="connsiteY5" fmla="*/ 4080369 h 5025582"/>
              <a:gd name="connsiteX6" fmla="*/ 484342 w 6990861"/>
              <a:gd name="connsiteY6" fmla="*/ 4223540 h 5025582"/>
              <a:gd name="connsiteX7" fmla="*/ 1146080 w 6990861"/>
              <a:gd name="connsiteY7" fmla="*/ 2433904 h 5025582"/>
              <a:gd name="connsiteX8" fmla="*/ 803251 w 6990861"/>
              <a:gd name="connsiteY8" fmla="*/ 533883 h 5025582"/>
              <a:gd name="connsiteX0" fmla="*/ 803251 w 6920105"/>
              <a:gd name="connsiteY0" fmla="*/ 533883 h 5025582"/>
              <a:gd name="connsiteX1" fmla="*/ 3450202 w 6920105"/>
              <a:gd name="connsiteY1" fmla="*/ 891810 h 5025582"/>
              <a:gd name="connsiteX2" fmla="*/ 6097155 w 6920105"/>
              <a:gd name="connsiteY2" fmla="*/ 677054 h 5025582"/>
              <a:gd name="connsiteX3" fmla="*/ 5530095 w 6920105"/>
              <a:gd name="connsiteY3" fmla="*/ 2433905 h 5025582"/>
              <a:gd name="connsiteX4" fmla="*/ 6179872 w 6920105"/>
              <a:gd name="connsiteY4" fmla="*/ 4471081 h 5025582"/>
              <a:gd name="connsiteX5" fmla="*/ 3379446 w 6920105"/>
              <a:gd name="connsiteY5" fmla="*/ 4080369 h 5025582"/>
              <a:gd name="connsiteX6" fmla="*/ 484342 w 6920105"/>
              <a:gd name="connsiteY6" fmla="*/ 4223540 h 5025582"/>
              <a:gd name="connsiteX7" fmla="*/ 1146080 w 6920105"/>
              <a:gd name="connsiteY7" fmla="*/ 2433904 h 5025582"/>
              <a:gd name="connsiteX8" fmla="*/ 803251 w 6920105"/>
              <a:gd name="connsiteY8" fmla="*/ 533883 h 5025582"/>
              <a:gd name="connsiteX0" fmla="*/ 803251 w 6920105"/>
              <a:gd name="connsiteY0" fmla="*/ 495082 h 4986781"/>
              <a:gd name="connsiteX1" fmla="*/ 3379447 w 6920105"/>
              <a:gd name="connsiteY1" fmla="*/ 891810 h 4986781"/>
              <a:gd name="connsiteX2" fmla="*/ 6097155 w 6920105"/>
              <a:gd name="connsiteY2" fmla="*/ 638253 h 4986781"/>
              <a:gd name="connsiteX3" fmla="*/ 5530095 w 6920105"/>
              <a:gd name="connsiteY3" fmla="*/ 2395104 h 4986781"/>
              <a:gd name="connsiteX4" fmla="*/ 6179872 w 6920105"/>
              <a:gd name="connsiteY4" fmla="*/ 4432280 h 4986781"/>
              <a:gd name="connsiteX5" fmla="*/ 3379446 w 6920105"/>
              <a:gd name="connsiteY5" fmla="*/ 4041568 h 4986781"/>
              <a:gd name="connsiteX6" fmla="*/ 484342 w 6920105"/>
              <a:gd name="connsiteY6" fmla="*/ 4184739 h 4986781"/>
              <a:gd name="connsiteX7" fmla="*/ 1146080 w 6920105"/>
              <a:gd name="connsiteY7" fmla="*/ 2395103 h 4986781"/>
              <a:gd name="connsiteX8" fmla="*/ 803251 w 6920105"/>
              <a:gd name="connsiteY8" fmla="*/ 495082 h 4986781"/>
              <a:gd name="connsiteX0" fmla="*/ 803251 w 6920105"/>
              <a:gd name="connsiteY0" fmla="*/ 495082 h 4986781"/>
              <a:gd name="connsiteX1" fmla="*/ 3379447 w 6920105"/>
              <a:gd name="connsiteY1" fmla="*/ 891810 h 4986781"/>
              <a:gd name="connsiteX2" fmla="*/ 6097155 w 6920105"/>
              <a:gd name="connsiteY2" fmla="*/ 638253 h 4986781"/>
              <a:gd name="connsiteX3" fmla="*/ 5530095 w 6920105"/>
              <a:gd name="connsiteY3" fmla="*/ 2395104 h 4986781"/>
              <a:gd name="connsiteX4" fmla="*/ 6179872 w 6920105"/>
              <a:gd name="connsiteY4" fmla="*/ 4432280 h 4986781"/>
              <a:gd name="connsiteX5" fmla="*/ 3379446 w 6920105"/>
              <a:gd name="connsiteY5" fmla="*/ 4041568 h 4986781"/>
              <a:gd name="connsiteX6" fmla="*/ 484342 w 6920105"/>
              <a:gd name="connsiteY6" fmla="*/ 4184739 h 4986781"/>
              <a:gd name="connsiteX7" fmla="*/ 1146080 w 6920105"/>
              <a:gd name="connsiteY7" fmla="*/ 2395103 h 4986781"/>
              <a:gd name="connsiteX8" fmla="*/ 803251 w 6920105"/>
              <a:gd name="connsiteY8" fmla="*/ 495082 h 4986781"/>
              <a:gd name="connsiteX0" fmla="*/ 803251 w 6920105"/>
              <a:gd name="connsiteY0" fmla="*/ 495082 h 4986781"/>
              <a:gd name="connsiteX1" fmla="*/ 3379447 w 6920105"/>
              <a:gd name="connsiteY1" fmla="*/ 891810 h 4986781"/>
              <a:gd name="connsiteX2" fmla="*/ 6097155 w 6920105"/>
              <a:gd name="connsiteY2" fmla="*/ 638253 h 4986781"/>
              <a:gd name="connsiteX3" fmla="*/ 5530095 w 6920105"/>
              <a:gd name="connsiteY3" fmla="*/ 2395104 h 4986781"/>
              <a:gd name="connsiteX4" fmla="*/ 6179872 w 6920105"/>
              <a:gd name="connsiteY4" fmla="*/ 4432280 h 4986781"/>
              <a:gd name="connsiteX5" fmla="*/ 3379446 w 6920105"/>
              <a:gd name="connsiteY5" fmla="*/ 4041568 h 4986781"/>
              <a:gd name="connsiteX6" fmla="*/ 484342 w 6920105"/>
              <a:gd name="connsiteY6" fmla="*/ 4184739 h 4986781"/>
              <a:gd name="connsiteX7" fmla="*/ 1146080 w 6920105"/>
              <a:gd name="connsiteY7" fmla="*/ 2395103 h 4986781"/>
              <a:gd name="connsiteX8" fmla="*/ 803251 w 6920105"/>
              <a:gd name="connsiteY8" fmla="*/ 495082 h 49867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6920105" h="4986781">
                <a:moveTo>
                  <a:pt x="803251" y="495082"/>
                </a:moveTo>
                <a:cubicBezTo>
                  <a:pt x="1175479" y="244533"/>
                  <a:pt x="1869747" y="6693"/>
                  <a:pt x="3379447" y="891810"/>
                </a:cubicBezTo>
                <a:cubicBezTo>
                  <a:pt x="4844660" y="0"/>
                  <a:pt x="5738714" y="387704"/>
                  <a:pt x="6097155" y="638253"/>
                </a:cubicBezTo>
                <a:cubicBezTo>
                  <a:pt x="6455596" y="888802"/>
                  <a:pt x="6724464" y="1609419"/>
                  <a:pt x="5530095" y="2395104"/>
                </a:cubicBezTo>
                <a:cubicBezTo>
                  <a:pt x="6920105" y="3085704"/>
                  <a:pt x="6538314" y="4157869"/>
                  <a:pt x="6179872" y="4432280"/>
                </a:cubicBezTo>
                <a:cubicBezTo>
                  <a:pt x="5821431" y="4706691"/>
                  <a:pt x="5048057" y="4917293"/>
                  <a:pt x="3379446" y="4041568"/>
                </a:cubicBezTo>
                <a:cubicBezTo>
                  <a:pt x="1487101" y="4986781"/>
                  <a:pt x="856570" y="4459150"/>
                  <a:pt x="484342" y="4184739"/>
                </a:cubicBezTo>
                <a:cubicBezTo>
                  <a:pt x="112114" y="3910328"/>
                  <a:pt x="113999" y="2919583"/>
                  <a:pt x="1146080" y="2395103"/>
                </a:cubicBezTo>
                <a:cubicBezTo>
                  <a:pt x="0" y="1544232"/>
                  <a:pt x="431023" y="745631"/>
                  <a:pt x="803251" y="495082"/>
                </a:cubicBezTo>
                <a:close/>
              </a:path>
            </a:pathLst>
          </a:custGeom>
          <a:gradFill>
            <a:gsLst>
              <a:gs pos="0">
                <a:srgbClr val="FF3399"/>
              </a:gs>
              <a:gs pos="25000">
                <a:schemeClr val="bg2">
                  <a:lumMod val="60000"/>
                  <a:lumOff val="40000"/>
                  <a:alpha val="65000"/>
                </a:schemeClr>
              </a:gs>
              <a:gs pos="50000">
                <a:schemeClr val="tx1"/>
              </a:gs>
              <a:gs pos="97000">
                <a:srgbClr val="01A78F">
                  <a:lumMod val="31000"/>
                </a:srgbClr>
              </a:gs>
              <a:gs pos="83000">
                <a:srgbClr val="3366FF">
                  <a:alpha val="4300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9" name="8 Doble onda"/>
          <p:cNvSpPr/>
          <p:nvPr/>
        </p:nvSpPr>
        <p:spPr>
          <a:xfrm>
            <a:off x="0" y="6253754"/>
            <a:ext cx="9144000" cy="433772"/>
          </a:xfrm>
          <a:prstGeom prst="doubleWave">
            <a:avLst>
              <a:gd name="adj1" fmla="val 12500"/>
              <a:gd name="adj2" fmla="val 0"/>
            </a:avLst>
          </a:prstGeom>
          <a:gradFill>
            <a:gsLst>
              <a:gs pos="0">
                <a:srgbClr val="FFFFFF"/>
              </a:gs>
              <a:gs pos="13000">
                <a:srgbClr val="E6E6E6"/>
              </a:gs>
              <a:gs pos="32001">
                <a:srgbClr val="7D8496"/>
              </a:gs>
              <a:gs pos="47000">
                <a:schemeClr val="accent6">
                  <a:lumMod val="20000"/>
                  <a:lumOff val="80000"/>
                </a:schemeClr>
              </a:gs>
              <a:gs pos="85001">
                <a:srgbClr val="7D8496"/>
              </a:gs>
              <a:gs pos="100000">
                <a:srgbClr val="E6E6E6"/>
              </a:gs>
            </a:gsLst>
            <a:lin ang="2700000" scaled="1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0" name="9 Doble onda"/>
          <p:cNvSpPr/>
          <p:nvPr/>
        </p:nvSpPr>
        <p:spPr>
          <a:xfrm>
            <a:off x="-11796" y="-44152"/>
            <a:ext cx="9155796" cy="457200"/>
          </a:xfrm>
          <a:prstGeom prst="doubleWave">
            <a:avLst>
              <a:gd name="adj1" fmla="val 12500"/>
              <a:gd name="adj2" fmla="val 0"/>
            </a:avLst>
          </a:prstGeom>
          <a:gradFill>
            <a:gsLst>
              <a:gs pos="0">
                <a:srgbClr val="FFFFFF"/>
              </a:gs>
              <a:gs pos="13000">
                <a:srgbClr val="E6E6E6"/>
              </a:gs>
              <a:gs pos="32001">
                <a:srgbClr val="7D8496"/>
              </a:gs>
              <a:gs pos="47000">
                <a:schemeClr val="accent6">
                  <a:lumMod val="20000"/>
                  <a:lumOff val="80000"/>
                </a:schemeClr>
              </a:gs>
              <a:gs pos="85001">
                <a:srgbClr val="7D8496"/>
              </a:gs>
              <a:gs pos="100000">
                <a:srgbClr val="E6E6E6"/>
              </a:gs>
            </a:gsLst>
            <a:lin ang="2700000" scaled="1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1" name="10 Doble onda"/>
          <p:cNvSpPr/>
          <p:nvPr/>
        </p:nvSpPr>
        <p:spPr>
          <a:xfrm>
            <a:off x="-11796" y="6539335"/>
            <a:ext cx="9155796" cy="433772"/>
          </a:xfrm>
          <a:prstGeom prst="doubleWave">
            <a:avLst>
              <a:gd name="adj1" fmla="val 12500"/>
              <a:gd name="adj2" fmla="val 0"/>
            </a:avLst>
          </a:prstGeom>
          <a:gradFill>
            <a:gsLst>
              <a:gs pos="0">
                <a:srgbClr val="FFFFFF"/>
              </a:gs>
              <a:gs pos="13000">
                <a:srgbClr val="E6E6E6"/>
              </a:gs>
              <a:gs pos="32001">
                <a:srgbClr val="7D8496"/>
              </a:gs>
              <a:gs pos="47000">
                <a:schemeClr val="accent6">
                  <a:lumMod val="20000"/>
                  <a:lumOff val="80000"/>
                </a:schemeClr>
              </a:gs>
              <a:gs pos="85001">
                <a:srgbClr val="7D8496"/>
              </a:gs>
              <a:gs pos="100000">
                <a:srgbClr val="E6E6E6"/>
              </a:gs>
            </a:gsLst>
            <a:lin ang="2700000" scaled="1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8" name="7 Forma libre"/>
          <p:cNvSpPr/>
          <p:nvPr/>
        </p:nvSpPr>
        <p:spPr>
          <a:xfrm>
            <a:off x="14997" y="49696"/>
            <a:ext cx="9129003" cy="6858000"/>
          </a:xfrm>
          <a:custGeom>
            <a:avLst/>
            <a:gdLst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2659190 w 9144000"/>
              <a:gd name="connsiteY5" fmla="*/ 2659190 h 6858000"/>
              <a:gd name="connsiteX6" fmla="*/ 2659190 w 9144000"/>
              <a:gd name="connsiteY6" fmla="*/ 4198810 h 6858000"/>
              <a:gd name="connsiteX7" fmla="*/ 6484810 w 9144000"/>
              <a:gd name="connsiteY7" fmla="*/ 4198810 h 6858000"/>
              <a:gd name="connsiteX8" fmla="*/ 6484810 w 9144000"/>
              <a:gd name="connsiteY8" fmla="*/ 2659190 h 6858000"/>
              <a:gd name="connsiteX9" fmla="*/ 2659190 w 9144000"/>
              <a:gd name="connsiteY9" fmla="*/ 265919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2659190 w 9144000"/>
              <a:gd name="connsiteY5" fmla="*/ 2659190 h 6858000"/>
              <a:gd name="connsiteX6" fmla="*/ 2659190 w 9144000"/>
              <a:gd name="connsiteY6" fmla="*/ 4198810 h 6858000"/>
              <a:gd name="connsiteX7" fmla="*/ 6484810 w 9144000"/>
              <a:gd name="connsiteY7" fmla="*/ 4198810 h 6858000"/>
              <a:gd name="connsiteX8" fmla="*/ 6484810 w 9144000"/>
              <a:gd name="connsiteY8" fmla="*/ 2659190 h 6858000"/>
              <a:gd name="connsiteX9" fmla="*/ 4558553 w 9144000"/>
              <a:gd name="connsiteY9" fmla="*/ 2635624 h 6858000"/>
              <a:gd name="connsiteX10" fmla="*/ 2659190 w 9144000"/>
              <a:gd name="connsiteY10" fmla="*/ 265919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2659190 w 9144000"/>
              <a:gd name="connsiteY5" fmla="*/ 2659190 h 6858000"/>
              <a:gd name="connsiteX6" fmla="*/ 2659190 w 9144000"/>
              <a:gd name="connsiteY6" fmla="*/ 4198810 h 6858000"/>
              <a:gd name="connsiteX7" fmla="*/ 4585447 w 9144000"/>
              <a:gd name="connsiteY7" fmla="*/ 4195482 h 6858000"/>
              <a:gd name="connsiteX8" fmla="*/ 6484810 w 9144000"/>
              <a:gd name="connsiteY8" fmla="*/ 4198810 h 6858000"/>
              <a:gd name="connsiteX9" fmla="*/ 6484810 w 9144000"/>
              <a:gd name="connsiteY9" fmla="*/ 2659190 h 6858000"/>
              <a:gd name="connsiteX10" fmla="*/ 4558553 w 9144000"/>
              <a:gd name="connsiteY10" fmla="*/ 2635624 h 6858000"/>
              <a:gd name="connsiteX11" fmla="*/ 2659190 w 9144000"/>
              <a:gd name="connsiteY11" fmla="*/ 265919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2659190 w 9144000"/>
              <a:gd name="connsiteY5" fmla="*/ 2659190 h 6858000"/>
              <a:gd name="connsiteX6" fmla="*/ 2659190 w 9144000"/>
              <a:gd name="connsiteY6" fmla="*/ 4198810 h 6858000"/>
              <a:gd name="connsiteX7" fmla="*/ 4500562 w 9144000"/>
              <a:gd name="connsiteY7" fmla="*/ 5143512 h 6858000"/>
              <a:gd name="connsiteX8" fmla="*/ 6484810 w 9144000"/>
              <a:gd name="connsiteY8" fmla="*/ 4198810 h 6858000"/>
              <a:gd name="connsiteX9" fmla="*/ 6484810 w 9144000"/>
              <a:gd name="connsiteY9" fmla="*/ 2659190 h 6858000"/>
              <a:gd name="connsiteX10" fmla="*/ 4558553 w 9144000"/>
              <a:gd name="connsiteY10" fmla="*/ 2635624 h 6858000"/>
              <a:gd name="connsiteX11" fmla="*/ 2659190 w 9144000"/>
              <a:gd name="connsiteY11" fmla="*/ 265919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2659190 w 9144000"/>
              <a:gd name="connsiteY5" fmla="*/ 2659190 h 6858000"/>
              <a:gd name="connsiteX6" fmla="*/ 2659190 w 9144000"/>
              <a:gd name="connsiteY6" fmla="*/ 4198810 h 6858000"/>
              <a:gd name="connsiteX7" fmla="*/ 4500562 w 9144000"/>
              <a:gd name="connsiteY7" fmla="*/ 5143512 h 6858000"/>
              <a:gd name="connsiteX8" fmla="*/ 6484810 w 9144000"/>
              <a:gd name="connsiteY8" fmla="*/ 4198810 h 6858000"/>
              <a:gd name="connsiteX9" fmla="*/ 6484810 w 9144000"/>
              <a:gd name="connsiteY9" fmla="*/ 2659190 h 6858000"/>
              <a:gd name="connsiteX10" fmla="*/ 4572000 w 9144000"/>
              <a:gd name="connsiteY10" fmla="*/ 1214422 h 6858000"/>
              <a:gd name="connsiteX11" fmla="*/ 2659190 w 9144000"/>
              <a:gd name="connsiteY11" fmla="*/ 265919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2659190 w 9144000"/>
              <a:gd name="connsiteY5" fmla="*/ 2659190 h 6858000"/>
              <a:gd name="connsiteX6" fmla="*/ 2659190 w 9144000"/>
              <a:gd name="connsiteY6" fmla="*/ 4198810 h 6858000"/>
              <a:gd name="connsiteX7" fmla="*/ 4500562 w 9144000"/>
              <a:gd name="connsiteY7" fmla="*/ 5143512 h 6858000"/>
              <a:gd name="connsiteX8" fmla="*/ 6484810 w 9144000"/>
              <a:gd name="connsiteY8" fmla="*/ 4198810 h 6858000"/>
              <a:gd name="connsiteX9" fmla="*/ 6484810 w 9144000"/>
              <a:gd name="connsiteY9" fmla="*/ 2659190 h 6858000"/>
              <a:gd name="connsiteX10" fmla="*/ 4572000 w 9144000"/>
              <a:gd name="connsiteY10" fmla="*/ 1214422 h 6858000"/>
              <a:gd name="connsiteX11" fmla="*/ 2659190 w 9144000"/>
              <a:gd name="connsiteY11" fmla="*/ 265919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2659190 w 9144000"/>
              <a:gd name="connsiteY5" fmla="*/ 2659190 h 6858000"/>
              <a:gd name="connsiteX6" fmla="*/ 2659190 w 9144000"/>
              <a:gd name="connsiteY6" fmla="*/ 4198810 h 6858000"/>
              <a:gd name="connsiteX7" fmla="*/ 4500562 w 9144000"/>
              <a:gd name="connsiteY7" fmla="*/ 5143512 h 6858000"/>
              <a:gd name="connsiteX8" fmla="*/ 6484810 w 9144000"/>
              <a:gd name="connsiteY8" fmla="*/ 4198810 h 6858000"/>
              <a:gd name="connsiteX9" fmla="*/ 6484810 w 9144000"/>
              <a:gd name="connsiteY9" fmla="*/ 2659190 h 6858000"/>
              <a:gd name="connsiteX10" fmla="*/ 4572000 w 9144000"/>
              <a:gd name="connsiteY10" fmla="*/ 1214422 h 6858000"/>
              <a:gd name="connsiteX11" fmla="*/ 2659190 w 9144000"/>
              <a:gd name="connsiteY11" fmla="*/ 265919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2659190 w 9144000"/>
              <a:gd name="connsiteY5" fmla="*/ 2659190 h 6858000"/>
              <a:gd name="connsiteX6" fmla="*/ 2659190 w 9144000"/>
              <a:gd name="connsiteY6" fmla="*/ 4198810 h 6858000"/>
              <a:gd name="connsiteX7" fmla="*/ 4500562 w 9144000"/>
              <a:gd name="connsiteY7" fmla="*/ 5143512 h 6858000"/>
              <a:gd name="connsiteX8" fmla="*/ 6484810 w 9144000"/>
              <a:gd name="connsiteY8" fmla="*/ 4198810 h 6858000"/>
              <a:gd name="connsiteX9" fmla="*/ 6484810 w 9144000"/>
              <a:gd name="connsiteY9" fmla="*/ 2659190 h 6858000"/>
              <a:gd name="connsiteX10" fmla="*/ 4572000 w 9144000"/>
              <a:gd name="connsiteY10" fmla="*/ 1214422 h 6858000"/>
              <a:gd name="connsiteX11" fmla="*/ 2659190 w 9144000"/>
              <a:gd name="connsiteY11" fmla="*/ 265919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2659190 w 9144000"/>
              <a:gd name="connsiteY5" fmla="*/ 2659190 h 6858000"/>
              <a:gd name="connsiteX6" fmla="*/ 2659190 w 9144000"/>
              <a:gd name="connsiteY6" fmla="*/ 4198810 h 6858000"/>
              <a:gd name="connsiteX7" fmla="*/ 4500562 w 9144000"/>
              <a:gd name="connsiteY7" fmla="*/ 5143512 h 6858000"/>
              <a:gd name="connsiteX8" fmla="*/ 6484810 w 9144000"/>
              <a:gd name="connsiteY8" fmla="*/ 4198810 h 6858000"/>
              <a:gd name="connsiteX9" fmla="*/ 6484810 w 9144000"/>
              <a:gd name="connsiteY9" fmla="*/ 2659190 h 6858000"/>
              <a:gd name="connsiteX10" fmla="*/ 4572000 w 9144000"/>
              <a:gd name="connsiteY10" fmla="*/ 1214422 h 6858000"/>
              <a:gd name="connsiteX11" fmla="*/ 2659190 w 9144000"/>
              <a:gd name="connsiteY11" fmla="*/ 265919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2659190 w 9144000"/>
              <a:gd name="connsiteY5" fmla="*/ 2659190 h 6858000"/>
              <a:gd name="connsiteX6" fmla="*/ 2659190 w 9144000"/>
              <a:gd name="connsiteY6" fmla="*/ 4198810 h 6858000"/>
              <a:gd name="connsiteX7" fmla="*/ 4500562 w 9144000"/>
              <a:gd name="connsiteY7" fmla="*/ 5143512 h 6858000"/>
              <a:gd name="connsiteX8" fmla="*/ 6484810 w 9144000"/>
              <a:gd name="connsiteY8" fmla="*/ 4198810 h 6858000"/>
              <a:gd name="connsiteX9" fmla="*/ 6484810 w 9144000"/>
              <a:gd name="connsiteY9" fmla="*/ 2659190 h 6858000"/>
              <a:gd name="connsiteX10" fmla="*/ 4500562 w 9144000"/>
              <a:gd name="connsiteY10" fmla="*/ 1857364 h 6858000"/>
              <a:gd name="connsiteX11" fmla="*/ 2659190 w 9144000"/>
              <a:gd name="connsiteY11" fmla="*/ 265919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2659190 w 9144000"/>
              <a:gd name="connsiteY5" fmla="*/ 2659190 h 6858000"/>
              <a:gd name="connsiteX6" fmla="*/ 2659190 w 9144000"/>
              <a:gd name="connsiteY6" fmla="*/ 4198810 h 6858000"/>
              <a:gd name="connsiteX7" fmla="*/ 4500562 w 9144000"/>
              <a:gd name="connsiteY7" fmla="*/ 5143512 h 6858000"/>
              <a:gd name="connsiteX8" fmla="*/ 6484810 w 9144000"/>
              <a:gd name="connsiteY8" fmla="*/ 4198810 h 6858000"/>
              <a:gd name="connsiteX9" fmla="*/ 6484810 w 9144000"/>
              <a:gd name="connsiteY9" fmla="*/ 2659190 h 6858000"/>
              <a:gd name="connsiteX10" fmla="*/ 4500562 w 9144000"/>
              <a:gd name="connsiteY10" fmla="*/ 1857364 h 6858000"/>
              <a:gd name="connsiteX11" fmla="*/ 2659190 w 9144000"/>
              <a:gd name="connsiteY11" fmla="*/ 265919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2659190 w 9144000"/>
              <a:gd name="connsiteY5" fmla="*/ 2659190 h 6858000"/>
              <a:gd name="connsiteX6" fmla="*/ 2659190 w 9144000"/>
              <a:gd name="connsiteY6" fmla="*/ 4198810 h 6858000"/>
              <a:gd name="connsiteX7" fmla="*/ 4500562 w 9144000"/>
              <a:gd name="connsiteY7" fmla="*/ 5143512 h 6858000"/>
              <a:gd name="connsiteX8" fmla="*/ 6484810 w 9144000"/>
              <a:gd name="connsiteY8" fmla="*/ 4198810 h 6858000"/>
              <a:gd name="connsiteX9" fmla="*/ 7072330 w 9144000"/>
              <a:gd name="connsiteY9" fmla="*/ 2357430 h 6858000"/>
              <a:gd name="connsiteX10" fmla="*/ 4500562 w 9144000"/>
              <a:gd name="connsiteY10" fmla="*/ 1857364 h 6858000"/>
              <a:gd name="connsiteX11" fmla="*/ 2659190 w 9144000"/>
              <a:gd name="connsiteY11" fmla="*/ 265919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2659190 w 9144000"/>
              <a:gd name="connsiteY5" fmla="*/ 2659190 h 6858000"/>
              <a:gd name="connsiteX6" fmla="*/ 2659190 w 9144000"/>
              <a:gd name="connsiteY6" fmla="*/ 4198810 h 6858000"/>
              <a:gd name="connsiteX7" fmla="*/ 4500562 w 9144000"/>
              <a:gd name="connsiteY7" fmla="*/ 5143512 h 6858000"/>
              <a:gd name="connsiteX8" fmla="*/ 6484810 w 9144000"/>
              <a:gd name="connsiteY8" fmla="*/ 4198810 h 6858000"/>
              <a:gd name="connsiteX9" fmla="*/ 7072330 w 9144000"/>
              <a:gd name="connsiteY9" fmla="*/ 2357430 h 6858000"/>
              <a:gd name="connsiteX10" fmla="*/ 4500562 w 9144000"/>
              <a:gd name="connsiteY10" fmla="*/ 1857364 h 6858000"/>
              <a:gd name="connsiteX11" fmla="*/ 2659190 w 9144000"/>
              <a:gd name="connsiteY11" fmla="*/ 265919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928794 w 9144000"/>
              <a:gd name="connsiteY5" fmla="*/ 2500306 h 6858000"/>
              <a:gd name="connsiteX6" fmla="*/ 2659190 w 9144000"/>
              <a:gd name="connsiteY6" fmla="*/ 4198810 h 6858000"/>
              <a:gd name="connsiteX7" fmla="*/ 4500562 w 9144000"/>
              <a:gd name="connsiteY7" fmla="*/ 5143512 h 6858000"/>
              <a:gd name="connsiteX8" fmla="*/ 6484810 w 9144000"/>
              <a:gd name="connsiteY8" fmla="*/ 4198810 h 6858000"/>
              <a:gd name="connsiteX9" fmla="*/ 7072330 w 9144000"/>
              <a:gd name="connsiteY9" fmla="*/ 2357430 h 6858000"/>
              <a:gd name="connsiteX10" fmla="*/ 4500562 w 9144000"/>
              <a:gd name="connsiteY10" fmla="*/ 1857364 h 6858000"/>
              <a:gd name="connsiteX11" fmla="*/ 1928794 w 9144000"/>
              <a:gd name="connsiteY11" fmla="*/ 250030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928794 w 9144000"/>
              <a:gd name="connsiteY5" fmla="*/ 2500306 h 6858000"/>
              <a:gd name="connsiteX6" fmla="*/ 2659190 w 9144000"/>
              <a:gd name="connsiteY6" fmla="*/ 4198810 h 6858000"/>
              <a:gd name="connsiteX7" fmla="*/ 4500562 w 9144000"/>
              <a:gd name="connsiteY7" fmla="*/ 5143512 h 6858000"/>
              <a:gd name="connsiteX8" fmla="*/ 6484810 w 9144000"/>
              <a:gd name="connsiteY8" fmla="*/ 4198810 h 6858000"/>
              <a:gd name="connsiteX9" fmla="*/ 4500562 w 9144000"/>
              <a:gd name="connsiteY9" fmla="*/ 1857364 h 6858000"/>
              <a:gd name="connsiteX10" fmla="*/ 1928794 w 9144000"/>
              <a:gd name="connsiteY10" fmla="*/ 250030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928794 w 9144000"/>
              <a:gd name="connsiteY5" fmla="*/ 2500306 h 6858000"/>
              <a:gd name="connsiteX6" fmla="*/ 2659190 w 9144000"/>
              <a:gd name="connsiteY6" fmla="*/ 4198810 h 6858000"/>
              <a:gd name="connsiteX7" fmla="*/ 4500562 w 9144000"/>
              <a:gd name="connsiteY7" fmla="*/ 5143512 h 6858000"/>
              <a:gd name="connsiteX8" fmla="*/ 6484810 w 9144000"/>
              <a:gd name="connsiteY8" fmla="*/ 4198810 h 6858000"/>
              <a:gd name="connsiteX9" fmla="*/ 4500562 w 9144000"/>
              <a:gd name="connsiteY9" fmla="*/ 1857364 h 6858000"/>
              <a:gd name="connsiteX10" fmla="*/ 1928794 w 9144000"/>
              <a:gd name="connsiteY10" fmla="*/ 250030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928794 w 9144000"/>
              <a:gd name="connsiteY5" fmla="*/ 2500306 h 6858000"/>
              <a:gd name="connsiteX6" fmla="*/ 2659190 w 9144000"/>
              <a:gd name="connsiteY6" fmla="*/ 4198810 h 6858000"/>
              <a:gd name="connsiteX7" fmla="*/ 4500562 w 9144000"/>
              <a:gd name="connsiteY7" fmla="*/ 5143512 h 6858000"/>
              <a:gd name="connsiteX8" fmla="*/ 4500562 w 9144000"/>
              <a:gd name="connsiteY8" fmla="*/ 1857364 h 6858000"/>
              <a:gd name="connsiteX9" fmla="*/ 1928794 w 9144000"/>
              <a:gd name="connsiteY9" fmla="*/ 2500306 h 6858000"/>
              <a:gd name="connsiteX0" fmla="*/ 0 w 9144000"/>
              <a:gd name="connsiteY0" fmla="*/ 14988 h 6872988"/>
              <a:gd name="connsiteX1" fmla="*/ 9144000 w 9144000"/>
              <a:gd name="connsiteY1" fmla="*/ 14988 h 6872988"/>
              <a:gd name="connsiteX2" fmla="*/ 9144000 w 9144000"/>
              <a:gd name="connsiteY2" fmla="*/ 6872988 h 6872988"/>
              <a:gd name="connsiteX3" fmla="*/ 0 w 9144000"/>
              <a:gd name="connsiteY3" fmla="*/ 6872988 h 6872988"/>
              <a:gd name="connsiteX4" fmla="*/ 0 w 9144000"/>
              <a:gd name="connsiteY4" fmla="*/ 14988 h 6872988"/>
              <a:gd name="connsiteX5" fmla="*/ 1928794 w 9144000"/>
              <a:gd name="connsiteY5" fmla="*/ 2515294 h 6872988"/>
              <a:gd name="connsiteX6" fmla="*/ 2659190 w 9144000"/>
              <a:gd name="connsiteY6" fmla="*/ 4213798 h 6872988"/>
              <a:gd name="connsiteX7" fmla="*/ 4500562 w 9144000"/>
              <a:gd name="connsiteY7" fmla="*/ 5158500 h 6872988"/>
              <a:gd name="connsiteX8" fmla="*/ 4500562 w 9144000"/>
              <a:gd name="connsiteY8" fmla="*/ 1872352 h 6872988"/>
              <a:gd name="connsiteX9" fmla="*/ 1928794 w 9144000"/>
              <a:gd name="connsiteY9" fmla="*/ 2515294 h 6872988"/>
              <a:gd name="connsiteX0" fmla="*/ 0 w 9144000"/>
              <a:gd name="connsiteY0" fmla="*/ 14988 h 6872988"/>
              <a:gd name="connsiteX1" fmla="*/ 9144000 w 9144000"/>
              <a:gd name="connsiteY1" fmla="*/ 14988 h 6872988"/>
              <a:gd name="connsiteX2" fmla="*/ 9144000 w 9144000"/>
              <a:gd name="connsiteY2" fmla="*/ 6872988 h 6872988"/>
              <a:gd name="connsiteX3" fmla="*/ 0 w 9144000"/>
              <a:gd name="connsiteY3" fmla="*/ 6872988 h 6872988"/>
              <a:gd name="connsiteX4" fmla="*/ 0 w 9144000"/>
              <a:gd name="connsiteY4" fmla="*/ 14988 h 6872988"/>
              <a:gd name="connsiteX5" fmla="*/ 1928794 w 9144000"/>
              <a:gd name="connsiteY5" fmla="*/ 2515294 h 6872988"/>
              <a:gd name="connsiteX6" fmla="*/ 2659190 w 9144000"/>
              <a:gd name="connsiteY6" fmla="*/ 4213798 h 6872988"/>
              <a:gd name="connsiteX7" fmla="*/ 4572000 w 9144000"/>
              <a:gd name="connsiteY7" fmla="*/ 5372814 h 6872988"/>
              <a:gd name="connsiteX8" fmla="*/ 4500562 w 9144000"/>
              <a:gd name="connsiteY8" fmla="*/ 1872352 h 6872988"/>
              <a:gd name="connsiteX9" fmla="*/ 1928794 w 9144000"/>
              <a:gd name="connsiteY9" fmla="*/ 2515294 h 6872988"/>
              <a:gd name="connsiteX0" fmla="*/ 0 w 9144000"/>
              <a:gd name="connsiteY0" fmla="*/ 14988 h 6872988"/>
              <a:gd name="connsiteX1" fmla="*/ 9144000 w 9144000"/>
              <a:gd name="connsiteY1" fmla="*/ 14988 h 6872988"/>
              <a:gd name="connsiteX2" fmla="*/ 9144000 w 9144000"/>
              <a:gd name="connsiteY2" fmla="*/ 6872988 h 6872988"/>
              <a:gd name="connsiteX3" fmla="*/ 0 w 9144000"/>
              <a:gd name="connsiteY3" fmla="*/ 6872988 h 6872988"/>
              <a:gd name="connsiteX4" fmla="*/ 0 w 9144000"/>
              <a:gd name="connsiteY4" fmla="*/ 14988 h 6872988"/>
              <a:gd name="connsiteX5" fmla="*/ 1928794 w 9144000"/>
              <a:gd name="connsiteY5" fmla="*/ 2515294 h 6872988"/>
              <a:gd name="connsiteX6" fmla="*/ 2659190 w 9144000"/>
              <a:gd name="connsiteY6" fmla="*/ 4213798 h 6872988"/>
              <a:gd name="connsiteX7" fmla="*/ 4572000 w 9144000"/>
              <a:gd name="connsiteY7" fmla="*/ 5372814 h 6872988"/>
              <a:gd name="connsiteX8" fmla="*/ 4500562 w 9144000"/>
              <a:gd name="connsiteY8" fmla="*/ 1872352 h 6872988"/>
              <a:gd name="connsiteX9" fmla="*/ 1928794 w 9144000"/>
              <a:gd name="connsiteY9" fmla="*/ 2515294 h 6872988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928794 w 9144000"/>
              <a:gd name="connsiteY5" fmla="*/ 2500306 h 6858000"/>
              <a:gd name="connsiteX6" fmla="*/ 2659190 w 9144000"/>
              <a:gd name="connsiteY6" fmla="*/ 4198810 h 6858000"/>
              <a:gd name="connsiteX7" fmla="*/ 4572000 w 9144000"/>
              <a:gd name="connsiteY7" fmla="*/ 5357826 h 6858000"/>
              <a:gd name="connsiteX8" fmla="*/ 4500562 w 9144000"/>
              <a:gd name="connsiteY8" fmla="*/ 2357430 h 6858000"/>
              <a:gd name="connsiteX9" fmla="*/ 1928794 w 9144000"/>
              <a:gd name="connsiteY9" fmla="*/ 2500306 h 6858000"/>
              <a:gd name="connsiteX0" fmla="*/ 0 w 9144000"/>
              <a:gd name="connsiteY0" fmla="*/ 831032 h 7689032"/>
              <a:gd name="connsiteX1" fmla="*/ 9144000 w 9144000"/>
              <a:gd name="connsiteY1" fmla="*/ 831032 h 7689032"/>
              <a:gd name="connsiteX2" fmla="*/ 9144000 w 9144000"/>
              <a:gd name="connsiteY2" fmla="*/ 7689032 h 7689032"/>
              <a:gd name="connsiteX3" fmla="*/ 0 w 9144000"/>
              <a:gd name="connsiteY3" fmla="*/ 7689032 h 7689032"/>
              <a:gd name="connsiteX4" fmla="*/ 0 w 9144000"/>
              <a:gd name="connsiteY4" fmla="*/ 831032 h 7689032"/>
              <a:gd name="connsiteX5" fmla="*/ 1928794 w 9144000"/>
              <a:gd name="connsiteY5" fmla="*/ 3331338 h 7689032"/>
              <a:gd name="connsiteX6" fmla="*/ 2659190 w 9144000"/>
              <a:gd name="connsiteY6" fmla="*/ 5029842 h 7689032"/>
              <a:gd name="connsiteX7" fmla="*/ 4572000 w 9144000"/>
              <a:gd name="connsiteY7" fmla="*/ 6188858 h 7689032"/>
              <a:gd name="connsiteX8" fmla="*/ 4500562 w 9144000"/>
              <a:gd name="connsiteY8" fmla="*/ 3188462 h 7689032"/>
              <a:gd name="connsiteX9" fmla="*/ 1928794 w 9144000"/>
              <a:gd name="connsiteY9" fmla="*/ 3331338 h 7689032"/>
              <a:gd name="connsiteX0" fmla="*/ 0 w 9144000"/>
              <a:gd name="connsiteY0" fmla="*/ 831032 h 7689032"/>
              <a:gd name="connsiteX1" fmla="*/ 9144000 w 9144000"/>
              <a:gd name="connsiteY1" fmla="*/ 831032 h 7689032"/>
              <a:gd name="connsiteX2" fmla="*/ 9144000 w 9144000"/>
              <a:gd name="connsiteY2" fmla="*/ 7689032 h 7689032"/>
              <a:gd name="connsiteX3" fmla="*/ 0 w 9144000"/>
              <a:gd name="connsiteY3" fmla="*/ 7689032 h 7689032"/>
              <a:gd name="connsiteX4" fmla="*/ 0 w 9144000"/>
              <a:gd name="connsiteY4" fmla="*/ 831032 h 7689032"/>
              <a:gd name="connsiteX5" fmla="*/ 1928794 w 9144000"/>
              <a:gd name="connsiteY5" fmla="*/ 3331338 h 7689032"/>
              <a:gd name="connsiteX6" fmla="*/ 2659190 w 9144000"/>
              <a:gd name="connsiteY6" fmla="*/ 5029842 h 7689032"/>
              <a:gd name="connsiteX7" fmla="*/ 4572000 w 9144000"/>
              <a:gd name="connsiteY7" fmla="*/ 6188858 h 7689032"/>
              <a:gd name="connsiteX8" fmla="*/ 4500562 w 9144000"/>
              <a:gd name="connsiteY8" fmla="*/ 3188462 h 7689032"/>
              <a:gd name="connsiteX9" fmla="*/ 1928794 w 9144000"/>
              <a:gd name="connsiteY9" fmla="*/ 3331338 h 7689032"/>
              <a:gd name="connsiteX0" fmla="*/ 0 w 9144000"/>
              <a:gd name="connsiteY0" fmla="*/ 457846 h 7315846"/>
              <a:gd name="connsiteX1" fmla="*/ 9144000 w 9144000"/>
              <a:gd name="connsiteY1" fmla="*/ 457846 h 7315846"/>
              <a:gd name="connsiteX2" fmla="*/ 9144000 w 9144000"/>
              <a:gd name="connsiteY2" fmla="*/ 7315846 h 7315846"/>
              <a:gd name="connsiteX3" fmla="*/ 0 w 9144000"/>
              <a:gd name="connsiteY3" fmla="*/ 7315846 h 7315846"/>
              <a:gd name="connsiteX4" fmla="*/ 0 w 9144000"/>
              <a:gd name="connsiteY4" fmla="*/ 457846 h 7315846"/>
              <a:gd name="connsiteX5" fmla="*/ 1928794 w 9144000"/>
              <a:gd name="connsiteY5" fmla="*/ 2958152 h 7315846"/>
              <a:gd name="connsiteX6" fmla="*/ 2659190 w 9144000"/>
              <a:gd name="connsiteY6" fmla="*/ 4656656 h 7315846"/>
              <a:gd name="connsiteX7" fmla="*/ 4572000 w 9144000"/>
              <a:gd name="connsiteY7" fmla="*/ 5815672 h 7315846"/>
              <a:gd name="connsiteX8" fmla="*/ 4500562 w 9144000"/>
              <a:gd name="connsiteY8" fmla="*/ 2815276 h 7315846"/>
              <a:gd name="connsiteX9" fmla="*/ 1928794 w 9144000"/>
              <a:gd name="connsiteY9" fmla="*/ 2958152 h 7315846"/>
              <a:gd name="connsiteX0" fmla="*/ 0 w 9144000"/>
              <a:gd name="connsiteY0" fmla="*/ 457846 h 7315846"/>
              <a:gd name="connsiteX1" fmla="*/ 9144000 w 9144000"/>
              <a:gd name="connsiteY1" fmla="*/ 457846 h 7315846"/>
              <a:gd name="connsiteX2" fmla="*/ 9144000 w 9144000"/>
              <a:gd name="connsiteY2" fmla="*/ 7315846 h 7315846"/>
              <a:gd name="connsiteX3" fmla="*/ 0 w 9144000"/>
              <a:gd name="connsiteY3" fmla="*/ 7315846 h 7315846"/>
              <a:gd name="connsiteX4" fmla="*/ 0 w 9144000"/>
              <a:gd name="connsiteY4" fmla="*/ 457846 h 7315846"/>
              <a:gd name="connsiteX5" fmla="*/ 1928794 w 9144000"/>
              <a:gd name="connsiteY5" fmla="*/ 2958152 h 7315846"/>
              <a:gd name="connsiteX6" fmla="*/ 2659190 w 9144000"/>
              <a:gd name="connsiteY6" fmla="*/ 4656656 h 7315846"/>
              <a:gd name="connsiteX7" fmla="*/ 4572000 w 9144000"/>
              <a:gd name="connsiteY7" fmla="*/ 5815672 h 7315846"/>
              <a:gd name="connsiteX8" fmla="*/ 4500562 w 9144000"/>
              <a:gd name="connsiteY8" fmla="*/ 2815276 h 7315846"/>
              <a:gd name="connsiteX9" fmla="*/ 1928794 w 9144000"/>
              <a:gd name="connsiteY9" fmla="*/ 2958152 h 7315846"/>
              <a:gd name="connsiteX0" fmla="*/ 0 w 9144000"/>
              <a:gd name="connsiteY0" fmla="*/ 457846 h 7315846"/>
              <a:gd name="connsiteX1" fmla="*/ 9144000 w 9144000"/>
              <a:gd name="connsiteY1" fmla="*/ 457846 h 7315846"/>
              <a:gd name="connsiteX2" fmla="*/ 9144000 w 9144000"/>
              <a:gd name="connsiteY2" fmla="*/ 7315846 h 7315846"/>
              <a:gd name="connsiteX3" fmla="*/ 0 w 9144000"/>
              <a:gd name="connsiteY3" fmla="*/ 7315846 h 7315846"/>
              <a:gd name="connsiteX4" fmla="*/ 0 w 9144000"/>
              <a:gd name="connsiteY4" fmla="*/ 457846 h 7315846"/>
              <a:gd name="connsiteX5" fmla="*/ 4500562 w 9144000"/>
              <a:gd name="connsiteY5" fmla="*/ 2815276 h 7315846"/>
              <a:gd name="connsiteX6" fmla="*/ 2659190 w 9144000"/>
              <a:gd name="connsiteY6" fmla="*/ 4656656 h 7315846"/>
              <a:gd name="connsiteX7" fmla="*/ 4572000 w 9144000"/>
              <a:gd name="connsiteY7" fmla="*/ 5815672 h 7315846"/>
              <a:gd name="connsiteX8" fmla="*/ 4500562 w 9144000"/>
              <a:gd name="connsiteY8" fmla="*/ 2815276 h 7315846"/>
              <a:gd name="connsiteX0" fmla="*/ 0 w 9144000"/>
              <a:gd name="connsiteY0" fmla="*/ 457846 h 7315846"/>
              <a:gd name="connsiteX1" fmla="*/ 9144000 w 9144000"/>
              <a:gd name="connsiteY1" fmla="*/ 457846 h 7315846"/>
              <a:gd name="connsiteX2" fmla="*/ 9144000 w 9144000"/>
              <a:gd name="connsiteY2" fmla="*/ 7315846 h 7315846"/>
              <a:gd name="connsiteX3" fmla="*/ 0 w 9144000"/>
              <a:gd name="connsiteY3" fmla="*/ 7315846 h 7315846"/>
              <a:gd name="connsiteX4" fmla="*/ 0 w 9144000"/>
              <a:gd name="connsiteY4" fmla="*/ 457846 h 7315846"/>
              <a:gd name="connsiteX5" fmla="*/ 4500562 w 9144000"/>
              <a:gd name="connsiteY5" fmla="*/ 2815276 h 7315846"/>
              <a:gd name="connsiteX6" fmla="*/ 4572000 w 9144000"/>
              <a:gd name="connsiteY6" fmla="*/ 5815672 h 7315846"/>
              <a:gd name="connsiteX7" fmla="*/ 4500562 w 9144000"/>
              <a:gd name="connsiteY7" fmla="*/ 2815276 h 7315846"/>
              <a:gd name="connsiteX0" fmla="*/ 0 w 9144000"/>
              <a:gd name="connsiteY0" fmla="*/ 457846 h 7315846"/>
              <a:gd name="connsiteX1" fmla="*/ 9144000 w 9144000"/>
              <a:gd name="connsiteY1" fmla="*/ 457846 h 7315846"/>
              <a:gd name="connsiteX2" fmla="*/ 9144000 w 9144000"/>
              <a:gd name="connsiteY2" fmla="*/ 7315846 h 7315846"/>
              <a:gd name="connsiteX3" fmla="*/ 0 w 9144000"/>
              <a:gd name="connsiteY3" fmla="*/ 7315846 h 7315846"/>
              <a:gd name="connsiteX4" fmla="*/ 0 w 9144000"/>
              <a:gd name="connsiteY4" fmla="*/ 457846 h 7315846"/>
              <a:gd name="connsiteX5" fmla="*/ 4500562 w 9144000"/>
              <a:gd name="connsiteY5" fmla="*/ 2815276 h 7315846"/>
              <a:gd name="connsiteX6" fmla="*/ 4500562 w 9144000"/>
              <a:gd name="connsiteY6" fmla="*/ 5815672 h 7315846"/>
              <a:gd name="connsiteX7" fmla="*/ 4500562 w 9144000"/>
              <a:gd name="connsiteY7" fmla="*/ 2815276 h 7315846"/>
              <a:gd name="connsiteX0" fmla="*/ 672353 w 9816353"/>
              <a:gd name="connsiteY0" fmla="*/ 457846 h 7315846"/>
              <a:gd name="connsiteX1" fmla="*/ 9816353 w 9816353"/>
              <a:gd name="connsiteY1" fmla="*/ 457846 h 7315846"/>
              <a:gd name="connsiteX2" fmla="*/ 9816353 w 9816353"/>
              <a:gd name="connsiteY2" fmla="*/ 7315846 h 7315846"/>
              <a:gd name="connsiteX3" fmla="*/ 672353 w 9816353"/>
              <a:gd name="connsiteY3" fmla="*/ 7315846 h 7315846"/>
              <a:gd name="connsiteX4" fmla="*/ 672353 w 9816353"/>
              <a:gd name="connsiteY4" fmla="*/ 457846 h 7315846"/>
              <a:gd name="connsiteX5" fmla="*/ 5172915 w 9816353"/>
              <a:gd name="connsiteY5" fmla="*/ 2815276 h 7315846"/>
              <a:gd name="connsiteX6" fmla="*/ 5172915 w 9816353"/>
              <a:gd name="connsiteY6" fmla="*/ 5815672 h 7315846"/>
              <a:gd name="connsiteX7" fmla="*/ 5172915 w 9816353"/>
              <a:gd name="connsiteY7" fmla="*/ 2815276 h 7315846"/>
              <a:gd name="connsiteX0" fmla="*/ 672353 w 9816353"/>
              <a:gd name="connsiteY0" fmla="*/ 457846 h 7315846"/>
              <a:gd name="connsiteX1" fmla="*/ 9816353 w 9816353"/>
              <a:gd name="connsiteY1" fmla="*/ 457846 h 7315846"/>
              <a:gd name="connsiteX2" fmla="*/ 9816353 w 9816353"/>
              <a:gd name="connsiteY2" fmla="*/ 7315846 h 7315846"/>
              <a:gd name="connsiteX3" fmla="*/ 672353 w 9816353"/>
              <a:gd name="connsiteY3" fmla="*/ 7315846 h 7315846"/>
              <a:gd name="connsiteX4" fmla="*/ 672353 w 9816353"/>
              <a:gd name="connsiteY4" fmla="*/ 457846 h 7315846"/>
              <a:gd name="connsiteX5" fmla="*/ 5172915 w 9816353"/>
              <a:gd name="connsiteY5" fmla="*/ 2815276 h 7315846"/>
              <a:gd name="connsiteX6" fmla="*/ 5172915 w 9816353"/>
              <a:gd name="connsiteY6" fmla="*/ 5815672 h 7315846"/>
              <a:gd name="connsiteX7" fmla="*/ 5172915 w 9816353"/>
              <a:gd name="connsiteY7" fmla="*/ 2815276 h 7315846"/>
              <a:gd name="connsiteX0" fmla="*/ 822755 w 9966755"/>
              <a:gd name="connsiteY0" fmla="*/ 457846 h 7315846"/>
              <a:gd name="connsiteX1" fmla="*/ 9966755 w 9966755"/>
              <a:gd name="connsiteY1" fmla="*/ 457846 h 7315846"/>
              <a:gd name="connsiteX2" fmla="*/ 9966755 w 9966755"/>
              <a:gd name="connsiteY2" fmla="*/ 7315846 h 7315846"/>
              <a:gd name="connsiteX3" fmla="*/ 822755 w 9966755"/>
              <a:gd name="connsiteY3" fmla="*/ 7315846 h 7315846"/>
              <a:gd name="connsiteX4" fmla="*/ 822755 w 9966755"/>
              <a:gd name="connsiteY4" fmla="*/ 457846 h 7315846"/>
              <a:gd name="connsiteX5" fmla="*/ 5323317 w 9966755"/>
              <a:gd name="connsiteY5" fmla="*/ 2815276 h 7315846"/>
              <a:gd name="connsiteX6" fmla="*/ 5323317 w 9966755"/>
              <a:gd name="connsiteY6" fmla="*/ 5815672 h 7315846"/>
              <a:gd name="connsiteX7" fmla="*/ 5323317 w 9966755"/>
              <a:gd name="connsiteY7" fmla="*/ 2815276 h 7315846"/>
              <a:gd name="connsiteX0" fmla="*/ 822755 w 9966755"/>
              <a:gd name="connsiteY0" fmla="*/ 526735 h 7384735"/>
              <a:gd name="connsiteX1" fmla="*/ 9966755 w 9966755"/>
              <a:gd name="connsiteY1" fmla="*/ 526735 h 7384735"/>
              <a:gd name="connsiteX2" fmla="*/ 9966755 w 9966755"/>
              <a:gd name="connsiteY2" fmla="*/ 7384735 h 7384735"/>
              <a:gd name="connsiteX3" fmla="*/ 822755 w 9966755"/>
              <a:gd name="connsiteY3" fmla="*/ 7384735 h 7384735"/>
              <a:gd name="connsiteX4" fmla="*/ 822755 w 9966755"/>
              <a:gd name="connsiteY4" fmla="*/ 526735 h 7384735"/>
              <a:gd name="connsiteX5" fmla="*/ 5323317 w 9966755"/>
              <a:gd name="connsiteY5" fmla="*/ 2884165 h 7384735"/>
              <a:gd name="connsiteX6" fmla="*/ 5323317 w 9966755"/>
              <a:gd name="connsiteY6" fmla="*/ 5884561 h 7384735"/>
              <a:gd name="connsiteX7" fmla="*/ 5323317 w 9966755"/>
              <a:gd name="connsiteY7" fmla="*/ 2884165 h 7384735"/>
              <a:gd name="connsiteX0" fmla="*/ 822755 w 9966755"/>
              <a:gd name="connsiteY0" fmla="*/ 526735 h 7384735"/>
              <a:gd name="connsiteX1" fmla="*/ 9966755 w 9966755"/>
              <a:gd name="connsiteY1" fmla="*/ 526735 h 7384735"/>
              <a:gd name="connsiteX2" fmla="*/ 9966755 w 9966755"/>
              <a:gd name="connsiteY2" fmla="*/ 7384735 h 7384735"/>
              <a:gd name="connsiteX3" fmla="*/ 822755 w 9966755"/>
              <a:gd name="connsiteY3" fmla="*/ 7384735 h 7384735"/>
              <a:gd name="connsiteX4" fmla="*/ 822755 w 9966755"/>
              <a:gd name="connsiteY4" fmla="*/ 526735 h 7384735"/>
              <a:gd name="connsiteX5" fmla="*/ 5323317 w 9966755"/>
              <a:gd name="connsiteY5" fmla="*/ 2884165 h 7384735"/>
              <a:gd name="connsiteX6" fmla="*/ 5323317 w 9966755"/>
              <a:gd name="connsiteY6" fmla="*/ 5884561 h 7384735"/>
              <a:gd name="connsiteX7" fmla="*/ 5323317 w 9966755"/>
              <a:gd name="connsiteY7" fmla="*/ 2884165 h 7384735"/>
              <a:gd name="connsiteX0" fmla="*/ 822755 w 9966755"/>
              <a:gd name="connsiteY0" fmla="*/ 526735 h 7384735"/>
              <a:gd name="connsiteX1" fmla="*/ 9966755 w 9966755"/>
              <a:gd name="connsiteY1" fmla="*/ 526735 h 7384735"/>
              <a:gd name="connsiteX2" fmla="*/ 9966755 w 9966755"/>
              <a:gd name="connsiteY2" fmla="*/ 7384735 h 7384735"/>
              <a:gd name="connsiteX3" fmla="*/ 822755 w 9966755"/>
              <a:gd name="connsiteY3" fmla="*/ 7384735 h 7384735"/>
              <a:gd name="connsiteX4" fmla="*/ 822755 w 9966755"/>
              <a:gd name="connsiteY4" fmla="*/ 526735 h 7384735"/>
              <a:gd name="connsiteX5" fmla="*/ 5323317 w 9966755"/>
              <a:gd name="connsiteY5" fmla="*/ 2884165 h 7384735"/>
              <a:gd name="connsiteX6" fmla="*/ 5323317 w 9966755"/>
              <a:gd name="connsiteY6" fmla="*/ 5884561 h 7384735"/>
              <a:gd name="connsiteX7" fmla="*/ 5323317 w 9966755"/>
              <a:gd name="connsiteY7" fmla="*/ 2884165 h 7384735"/>
              <a:gd name="connsiteX0" fmla="*/ 822755 w 9966755"/>
              <a:gd name="connsiteY0" fmla="*/ 526735 h 7384735"/>
              <a:gd name="connsiteX1" fmla="*/ 9966755 w 9966755"/>
              <a:gd name="connsiteY1" fmla="*/ 526735 h 7384735"/>
              <a:gd name="connsiteX2" fmla="*/ 9966755 w 9966755"/>
              <a:gd name="connsiteY2" fmla="*/ 7384735 h 7384735"/>
              <a:gd name="connsiteX3" fmla="*/ 822755 w 9966755"/>
              <a:gd name="connsiteY3" fmla="*/ 7384735 h 7384735"/>
              <a:gd name="connsiteX4" fmla="*/ 822755 w 9966755"/>
              <a:gd name="connsiteY4" fmla="*/ 526735 h 7384735"/>
              <a:gd name="connsiteX5" fmla="*/ 5323317 w 9966755"/>
              <a:gd name="connsiteY5" fmla="*/ 2884165 h 7384735"/>
              <a:gd name="connsiteX6" fmla="*/ 5323317 w 9966755"/>
              <a:gd name="connsiteY6" fmla="*/ 5884561 h 7384735"/>
              <a:gd name="connsiteX7" fmla="*/ 5323317 w 9966755"/>
              <a:gd name="connsiteY7" fmla="*/ 2884165 h 7384735"/>
              <a:gd name="connsiteX0" fmla="*/ 610926 w 9754926"/>
              <a:gd name="connsiteY0" fmla="*/ 526735 h 7384735"/>
              <a:gd name="connsiteX1" fmla="*/ 9754926 w 9754926"/>
              <a:gd name="connsiteY1" fmla="*/ 526735 h 7384735"/>
              <a:gd name="connsiteX2" fmla="*/ 9754926 w 9754926"/>
              <a:gd name="connsiteY2" fmla="*/ 7384735 h 7384735"/>
              <a:gd name="connsiteX3" fmla="*/ 610926 w 9754926"/>
              <a:gd name="connsiteY3" fmla="*/ 7384735 h 7384735"/>
              <a:gd name="connsiteX4" fmla="*/ 610926 w 9754926"/>
              <a:gd name="connsiteY4" fmla="*/ 526735 h 7384735"/>
              <a:gd name="connsiteX5" fmla="*/ 5111488 w 9754926"/>
              <a:gd name="connsiteY5" fmla="*/ 2884165 h 7384735"/>
              <a:gd name="connsiteX6" fmla="*/ 5111488 w 9754926"/>
              <a:gd name="connsiteY6" fmla="*/ 5884561 h 7384735"/>
              <a:gd name="connsiteX7" fmla="*/ 5111488 w 9754926"/>
              <a:gd name="connsiteY7" fmla="*/ 2884165 h 7384735"/>
              <a:gd name="connsiteX0" fmla="*/ 610926 w 9754926"/>
              <a:gd name="connsiteY0" fmla="*/ 526735 h 7384735"/>
              <a:gd name="connsiteX1" fmla="*/ 9754926 w 9754926"/>
              <a:gd name="connsiteY1" fmla="*/ 526735 h 7384735"/>
              <a:gd name="connsiteX2" fmla="*/ 9754926 w 9754926"/>
              <a:gd name="connsiteY2" fmla="*/ 7384735 h 7384735"/>
              <a:gd name="connsiteX3" fmla="*/ 610926 w 9754926"/>
              <a:gd name="connsiteY3" fmla="*/ 7384735 h 7384735"/>
              <a:gd name="connsiteX4" fmla="*/ 610926 w 9754926"/>
              <a:gd name="connsiteY4" fmla="*/ 526735 h 7384735"/>
              <a:gd name="connsiteX5" fmla="*/ 5111488 w 9754926"/>
              <a:gd name="connsiteY5" fmla="*/ 2884165 h 7384735"/>
              <a:gd name="connsiteX6" fmla="*/ 5111488 w 9754926"/>
              <a:gd name="connsiteY6" fmla="*/ 5884561 h 7384735"/>
              <a:gd name="connsiteX7" fmla="*/ 5111488 w 9754926"/>
              <a:gd name="connsiteY7" fmla="*/ 2884165 h 7384735"/>
              <a:gd name="connsiteX0" fmla="*/ 657955 w 9801955"/>
              <a:gd name="connsiteY0" fmla="*/ 526735 h 7384735"/>
              <a:gd name="connsiteX1" fmla="*/ 9801955 w 9801955"/>
              <a:gd name="connsiteY1" fmla="*/ 526735 h 7384735"/>
              <a:gd name="connsiteX2" fmla="*/ 9801955 w 9801955"/>
              <a:gd name="connsiteY2" fmla="*/ 7384735 h 7384735"/>
              <a:gd name="connsiteX3" fmla="*/ 657955 w 9801955"/>
              <a:gd name="connsiteY3" fmla="*/ 7384735 h 7384735"/>
              <a:gd name="connsiteX4" fmla="*/ 657955 w 9801955"/>
              <a:gd name="connsiteY4" fmla="*/ 526735 h 7384735"/>
              <a:gd name="connsiteX5" fmla="*/ 5158517 w 9801955"/>
              <a:gd name="connsiteY5" fmla="*/ 2884165 h 7384735"/>
              <a:gd name="connsiteX6" fmla="*/ 5158517 w 9801955"/>
              <a:gd name="connsiteY6" fmla="*/ 5884561 h 7384735"/>
              <a:gd name="connsiteX7" fmla="*/ 5158517 w 9801955"/>
              <a:gd name="connsiteY7" fmla="*/ 2884165 h 7384735"/>
              <a:gd name="connsiteX0" fmla="*/ 657955 w 9801955"/>
              <a:gd name="connsiteY0" fmla="*/ 372066 h 7230066"/>
              <a:gd name="connsiteX1" fmla="*/ 9801955 w 9801955"/>
              <a:gd name="connsiteY1" fmla="*/ 372066 h 7230066"/>
              <a:gd name="connsiteX2" fmla="*/ 9801955 w 9801955"/>
              <a:gd name="connsiteY2" fmla="*/ 7230066 h 7230066"/>
              <a:gd name="connsiteX3" fmla="*/ 657955 w 9801955"/>
              <a:gd name="connsiteY3" fmla="*/ 7230066 h 7230066"/>
              <a:gd name="connsiteX4" fmla="*/ 657955 w 9801955"/>
              <a:gd name="connsiteY4" fmla="*/ 372066 h 7230066"/>
              <a:gd name="connsiteX5" fmla="*/ 5158517 w 9801955"/>
              <a:gd name="connsiteY5" fmla="*/ 2729496 h 7230066"/>
              <a:gd name="connsiteX6" fmla="*/ 5158517 w 9801955"/>
              <a:gd name="connsiteY6" fmla="*/ 5729892 h 7230066"/>
              <a:gd name="connsiteX7" fmla="*/ 5158517 w 9801955"/>
              <a:gd name="connsiteY7" fmla="*/ 2729496 h 7230066"/>
              <a:gd name="connsiteX0" fmla="*/ 657955 w 9801955"/>
              <a:gd name="connsiteY0" fmla="*/ 445158 h 7303158"/>
              <a:gd name="connsiteX1" fmla="*/ 9801955 w 9801955"/>
              <a:gd name="connsiteY1" fmla="*/ 445158 h 7303158"/>
              <a:gd name="connsiteX2" fmla="*/ 9801955 w 9801955"/>
              <a:gd name="connsiteY2" fmla="*/ 7303158 h 7303158"/>
              <a:gd name="connsiteX3" fmla="*/ 657955 w 9801955"/>
              <a:gd name="connsiteY3" fmla="*/ 7303158 h 7303158"/>
              <a:gd name="connsiteX4" fmla="*/ 657955 w 9801955"/>
              <a:gd name="connsiteY4" fmla="*/ 445158 h 7303158"/>
              <a:gd name="connsiteX5" fmla="*/ 5158517 w 9801955"/>
              <a:gd name="connsiteY5" fmla="*/ 2802588 h 7303158"/>
              <a:gd name="connsiteX6" fmla="*/ 5158517 w 9801955"/>
              <a:gd name="connsiteY6" fmla="*/ 5802984 h 7303158"/>
              <a:gd name="connsiteX7" fmla="*/ 5158517 w 9801955"/>
              <a:gd name="connsiteY7" fmla="*/ 2802588 h 7303158"/>
              <a:gd name="connsiteX0" fmla="*/ 657955 w 9801955"/>
              <a:gd name="connsiteY0" fmla="*/ 527494 h 7385494"/>
              <a:gd name="connsiteX1" fmla="*/ 9801955 w 9801955"/>
              <a:gd name="connsiteY1" fmla="*/ 527494 h 7385494"/>
              <a:gd name="connsiteX2" fmla="*/ 9801955 w 9801955"/>
              <a:gd name="connsiteY2" fmla="*/ 7385494 h 7385494"/>
              <a:gd name="connsiteX3" fmla="*/ 657955 w 9801955"/>
              <a:gd name="connsiteY3" fmla="*/ 7385494 h 7385494"/>
              <a:gd name="connsiteX4" fmla="*/ 657955 w 9801955"/>
              <a:gd name="connsiteY4" fmla="*/ 527494 h 7385494"/>
              <a:gd name="connsiteX5" fmla="*/ 5158517 w 9801955"/>
              <a:gd name="connsiteY5" fmla="*/ 2884924 h 7385494"/>
              <a:gd name="connsiteX6" fmla="*/ 5158517 w 9801955"/>
              <a:gd name="connsiteY6" fmla="*/ 5885320 h 7385494"/>
              <a:gd name="connsiteX7" fmla="*/ 5158517 w 9801955"/>
              <a:gd name="connsiteY7" fmla="*/ 2884924 h 7385494"/>
              <a:gd name="connsiteX0" fmla="*/ 657955 w 9801955"/>
              <a:gd name="connsiteY0" fmla="*/ 305590 h 7163590"/>
              <a:gd name="connsiteX1" fmla="*/ 9801955 w 9801955"/>
              <a:gd name="connsiteY1" fmla="*/ 305590 h 7163590"/>
              <a:gd name="connsiteX2" fmla="*/ 9801955 w 9801955"/>
              <a:gd name="connsiteY2" fmla="*/ 7163590 h 7163590"/>
              <a:gd name="connsiteX3" fmla="*/ 657955 w 9801955"/>
              <a:gd name="connsiteY3" fmla="*/ 7163590 h 7163590"/>
              <a:gd name="connsiteX4" fmla="*/ 657955 w 9801955"/>
              <a:gd name="connsiteY4" fmla="*/ 305590 h 7163590"/>
              <a:gd name="connsiteX5" fmla="*/ 5158517 w 9801955"/>
              <a:gd name="connsiteY5" fmla="*/ 2663020 h 7163590"/>
              <a:gd name="connsiteX6" fmla="*/ 5158517 w 9801955"/>
              <a:gd name="connsiteY6" fmla="*/ 5663416 h 7163590"/>
              <a:gd name="connsiteX7" fmla="*/ 5158517 w 9801955"/>
              <a:gd name="connsiteY7" fmla="*/ 2663020 h 7163590"/>
              <a:gd name="connsiteX0" fmla="*/ 657955 w 9801955"/>
              <a:gd name="connsiteY0" fmla="*/ 315649 h 7173649"/>
              <a:gd name="connsiteX1" fmla="*/ 9801955 w 9801955"/>
              <a:gd name="connsiteY1" fmla="*/ 315649 h 7173649"/>
              <a:gd name="connsiteX2" fmla="*/ 9801955 w 9801955"/>
              <a:gd name="connsiteY2" fmla="*/ 7173649 h 7173649"/>
              <a:gd name="connsiteX3" fmla="*/ 657955 w 9801955"/>
              <a:gd name="connsiteY3" fmla="*/ 7173649 h 7173649"/>
              <a:gd name="connsiteX4" fmla="*/ 657955 w 9801955"/>
              <a:gd name="connsiteY4" fmla="*/ 315649 h 7173649"/>
              <a:gd name="connsiteX5" fmla="*/ 5158517 w 9801955"/>
              <a:gd name="connsiteY5" fmla="*/ 2673079 h 7173649"/>
              <a:gd name="connsiteX6" fmla="*/ 5158517 w 9801955"/>
              <a:gd name="connsiteY6" fmla="*/ 5673475 h 7173649"/>
              <a:gd name="connsiteX7" fmla="*/ 5158517 w 9801955"/>
              <a:gd name="connsiteY7" fmla="*/ 2673079 h 7173649"/>
              <a:gd name="connsiteX0" fmla="*/ 657955 w 9801955"/>
              <a:gd name="connsiteY0" fmla="*/ 281164 h 7139164"/>
              <a:gd name="connsiteX1" fmla="*/ 9801955 w 9801955"/>
              <a:gd name="connsiteY1" fmla="*/ 281164 h 7139164"/>
              <a:gd name="connsiteX2" fmla="*/ 9801955 w 9801955"/>
              <a:gd name="connsiteY2" fmla="*/ 7139164 h 7139164"/>
              <a:gd name="connsiteX3" fmla="*/ 657955 w 9801955"/>
              <a:gd name="connsiteY3" fmla="*/ 7139164 h 7139164"/>
              <a:gd name="connsiteX4" fmla="*/ 657955 w 9801955"/>
              <a:gd name="connsiteY4" fmla="*/ 281164 h 7139164"/>
              <a:gd name="connsiteX5" fmla="*/ 5158517 w 9801955"/>
              <a:gd name="connsiteY5" fmla="*/ 2638594 h 7139164"/>
              <a:gd name="connsiteX6" fmla="*/ 5158517 w 9801955"/>
              <a:gd name="connsiteY6" fmla="*/ 5638990 h 7139164"/>
              <a:gd name="connsiteX7" fmla="*/ 5158517 w 9801955"/>
              <a:gd name="connsiteY7" fmla="*/ 2638594 h 7139164"/>
              <a:gd name="connsiteX0" fmla="*/ 657955 w 9801955"/>
              <a:gd name="connsiteY0" fmla="*/ 281164 h 7139164"/>
              <a:gd name="connsiteX1" fmla="*/ 9801955 w 9801955"/>
              <a:gd name="connsiteY1" fmla="*/ 281164 h 7139164"/>
              <a:gd name="connsiteX2" fmla="*/ 9801955 w 9801955"/>
              <a:gd name="connsiteY2" fmla="*/ 7139164 h 7139164"/>
              <a:gd name="connsiteX3" fmla="*/ 657955 w 9801955"/>
              <a:gd name="connsiteY3" fmla="*/ 7139164 h 7139164"/>
              <a:gd name="connsiteX4" fmla="*/ 657955 w 9801955"/>
              <a:gd name="connsiteY4" fmla="*/ 281164 h 7139164"/>
              <a:gd name="connsiteX5" fmla="*/ 5158517 w 9801955"/>
              <a:gd name="connsiteY5" fmla="*/ 2638594 h 7139164"/>
              <a:gd name="connsiteX6" fmla="*/ 5158517 w 9801955"/>
              <a:gd name="connsiteY6" fmla="*/ 5638990 h 7139164"/>
              <a:gd name="connsiteX7" fmla="*/ 5158517 w 9801955"/>
              <a:gd name="connsiteY7" fmla="*/ 2638594 h 7139164"/>
              <a:gd name="connsiteX0" fmla="*/ 657954 w 9801954"/>
              <a:gd name="connsiteY0" fmla="*/ 281164 h 7139164"/>
              <a:gd name="connsiteX1" fmla="*/ 9801954 w 9801954"/>
              <a:gd name="connsiteY1" fmla="*/ 281164 h 7139164"/>
              <a:gd name="connsiteX2" fmla="*/ 9801954 w 9801954"/>
              <a:gd name="connsiteY2" fmla="*/ 7139164 h 7139164"/>
              <a:gd name="connsiteX3" fmla="*/ 657954 w 9801954"/>
              <a:gd name="connsiteY3" fmla="*/ 7139164 h 7139164"/>
              <a:gd name="connsiteX4" fmla="*/ 657954 w 9801954"/>
              <a:gd name="connsiteY4" fmla="*/ 281164 h 7139164"/>
              <a:gd name="connsiteX5" fmla="*/ 5158516 w 9801954"/>
              <a:gd name="connsiteY5" fmla="*/ 2638594 h 7139164"/>
              <a:gd name="connsiteX6" fmla="*/ 5158517 w 9801954"/>
              <a:gd name="connsiteY6" fmla="*/ 5710428 h 7139164"/>
              <a:gd name="connsiteX7" fmla="*/ 5158516 w 9801954"/>
              <a:gd name="connsiteY7" fmla="*/ 2638594 h 7139164"/>
              <a:gd name="connsiteX0" fmla="*/ 657954 w 9801954"/>
              <a:gd name="connsiteY0" fmla="*/ 281164 h 7139164"/>
              <a:gd name="connsiteX1" fmla="*/ 9801954 w 9801954"/>
              <a:gd name="connsiteY1" fmla="*/ 281164 h 7139164"/>
              <a:gd name="connsiteX2" fmla="*/ 9801954 w 9801954"/>
              <a:gd name="connsiteY2" fmla="*/ 7139164 h 7139164"/>
              <a:gd name="connsiteX3" fmla="*/ 657954 w 9801954"/>
              <a:gd name="connsiteY3" fmla="*/ 7139164 h 7139164"/>
              <a:gd name="connsiteX4" fmla="*/ 657954 w 9801954"/>
              <a:gd name="connsiteY4" fmla="*/ 281164 h 7139164"/>
              <a:gd name="connsiteX5" fmla="*/ 5158516 w 9801954"/>
              <a:gd name="connsiteY5" fmla="*/ 2638594 h 7139164"/>
              <a:gd name="connsiteX6" fmla="*/ 5158517 w 9801954"/>
              <a:gd name="connsiteY6" fmla="*/ 5710428 h 7139164"/>
              <a:gd name="connsiteX7" fmla="*/ 5158516 w 9801954"/>
              <a:gd name="connsiteY7" fmla="*/ 2638594 h 7139164"/>
              <a:gd name="connsiteX0" fmla="*/ 657954 w 9801954"/>
              <a:gd name="connsiteY0" fmla="*/ 281164 h 7139164"/>
              <a:gd name="connsiteX1" fmla="*/ 9801954 w 9801954"/>
              <a:gd name="connsiteY1" fmla="*/ 281164 h 7139164"/>
              <a:gd name="connsiteX2" fmla="*/ 9801954 w 9801954"/>
              <a:gd name="connsiteY2" fmla="*/ 7139164 h 7139164"/>
              <a:gd name="connsiteX3" fmla="*/ 657954 w 9801954"/>
              <a:gd name="connsiteY3" fmla="*/ 7139164 h 7139164"/>
              <a:gd name="connsiteX4" fmla="*/ 657954 w 9801954"/>
              <a:gd name="connsiteY4" fmla="*/ 281164 h 7139164"/>
              <a:gd name="connsiteX5" fmla="*/ 5158516 w 9801954"/>
              <a:gd name="connsiteY5" fmla="*/ 2638594 h 7139164"/>
              <a:gd name="connsiteX6" fmla="*/ 5158517 w 9801954"/>
              <a:gd name="connsiteY6" fmla="*/ 5710428 h 7139164"/>
              <a:gd name="connsiteX7" fmla="*/ 5158516 w 9801954"/>
              <a:gd name="connsiteY7" fmla="*/ 2638594 h 7139164"/>
              <a:gd name="connsiteX0" fmla="*/ 657954 w 9801954"/>
              <a:gd name="connsiteY0" fmla="*/ 281164 h 7139164"/>
              <a:gd name="connsiteX1" fmla="*/ 9801954 w 9801954"/>
              <a:gd name="connsiteY1" fmla="*/ 281164 h 7139164"/>
              <a:gd name="connsiteX2" fmla="*/ 9801954 w 9801954"/>
              <a:gd name="connsiteY2" fmla="*/ 7139164 h 7139164"/>
              <a:gd name="connsiteX3" fmla="*/ 657954 w 9801954"/>
              <a:gd name="connsiteY3" fmla="*/ 7139164 h 7139164"/>
              <a:gd name="connsiteX4" fmla="*/ 657954 w 9801954"/>
              <a:gd name="connsiteY4" fmla="*/ 281164 h 7139164"/>
              <a:gd name="connsiteX5" fmla="*/ 5158516 w 9801954"/>
              <a:gd name="connsiteY5" fmla="*/ 2638594 h 7139164"/>
              <a:gd name="connsiteX6" fmla="*/ 5158517 w 9801954"/>
              <a:gd name="connsiteY6" fmla="*/ 5710428 h 7139164"/>
              <a:gd name="connsiteX7" fmla="*/ 5158516 w 9801954"/>
              <a:gd name="connsiteY7" fmla="*/ 2638594 h 7139164"/>
              <a:gd name="connsiteX0" fmla="*/ 657954 w 9801954"/>
              <a:gd name="connsiteY0" fmla="*/ 281164 h 7139164"/>
              <a:gd name="connsiteX1" fmla="*/ 9801954 w 9801954"/>
              <a:gd name="connsiteY1" fmla="*/ 281164 h 7139164"/>
              <a:gd name="connsiteX2" fmla="*/ 9801954 w 9801954"/>
              <a:gd name="connsiteY2" fmla="*/ 7139164 h 7139164"/>
              <a:gd name="connsiteX3" fmla="*/ 657954 w 9801954"/>
              <a:gd name="connsiteY3" fmla="*/ 7139164 h 7139164"/>
              <a:gd name="connsiteX4" fmla="*/ 657954 w 9801954"/>
              <a:gd name="connsiteY4" fmla="*/ 281164 h 7139164"/>
              <a:gd name="connsiteX5" fmla="*/ 5158516 w 9801954"/>
              <a:gd name="connsiteY5" fmla="*/ 2638594 h 7139164"/>
              <a:gd name="connsiteX6" fmla="*/ 5158517 w 9801954"/>
              <a:gd name="connsiteY6" fmla="*/ 5710428 h 7139164"/>
              <a:gd name="connsiteX7" fmla="*/ 5158516 w 9801954"/>
              <a:gd name="connsiteY7" fmla="*/ 2638594 h 7139164"/>
              <a:gd name="connsiteX0" fmla="*/ 657954 w 9801954"/>
              <a:gd name="connsiteY0" fmla="*/ 281164 h 7139164"/>
              <a:gd name="connsiteX1" fmla="*/ 9801954 w 9801954"/>
              <a:gd name="connsiteY1" fmla="*/ 281164 h 7139164"/>
              <a:gd name="connsiteX2" fmla="*/ 9801954 w 9801954"/>
              <a:gd name="connsiteY2" fmla="*/ 7139164 h 7139164"/>
              <a:gd name="connsiteX3" fmla="*/ 657954 w 9801954"/>
              <a:gd name="connsiteY3" fmla="*/ 7139164 h 7139164"/>
              <a:gd name="connsiteX4" fmla="*/ 657954 w 9801954"/>
              <a:gd name="connsiteY4" fmla="*/ 281164 h 7139164"/>
              <a:gd name="connsiteX5" fmla="*/ 5158516 w 9801954"/>
              <a:gd name="connsiteY5" fmla="*/ 2638594 h 7139164"/>
              <a:gd name="connsiteX6" fmla="*/ 5158517 w 9801954"/>
              <a:gd name="connsiteY6" fmla="*/ 5710428 h 7139164"/>
              <a:gd name="connsiteX7" fmla="*/ 5158516 w 9801954"/>
              <a:gd name="connsiteY7" fmla="*/ 2638594 h 7139164"/>
              <a:gd name="connsiteX0" fmla="*/ 657954 w 9801954"/>
              <a:gd name="connsiteY0" fmla="*/ 210541 h 7068541"/>
              <a:gd name="connsiteX1" fmla="*/ 9801954 w 9801954"/>
              <a:gd name="connsiteY1" fmla="*/ 210541 h 7068541"/>
              <a:gd name="connsiteX2" fmla="*/ 9801954 w 9801954"/>
              <a:gd name="connsiteY2" fmla="*/ 7068541 h 7068541"/>
              <a:gd name="connsiteX3" fmla="*/ 657954 w 9801954"/>
              <a:gd name="connsiteY3" fmla="*/ 7068541 h 7068541"/>
              <a:gd name="connsiteX4" fmla="*/ 657954 w 9801954"/>
              <a:gd name="connsiteY4" fmla="*/ 210541 h 7068541"/>
              <a:gd name="connsiteX5" fmla="*/ 5158516 w 9801954"/>
              <a:gd name="connsiteY5" fmla="*/ 2567971 h 7068541"/>
              <a:gd name="connsiteX6" fmla="*/ 5158517 w 9801954"/>
              <a:gd name="connsiteY6" fmla="*/ 5639805 h 7068541"/>
              <a:gd name="connsiteX7" fmla="*/ 5158516 w 9801954"/>
              <a:gd name="connsiteY7" fmla="*/ 2567971 h 7068541"/>
              <a:gd name="connsiteX0" fmla="*/ 657954 w 9801954"/>
              <a:gd name="connsiteY0" fmla="*/ 210541 h 7068541"/>
              <a:gd name="connsiteX1" fmla="*/ 9801954 w 9801954"/>
              <a:gd name="connsiteY1" fmla="*/ 210541 h 7068541"/>
              <a:gd name="connsiteX2" fmla="*/ 9801954 w 9801954"/>
              <a:gd name="connsiteY2" fmla="*/ 7068541 h 7068541"/>
              <a:gd name="connsiteX3" fmla="*/ 657954 w 9801954"/>
              <a:gd name="connsiteY3" fmla="*/ 7068541 h 7068541"/>
              <a:gd name="connsiteX4" fmla="*/ 657954 w 9801954"/>
              <a:gd name="connsiteY4" fmla="*/ 210541 h 7068541"/>
              <a:gd name="connsiteX5" fmla="*/ 5158516 w 9801954"/>
              <a:gd name="connsiteY5" fmla="*/ 2567971 h 7068541"/>
              <a:gd name="connsiteX6" fmla="*/ 5158517 w 9801954"/>
              <a:gd name="connsiteY6" fmla="*/ 5639805 h 7068541"/>
              <a:gd name="connsiteX7" fmla="*/ 5158516 w 9801954"/>
              <a:gd name="connsiteY7" fmla="*/ 2567971 h 7068541"/>
              <a:gd name="connsiteX0" fmla="*/ 657954 w 9801954"/>
              <a:gd name="connsiteY0" fmla="*/ 210541 h 7068541"/>
              <a:gd name="connsiteX1" fmla="*/ 9801954 w 9801954"/>
              <a:gd name="connsiteY1" fmla="*/ 210541 h 7068541"/>
              <a:gd name="connsiteX2" fmla="*/ 9801954 w 9801954"/>
              <a:gd name="connsiteY2" fmla="*/ 7068541 h 7068541"/>
              <a:gd name="connsiteX3" fmla="*/ 657954 w 9801954"/>
              <a:gd name="connsiteY3" fmla="*/ 7068541 h 7068541"/>
              <a:gd name="connsiteX4" fmla="*/ 657954 w 9801954"/>
              <a:gd name="connsiteY4" fmla="*/ 210541 h 7068541"/>
              <a:gd name="connsiteX5" fmla="*/ 5158516 w 9801954"/>
              <a:gd name="connsiteY5" fmla="*/ 2567971 h 7068541"/>
              <a:gd name="connsiteX6" fmla="*/ 5158517 w 9801954"/>
              <a:gd name="connsiteY6" fmla="*/ 5639805 h 7068541"/>
              <a:gd name="connsiteX7" fmla="*/ 5158516 w 9801954"/>
              <a:gd name="connsiteY7" fmla="*/ 2567971 h 7068541"/>
              <a:gd name="connsiteX0" fmla="*/ 657954 w 9801954"/>
              <a:gd name="connsiteY0" fmla="*/ 210541 h 7068541"/>
              <a:gd name="connsiteX1" fmla="*/ 9801954 w 9801954"/>
              <a:gd name="connsiteY1" fmla="*/ 210541 h 7068541"/>
              <a:gd name="connsiteX2" fmla="*/ 9801954 w 9801954"/>
              <a:gd name="connsiteY2" fmla="*/ 7068541 h 7068541"/>
              <a:gd name="connsiteX3" fmla="*/ 657954 w 9801954"/>
              <a:gd name="connsiteY3" fmla="*/ 7068541 h 7068541"/>
              <a:gd name="connsiteX4" fmla="*/ 657954 w 9801954"/>
              <a:gd name="connsiteY4" fmla="*/ 210541 h 7068541"/>
              <a:gd name="connsiteX5" fmla="*/ 5158516 w 9801954"/>
              <a:gd name="connsiteY5" fmla="*/ 2567971 h 7068541"/>
              <a:gd name="connsiteX6" fmla="*/ 5158517 w 9801954"/>
              <a:gd name="connsiteY6" fmla="*/ 5639805 h 7068541"/>
              <a:gd name="connsiteX7" fmla="*/ 5158516 w 9801954"/>
              <a:gd name="connsiteY7" fmla="*/ 2567971 h 7068541"/>
              <a:gd name="connsiteX0" fmla="*/ 657954 w 9801954"/>
              <a:gd name="connsiteY0" fmla="*/ 103779 h 6961779"/>
              <a:gd name="connsiteX1" fmla="*/ 9801954 w 9801954"/>
              <a:gd name="connsiteY1" fmla="*/ 103779 h 6961779"/>
              <a:gd name="connsiteX2" fmla="*/ 9801954 w 9801954"/>
              <a:gd name="connsiteY2" fmla="*/ 6961779 h 6961779"/>
              <a:gd name="connsiteX3" fmla="*/ 657954 w 9801954"/>
              <a:gd name="connsiteY3" fmla="*/ 6961779 h 6961779"/>
              <a:gd name="connsiteX4" fmla="*/ 657954 w 9801954"/>
              <a:gd name="connsiteY4" fmla="*/ 103779 h 6961779"/>
              <a:gd name="connsiteX5" fmla="*/ 5158516 w 9801954"/>
              <a:gd name="connsiteY5" fmla="*/ 2461209 h 6961779"/>
              <a:gd name="connsiteX6" fmla="*/ 5158517 w 9801954"/>
              <a:gd name="connsiteY6" fmla="*/ 5533043 h 6961779"/>
              <a:gd name="connsiteX7" fmla="*/ 5158516 w 9801954"/>
              <a:gd name="connsiteY7" fmla="*/ 2461209 h 6961779"/>
              <a:gd name="connsiteX0" fmla="*/ 657954 w 9801954"/>
              <a:gd name="connsiteY0" fmla="*/ 103779 h 6961779"/>
              <a:gd name="connsiteX1" fmla="*/ 9801954 w 9801954"/>
              <a:gd name="connsiteY1" fmla="*/ 103779 h 6961779"/>
              <a:gd name="connsiteX2" fmla="*/ 9801954 w 9801954"/>
              <a:gd name="connsiteY2" fmla="*/ 6961779 h 6961779"/>
              <a:gd name="connsiteX3" fmla="*/ 657954 w 9801954"/>
              <a:gd name="connsiteY3" fmla="*/ 6961779 h 6961779"/>
              <a:gd name="connsiteX4" fmla="*/ 657954 w 9801954"/>
              <a:gd name="connsiteY4" fmla="*/ 103779 h 6961779"/>
              <a:gd name="connsiteX5" fmla="*/ 5158516 w 9801954"/>
              <a:gd name="connsiteY5" fmla="*/ 2461209 h 6961779"/>
              <a:gd name="connsiteX6" fmla="*/ 5158517 w 9801954"/>
              <a:gd name="connsiteY6" fmla="*/ 5533043 h 6961779"/>
              <a:gd name="connsiteX7" fmla="*/ 5158516 w 9801954"/>
              <a:gd name="connsiteY7" fmla="*/ 2461209 h 6961779"/>
              <a:gd name="connsiteX0" fmla="*/ 657954 w 9801954"/>
              <a:gd name="connsiteY0" fmla="*/ 103779 h 6961779"/>
              <a:gd name="connsiteX1" fmla="*/ 9801954 w 9801954"/>
              <a:gd name="connsiteY1" fmla="*/ 103779 h 6961779"/>
              <a:gd name="connsiteX2" fmla="*/ 9801954 w 9801954"/>
              <a:gd name="connsiteY2" fmla="*/ 6961779 h 6961779"/>
              <a:gd name="connsiteX3" fmla="*/ 657954 w 9801954"/>
              <a:gd name="connsiteY3" fmla="*/ 6961779 h 6961779"/>
              <a:gd name="connsiteX4" fmla="*/ 657954 w 9801954"/>
              <a:gd name="connsiteY4" fmla="*/ 103779 h 6961779"/>
              <a:gd name="connsiteX5" fmla="*/ 5158516 w 9801954"/>
              <a:gd name="connsiteY5" fmla="*/ 2461209 h 6961779"/>
              <a:gd name="connsiteX6" fmla="*/ 5158517 w 9801954"/>
              <a:gd name="connsiteY6" fmla="*/ 5533043 h 6961779"/>
              <a:gd name="connsiteX7" fmla="*/ 5158516 w 9801954"/>
              <a:gd name="connsiteY7" fmla="*/ 2461209 h 6961779"/>
              <a:gd name="connsiteX0" fmla="*/ 657954 w 9801954"/>
              <a:gd name="connsiteY0" fmla="*/ 961035 h 7819035"/>
              <a:gd name="connsiteX1" fmla="*/ 9801954 w 9801954"/>
              <a:gd name="connsiteY1" fmla="*/ 961035 h 7819035"/>
              <a:gd name="connsiteX2" fmla="*/ 9801954 w 9801954"/>
              <a:gd name="connsiteY2" fmla="*/ 7819035 h 7819035"/>
              <a:gd name="connsiteX3" fmla="*/ 657954 w 9801954"/>
              <a:gd name="connsiteY3" fmla="*/ 7819035 h 7819035"/>
              <a:gd name="connsiteX4" fmla="*/ 657954 w 9801954"/>
              <a:gd name="connsiteY4" fmla="*/ 961035 h 7819035"/>
              <a:gd name="connsiteX5" fmla="*/ 5015640 w 9801954"/>
              <a:gd name="connsiteY5" fmla="*/ 2461209 h 7819035"/>
              <a:gd name="connsiteX6" fmla="*/ 5158517 w 9801954"/>
              <a:gd name="connsiteY6" fmla="*/ 6390299 h 7819035"/>
              <a:gd name="connsiteX7" fmla="*/ 5015640 w 9801954"/>
              <a:gd name="connsiteY7" fmla="*/ 2461209 h 7819035"/>
              <a:gd name="connsiteX0" fmla="*/ 657954 w 11736597"/>
              <a:gd name="connsiteY0" fmla="*/ 961035 h 7819035"/>
              <a:gd name="connsiteX1" fmla="*/ 9801954 w 11736597"/>
              <a:gd name="connsiteY1" fmla="*/ 961035 h 7819035"/>
              <a:gd name="connsiteX2" fmla="*/ 9801954 w 11736597"/>
              <a:gd name="connsiteY2" fmla="*/ 7819035 h 7819035"/>
              <a:gd name="connsiteX3" fmla="*/ 657954 w 11736597"/>
              <a:gd name="connsiteY3" fmla="*/ 7819035 h 7819035"/>
              <a:gd name="connsiteX4" fmla="*/ 657954 w 11736597"/>
              <a:gd name="connsiteY4" fmla="*/ 961035 h 7819035"/>
              <a:gd name="connsiteX5" fmla="*/ 5015640 w 11736597"/>
              <a:gd name="connsiteY5" fmla="*/ 2461209 h 7819035"/>
              <a:gd name="connsiteX6" fmla="*/ 5158517 w 11736597"/>
              <a:gd name="connsiteY6" fmla="*/ 6390299 h 7819035"/>
              <a:gd name="connsiteX7" fmla="*/ 5015640 w 11736597"/>
              <a:gd name="connsiteY7" fmla="*/ 2461209 h 7819035"/>
              <a:gd name="connsiteX0" fmla="*/ 2059680 w 13138323"/>
              <a:gd name="connsiteY0" fmla="*/ 961035 h 7819035"/>
              <a:gd name="connsiteX1" fmla="*/ 11203680 w 13138323"/>
              <a:gd name="connsiteY1" fmla="*/ 961035 h 7819035"/>
              <a:gd name="connsiteX2" fmla="*/ 11203680 w 13138323"/>
              <a:gd name="connsiteY2" fmla="*/ 7819035 h 7819035"/>
              <a:gd name="connsiteX3" fmla="*/ 2059680 w 13138323"/>
              <a:gd name="connsiteY3" fmla="*/ 7819035 h 7819035"/>
              <a:gd name="connsiteX4" fmla="*/ 2059680 w 13138323"/>
              <a:gd name="connsiteY4" fmla="*/ 961035 h 7819035"/>
              <a:gd name="connsiteX5" fmla="*/ 6417366 w 13138323"/>
              <a:gd name="connsiteY5" fmla="*/ 2461209 h 7819035"/>
              <a:gd name="connsiteX6" fmla="*/ 6560243 w 13138323"/>
              <a:gd name="connsiteY6" fmla="*/ 6390299 h 7819035"/>
              <a:gd name="connsiteX7" fmla="*/ 6417366 w 13138323"/>
              <a:gd name="connsiteY7" fmla="*/ 2461209 h 7819035"/>
              <a:gd name="connsiteX0" fmla="*/ 2059680 w 13138323"/>
              <a:gd name="connsiteY0" fmla="*/ 0 h 6858000"/>
              <a:gd name="connsiteX1" fmla="*/ 11203680 w 13138323"/>
              <a:gd name="connsiteY1" fmla="*/ 0 h 6858000"/>
              <a:gd name="connsiteX2" fmla="*/ 11203680 w 13138323"/>
              <a:gd name="connsiteY2" fmla="*/ 6858000 h 6858000"/>
              <a:gd name="connsiteX3" fmla="*/ 2059680 w 13138323"/>
              <a:gd name="connsiteY3" fmla="*/ 6858000 h 6858000"/>
              <a:gd name="connsiteX4" fmla="*/ 2059680 w 13138323"/>
              <a:gd name="connsiteY4" fmla="*/ 0 h 6858000"/>
              <a:gd name="connsiteX5" fmla="*/ 6417366 w 13138323"/>
              <a:gd name="connsiteY5" fmla="*/ 2857496 h 6858000"/>
              <a:gd name="connsiteX6" fmla="*/ 6560243 w 13138323"/>
              <a:gd name="connsiteY6" fmla="*/ 5429264 h 6858000"/>
              <a:gd name="connsiteX7" fmla="*/ 6417366 w 13138323"/>
              <a:gd name="connsiteY7" fmla="*/ 2857496 h 6858000"/>
              <a:gd name="connsiteX0" fmla="*/ 2059680 w 13138323"/>
              <a:gd name="connsiteY0" fmla="*/ 0 h 6858000"/>
              <a:gd name="connsiteX1" fmla="*/ 11203680 w 13138323"/>
              <a:gd name="connsiteY1" fmla="*/ 0 h 6858000"/>
              <a:gd name="connsiteX2" fmla="*/ 11203680 w 13138323"/>
              <a:gd name="connsiteY2" fmla="*/ 6858000 h 6858000"/>
              <a:gd name="connsiteX3" fmla="*/ 2059680 w 13138323"/>
              <a:gd name="connsiteY3" fmla="*/ 6858000 h 6858000"/>
              <a:gd name="connsiteX4" fmla="*/ 2059680 w 13138323"/>
              <a:gd name="connsiteY4" fmla="*/ 0 h 6858000"/>
              <a:gd name="connsiteX5" fmla="*/ 6417366 w 13138323"/>
              <a:gd name="connsiteY5" fmla="*/ 2857496 h 6858000"/>
              <a:gd name="connsiteX6" fmla="*/ 6560243 w 13138323"/>
              <a:gd name="connsiteY6" fmla="*/ 5429264 h 6858000"/>
              <a:gd name="connsiteX7" fmla="*/ 6417366 w 13138323"/>
              <a:gd name="connsiteY7" fmla="*/ 2857496 h 6858000"/>
              <a:gd name="connsiteX0" fmla="*/ 2059680 w 13138323"/>
              <a:gd name="connsiteY0" fmla="*/ 0 h 6858000"/>
              <a:gd name="connsiteX1" fmla="*/ 11203680 w 13138323"/>
              <a:gd name="connsiteY1" fmla="*/ 0 h 6858000"/>
              <a:gd name="connsiteX2" fmla="*/ 11203680 w 13138323"/>
              <a:gd name="connsiteY2" fmla="*/ 6858000 h 6858000"/>
              <a:gd name="connsiteX3" fmla="*/ 2059680 w 13138323"/>
              <a:gd name="connsiteY3" fmla="*/ 6858000 h 6858000"/>
              <a:gd name="connsiteX4" fmla="*/ 2059680 w 13138323"/>
              <a:gd name="connsiteY4" fmla="*/ 0 h 6858000"/>
              <a:gd name="connsiteX5" fmla="*/ 6417366 w 13138323"/>
              <a:gd name="connsiteY5" fmla="*/ 2857496 h 6858000"/>
              <a:gd name="connsiteX6" fmla="*/ 6560243 w 13138323"/>
              <a:gd name="connsiteY6" fmla="*/ 5429264 h 6858000"/>
              <a:gd name="connsiteX7" fmla="*/ 6417366 w 13138323"/>
              <a:gd name="connsiteY7" fmla="*/ 2857496 h 6858000"/>
              <a:gd name="connsiteX0" fmla="*/ 2059680 w 13138323"/>
              <a:gd name="connsiteY0" fmla="*/ 0 h 6858000"/>
              <a:gd name="connsiteX1" fmla="*/ 11203680 w 13138323"/>
              <a:gd name="connsiteY1" fmla="*/ 0 h 6858000"/>
              <a:gd name="connsiteX2" fmla="*/ 11203680 w 13138323"/>
              <a:gd name="connsiteY2" fmla="*/ 6858000 h 6858000"/>
              <a:gd name="connsiteX3" fmla="*/ 2059680 w 13138323"/>
              <a:gd name="connsiteY3" fmla="*/ 6858000 h 6858000"/>
              <a:gd name="connsiteX4" fmla="*/ 2059680 w 13138323"/>
              <a:gd name="connsiteY4" fmla="*/ 0 h 6858000"/>
              <a:gd name="connsiteX5" fmla="*/ 6274490 w 13138323"/>
              <a:gd name="connsiteY5" fmla="*/ 785793 h 6858000"/>
              <a:gd name="connsiteX6" fmla="*/ 6560243 w 13138323"/>
              <a:gd name="connsiteY6" fmla="*/ 5429264 h 6858000"/>
              <a:gd name="connsiteX7" fmla="*/ 6274490 w 13138323"/>
              <a:gd name="connsiteY7" fmla="*/ 785793 h 6858000"/>
              <a:gd name="connsiteX0" fmla="*/ 2059680 w 13138323"/>
              <a:gd name="connsiteY0" fmla="*/ 0 h 6858000"/>
              <a:gd name="connsiteX1" fmla="*/ 11203680 w 13138323"/>
              <a:gd name="connsiteY1" fmla="*/ 0 h 6858000"/>
              <a:gd name="connsiteX2" fmla="*/ 11203680 w 13138323"/>
              <a:gd name="connsiteY2" fmla="*/ 6858000 h 6858000"/>
              <a:gd name="connsiteX3" fmla="*/ 2059680 w 13138323"/>
              <a:gd name="connsiteY3" fmla="*/ 6858000 h 6858000"/>
              <a:gd name="connsiteX4" fmla="*/ 2059680 w 13138323"/>
              <a:gd name="connsiteY4" fmla="*/ 0 h 6858000"/>
              <a:gd name="connsiteX5" fmla="*/ 6274490 w 13138323"/>
              <a:gd name="connsiteY5" fmla="*/ 785793 h 6858000"/>
              <a:gd name="connsiteX6" fmla="*/ 6560243 w 13138323"/>
              <a:gd name="connsiteY6" fmla="*/ 5429264 h 6858000"/>
              <a:gd name="connsiteX7" fmla="*/ 6274490 w 13138323"/>
              <a:gd name="connsiteY7" fmla="*/ 785793 h 6858000"/>
              <a:gd name="connsiteX0" fmla="*/ 2059680 w 13138323"/>
              <a:gd name="connsiteY0" fmla="*/ 0 h 6858000"/>
              <a:gd name="connsiteX1" fmla="*/ 11203680 w 13138323"/>
              <a:gd name="connsiteY1" fmla="*/ 0 h 6858000"/>
              <a:gd name="connsiteX2" fmla="*/ 11203680 w 13138323"/>
              <a:gd name="connsiteY2" fmla="*/ 6858000 h 6858000"/>
              <a:gd name="connsiteX3" fmla="*/ 2059680 w 13138323"/>
              <a:gd name="connsiteY3" fmla="*/ 6858000 h 6858000"/>
              <a:gd name="connsiteX4" fmla="*/ 2059680 w 13138323"/>
              <a:gd name="connsiteY4" fmla="*/ 0 h 6858000"/>
              <a:gd name="connsiteX5" fmla="*/ 6274490 w 13138323"/>
              <a:gd name="connsiteY5" fmla="*/ 785793 h 6858000"/>
              <a:gd name="connsiteX6" fmla="*/ 6560243 w 13138323"/>
              <a:gd name="connsiteY6" fmla="*/ 5429264 h 6858000"/>
              <a:gd name="connsiteX7" fmla="*/ 6274490 w 13138323"/>
              <a:gd name="connsiteY7" fmla="*/ 785793 h 6858000"/>
              <a:gd name="connsiteX0" fmla="*/ 2059680 w 13138323"/>
              <a:gd name="connsiteY0" fmla="*/ 0 h 6858000"/>
              <a:gd name="connsiteX1" fmla="*/ 11203680 w 13138323"/>
              <a:gd name="connsiteY1" fmla="*/ 0 h 6858000"/>
              <a:gd name="connsiteX2" fmla="*/ 11203680 w 13138323"/>
              <a:gd name="connsiteY2" fmla="*/ 6858000 h 6858000"/>
              <a:gd name="connsiteX3" fmla="*/ 2059680 w 13138323"/>
              <a:gd name="connsiteY3" fmla="*/ 6858000 h 6858000"/>
              <a:gd name="connsiteX4" fmla="*/ 2059680 w 13138323"/>
              <a:gd name="connsiteY4" fmla="*/ 0 h 6858000"/>
              <a:gd name="connsiteX5" fmla="*/ 6631680 w 13138323"/>
              <a:gd name="connsiteY5" fmla="*/ 714355 h 6858000"/>
              <a:gd name="connsiteX6" fmla="*/ 6560243 w 13138323"/>
              <a:gd name="connsiteY6" fmla="*/ 5429264 h 6858000"/>
              <a:gd name="connsiteX7" fmla="*/ 6631680 w 13138323"/>
              <a:gd name="connsiteY7" fmla="*/ 714355 h 6858000"/>
              <a:gd name="connsiteX0" fmla="*/ 2059680 w 13138323"/>
              <a:gd name="connsiteY0" fmla="*/ 0 h 6858000"/>
              <a:gd name="connsiteX1" fmla="*/ 11203680 w 13138323"/>
              <a:gd name="connsiteY1" fmla="*/ 0 h 6858000"/>
              <a:gd name="connsiteX2" fmla="*/ 11203680 w 13138323"/>
              <a:gd name="connsiteY2" fmla="*/ 6858000 h 6858000"/>
              <a:gd name="connsiteX3" fmla="*/ 2059680 w 13138323"/>
              <a:gd name="connsiteY3" fmla="*/ 6858000 h 6858000"/>
              <a:gd name="connsiteX4" fmla="*/ 2059680 w 13138323"/>
              <a:gd name="connsiteY4" fmla="*/ 0 h 6858000"/>
              <a:gd name="connsiteX5" fmla="*/ 6560242 w 13138323"/>
              <a:gd name="connsiteY5" fmla="*/ 1000107 h 6858000"/>
              <a:gd name="connsiteX6" fmla="*/ 6560243 w 13138323"/>
              <a:gd name="connsiteY6" fmla="*/ 5429264 h 6858000"/>
              <a:gd name="connsiteX7" fmla="*/ 6560242 w 13138323"/>
              <a:gd name="connsiteY7" fmla="*/ 1000107 h 6858000"/>
              <a:gd name="connsiteX0" fmla="*/ 2059680 w 13138323"/>
              <a:gd name="connsiteY0" fmla="*/ 0 h 6858000"/>
              <a:gd name="connsiteX1" fmla="*/ 11203680 w 13138323"/>
              <a:gd name="connsiteY1" fmla="*/ 0 h 6858000"/>
              <a:gd name="connsiteX2" fmla="*/ 11203680 w 13138323"/>
              <a:gd name="connsiteY2" fmla="*/ 6858000 h 6858000"/>
              <a:gd name="connsiteX3" fmla="*/ 2059680 w 13138323"/>
              <a:gd name="connsiteY3" fmla="*/ 6858000 h 6858000"/>
              <a:gd name="connsiteX4" fmla="*/ 2059680 w 13138323"/>
              <a:gd name="connsiteY4" fmla="*/ 0 h 6858000"/>
              <a:gd name="connsiteX5" fmla="*/ 6560242 w 13138323"/>
              <a:gd name="connsiteY5" fmla="*/ 1000107 h 6858000"/>
              <a:gd name="connsiteX6" fmla="*/ 6560243 w 13138323"/>
              <a:gd name="connsiteY6" fmla="*/ 5429264 h 6858000"/>
              <a:gd name="connsiteX7" fmla="*/ 6560242 w 13138323"/>
              <a:gd name="connsiteY7" fmla="*/ 1000107 h 6858000"/>
              <a:gd name="connsiteX0" fmla="*/ 2077517 w 13156160"/>
              <a:gd name="connsiteY0" fmla="*/ 0 h 8819212"/>
              <a:gd name="connsiteX1" fmla="*/ 11221517 w 13156160"/>
              <a:gd name="connsiteY1" fmla="*/ 0 h 8819212"/>
              <a:gd name="connsiteX2" fmla="*/ 11221517 w 13156160"/>
              <a:gd name="connsiteY2" fmla="*/ 6858000 h 8819212"/>
              <a:gd name="connsiteX3" fmla="*/ 2077517 w 13156160"/>
              <a:gd name="connsiteY3" fmla="*/ 6858000 h 8819212"/>
              <a:gd name="connsiteX4" fmla="*/ 2077517 w 13156160"/>
              <a:gd name="connsiteY4" fmla="*/ 0 h 8819212"/>
              <a:gd name="connsiteX5" fmla="*/ 6578079 w 13156160"/>
              <a:gd name="connsiteY5" fmla="*/ 1000107 h 8819212"/>
              <a:gd name="connsiteX6" fmla="*/ 6578080 w 13156160"/>
              <a:gd name="connsiteY6" fmla="*/ 5429264 h 8819212"/>
              <a:gd name="connsiteX7" fmla="*/ 6578079 w 13156160"/>
              <a:gd name="connsiteY7" fmla="*/ 1000107 h 8819212"/>
              <a:gd name="connsiteX0" fmla="*/ 0 w 11078643"/>
              <a:gd name="connsiteY0" fmla="*/ 0 h 6858000"/>
              <a:gd name="connsiteX1" fmla="*/ 9144000 w 11078643"/>
              <a:gd name="connsiteY1" fmla="*/ 0 h 6858000"/>
              <a:gd name="connsiteX2" fmla="*/ 9144000 w 11078643"/>
              <a:gd name="connsiteY2" fmla="*/ 6858000 h 6858000"/>
              <a:gd name="connsiteX3" fmla="*/ 0 w 11078643"/>
              <a:gd name="connsiteY3" fmla="*/ 6858000 h 6858000"/>
              <a:gd name="connsiteX4" fmla="*/ 0 w 11078643"/>
              <a:gd name="connsiteY4" fmla="*/ 0 h 6858000"/>
              <a:gd name="connsiteX5" fmla="*/ 4500562 w 11078643"/>
              <a:gd name="connsiteY5" fmla="*/ 1000107 h 6858000"/>
              <a:gd name="connsiteX6" fmla="*/ 4500563 w 11078643"/>
              <a:gd name="connsiteY6" fmla="*/ 5429264 h 6858000"/>
              <a:gd name="connsiteX7" fmla="*/ 4500562 w 11078643"/>
              <a:gd name="connsiteY7" fmla="*/ 1000107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4500562 w 9144000"/>
              <a:gd name="connsiteY5" fmla="*/ 1000107 h 6858000"/>
              <a:gd name="connsiteX6" fmla="*/ 4500563 w 9144000"/>
              <a:gd name="connsiteY6" fmla="*/ 5429264 h 6858000"/>
              <a:gd name="connsiteX7" fmla="*/ 4500562 w 9144000"/>
              <a:gd name="connsiteY7" fmla="*/ 1000107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4500562 w 9144000"/>
              <a:gd name="connsiteY5" fmla="*/ 1000107 h 6858000"/>
              <a:gd name="connsiteX6" fmla="*/ 4500563 w 9144000"/>
              <a:gd name="connsiteY6" fmla="*/ 5429264 h 6858000"/>
              <a:gd name="connsiteX7" fmla="*/ 4500562 w 9144000"/>
              <a:gd name="connsiteY7" fmla="*/ 1000107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4500562 w 9144000"/>
              <a:gd name="connsiteY5" fmla="*/ 1000107 h 6858000"/>
              <a:gd name="connsiteX6" fmla="*/ 4500563 w 9144000"/>
              <a:gd name="connsiteY6" fmla="*/ 5429264 h 6858000"/>
              <a:gd name="connsiteX7" fmla="*/ 4500562 w 9144000"/>
              <a:gd name="connsiteY7" fmla="*/ 1000107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4500562 w 9144000"/>
              <a:gd name="connsiteY5" fmla="*/ 1000107 h 6858000"/>
              <a:gd name="connsiteX6" fmla="*/ 4500563 w 9144000"/>
              <a:gd name="connsiteY6" fmla="*/ 5429264 h 6858000"/>
              <a:gd name="connsiteX7" fmla="*/ 4500562 w 9144000"/>
              <a:gd name="connsiteY7" fmla="*/ 1000107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4500562 w 9144000"/>
              <a:gd name="connsiteY5" fmla="*/ 1000107 h 6858000"/>
              <a:gd name="connsiteX6" fmla="*/ 4500563 w 9144000"/>
              <a:gd name="connsiteY6" fmla="*/ 5429264 h 6858000"/>
              <a:gd name="connsiteX7" fmla="*/ 4500562 w 9144000"/>
              <a:gd name="connsiteY7" fmla="*/ 1000107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4500562 w 9144000"/>
              <a:gd name="connsiteY5" fmla="*/ 1000107 h 6858000"/>
              <a:gd name="connsiteX6" fmla="*/ 4500563 w 9144000"/>
              <a:gd name="connsiteY6" fmla="*/ 5429264 h 6858000"/>
              <a:gd name="connsiteX7" fmla="*/ 4500562 w 9144000"/>
              <a:gd name="connsiteY7" fmla="*/ 1000107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4572000 w 9144000"/>
              <a:gd name="connsiteY5" fmla="*/ 928670 h 6858000"/>
              <a:gd name="connsiteX6" fmla="*/ 4500563 w 9144000"/>
              <a:gd name="connsiteY6" fmla="*/ 5429264 h 6858000"/>
              <a:gd name="connsiteX7" fmla="*/ 4572000 w 9144000"/>
              <a:gd name="connsiteY7" fmla="*/ 92867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4572000 w 9144000"/>
              <a:gd name="connsiteY5" fmla="*/ 928670 h 6858000"/>
              <a:gd name="connsiteX6" fmla="*/ 4572000 w 9144000"/>
              <a:gd name="connsiteY6" fmla="*/ 5500702 h 6858000"/>
              <a:gd name="connsiteX7" fmla="*/ 4572000 w 9144000"/>
              <a:gd name="connsiteY7" fmla="*/ 92867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4572000 w 9144000"/>
              <a:gd name="connsiteY5" fmla="*/ 928670 h 6858000"/>
              <a:gd name="connsiteX6" fmla="*/ 4572000 w 9144000"/>
              <a:gd name="connsiteY6" fmla="*/ 5857892 h 6858000"/>
              <a:gd name="connsiteX7" fmla="*/ 4572000 w 9144000"/>
              <a:gd name="connsiteY7" fmla="*/ 92867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4572000 w 9144000"/>
              <a:gd name="connsiteY5" fmla="*/ 928670 h 6858000"/>
              <a:gd name="connsiteX6" fmla="*/ 4572000 w 9144000"/>
              <a:gd name="connsiteY6" fmla="*/ 5857892 h 6858000"/>
              <a:gd name="connsiteX7" fmla="*/ 4572000 w 9144000"/>
              <a:gd name="connsiteY7" fmla="*/ 92867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4572000 w 9144000"/>
              <a:gd name="connsiteY5" fmla="*/ 928670 h 6858000"/>
              <a:gd name="connsiteX6" fmla="*/ 4572000 w 9144000"/>
              <a:gd name="connsiteY6" fmla="*/ 5857892 h 6858000"/>
              <a:gd name="connsiteX7" fmla="*/ 4572000 w 9144000"/>
              <a:gd name="connsiteY7" fmla="*/ 92867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4572000 w 9144000"/>
              <a:gd name="connsiteY5" fmla="*/ 928670 h 6858000"/>
              <a:gd name="connsiteX6" fmla="*/ 4572000 w 9144000"/>
              <a:gd name="connsiteY6" fmla="*/ 5857892 h 6858000"/>
              <a:gd name="connsiteX7" fmla="*/ 4572000 w 9144000"/>
              <a:gd name="connsiteY7" fmla="*/ 92867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4572000 w 9144000"/>
              <a:gd name="connsiteY5" fmla="*/ 928670 h 6858000"/>
              <a:gd name="connsiteX6" fmla="*/ 4572000 w 9144000"/>
              <a:gd name="connsiteY6" fmla="*/ 5857892 h 6858000"/>
              <a:gd name="connsiteX7" fmla="*/ 4572000 w 9144000"/>
              <a:gd name="connsiteY7" fmla="*/ 92867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4572000 w 9144000"/>
              <a:gd name="connsiteY5" fmla="*/ 1000108 h 6858000"/>
              <a:gd name="connsiteX6" fmla="*/ 4572000 w 9144000"/>
              <a:gd name="connsiteY6" fmla="*/ 5857892 h 6858000"/>
              <a:gd name="connsiteX7" fmla="*/ 4572000 w 9144000"/>
              <a:gd name="connsiteY7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4572000 w 9144000"/>
              <a:gd name="connsiteY5" fmla="*/ 1000108 h 6858000"/>
              <a:gd name="connsiteX6" fmla="*/ 4572000 w 9144000"/>
              <a:gd name="connsiteY6" fmla="*/ 5857892 h 6858000"/>
              <a:gd name="connsiteX7" fmla="*/ 4572000 w 9144000"/>
              <a:gd name="connsiteY7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4572000 w 9144000"/>
              <a:gd name="connsiteY5" fmla="*/ 1000108 h 6858000"/>
              <a:gd name="connsiteX6" fmla="*/ 4572000 w 9144000"/>
              <a:gd name="connsiteY6" fmla="*/ 5857892 h 6858000"/>
              <a:gd name="connsiteX7" fmla="*/ 7057016 w 9144000"/>
              <a:gd name="connsiteY7" fmla="*/ 3345628 h 6858000"/>
              <a:gd name="connsiteX8" fmla="*/ 4572000 w 9144000"/>
              <a:gd name="connsiteY8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4572000 w 9144000"/>
              <a:gd name="connsiteY5" fmla="*/ 1000108 h 6858000"/>
              <a:gd name="connsiteX6" fmla="*/ 4572000 w 9144000"/>
              <a:gd name="connsiteY6" fmla="*/ 5857892 h 6858000"/>
              <a:gd name="connsiteX7" fmla="*/ 7057016 w 9144000"/>
              <a:gd name="connsiteY7" fmla="*/ 3345628 h 6858000"/>
              <a:gd name="connsiteX8" fmla="*/ 2119256 w 9144000"/>
              <a:gd name="connsiteY8" fmla="*/ 3399416 h 6858000"/>
              <a:gd name="connsiteX9" fmla="*/ 4572000 w 9144000"/>
              <a:gd name="connsiteY9" fmla="*/ 1000108 h 6858000"/>
              <a:gd name="connsiteX0" fmla="*/ 0 w 9305989"/>
              <a:gd name="connsiteY0" fmla="*/ 0 h 6858000"/>
              <a:gd name="connsiteX1" fmla="*/ 9144000 w 9305989"/>
              <a:gd name="connsiteY1" fmla="*/ 0 h 6858000"/>
              <a:gd name="connsiteX2" fmla="*/ 9144000 w 9305989"/>
              <a:gd name="connsiteY2" fmla="*/ 6858000 h 6858000"/>
              <a:gd name="connsiteX3" fmla="*/ 0 w 9305989"/>
              <a:gd name="connsiteY3" fmla="*/ 6858000 h 6858000"/>
              <a:gd name="connsiteX4" fmla="*/ 0 w 9305989"/>
              <a:gd name="connsiteY4" fmla="*/ 0 h 6858000"/>
              <a:gd name="connsiteX5" fmla="*/ 4572000 w 9305989"/>
              <a:gd name="connsiteY5" fmla="*/ 1000108 h 6858000"/>
              <a:gd name="connsiteX6" fmla="*/ 4572000 w 9305989"/>
              <a:gd name="connsiteY6" fmla="*/ 5857892 h 6858000"/>
              <a:gd name="connsiteX7" fmla="*/ 7057016 w 9305989"/>
              <a:gd name="connsiteY7" fmla="*/ 3345628 h 6858000"/>
              <a:gd name="connsiteX8" fmla="*/ 2119256 w 9305989"/>
              <a:gd name="connsiteY8" fmla="*/ 3399416 h 6858000"/>
              <a:gd name="connsiteX9" fmla="*/ 4572000 w 9305989"/>
              <a:gd name="connsiteY9" fmla="*/ 1000108 h 6858000"/>
              <a:gd name="connsiteX0" fmla="*/ 0 w 9305989"/>
              <a:gd name="connsiteY0" fmla="*/ 0 h 6858000"/>
              <a:gd name="connsiteX1" fmla="*/ 9144000 w 9305989"/>
              <a:gd name="connsiteY1" fmla="*/ 0 h 6858000"/>
              <a:gd name="connsiteX2" fmla="*/ 9144000 w 9305989"/>
              <a:gd name="connsiteY2" fmla="*/ 6858000 h 6858000"/>
              <a:gd name="connsiteX3" fmla="*/ 0 w 9305989"/>
              <a:gd name="connsiteY3" fmla="*/ 6858000 h 6858000"/>
              <a:gd name="connsiteX4" fmla="*/ 0 w 9305989"/>
              <a:gd name="connsiteY4" fmla="*/ 0 h 6858000"/>
              <a:gd name="connsiteX5" fmla="*/ 4572000 w 9305989"/>
              <a:gd name="connsiteY5" fmla="*/ 1000108 h 6858000"/>
              <a:gd name="connsiteX6" fmla="*/ 4572000 w 9305989"/>
              <a:gd name="connsiteY6" fmla="*/ 5857892 h 6858000"/>
              <a:gd name="connsiteX7" fmla="*/ 7057016 w 9305989"/>
              <a:gd name="connsiteY7" fmla="*/ 3345628 h 6858000"/>
              <a:gd name="connsiteX8" fmla="*/ 2119256 w 9305989"/>
              <a:gd name="connsiteY8" fmla="*/ 3399416 h 6858000"/>
              <a:gd name="connsiteX9" fmla="*/ 4572000 w 9305989"/>
              <a:gd name="connsiteY9" fmla="*/ 1000108 h 6858000"/>
              <a:gd name="connsiteX0" fmla="*/ 0 w 9305989"/>
              <a:gd name="connsiteY0" fmla="*/ 0 h 6858000"/>
              <a:gd name="connsiteX1" fmla="*/ 9144000 w 9305989"/>
              <a:gd name="connsiteY1" fmla="*/ 0 h 6858000"/>
              <a:gd name="connsiteX2" fmla="*/ 9144000 w 9305989"/>
              <a:gd name="connsiteY2" fmla="*/ 6858000 h 6858000"/>
              <a:gd name="connsiteX3" fmla="*/ 0 w 9305989"/>
              <a:gd name="connsiteY3" fmla="*/ 6858000 h 6858000"/>
              <a:gd name="connsiteX4" fmla="*/ 0 w 9305989"/>
              <a:gd name="connsiteY4" fmla="*/ 0 h 6858000"/>
              <a:gd name="connsiteX5" fmla="*/ 4572000 w 9305989"/>
              <a:gd name="connsiteY5" fmla="*/ 1000108 h 6858000"/>
              <a:gd name="connsiteX6" fmla="*/ 4572000 w 9305989"/>
              <a:gd name="connsiteY6" fmla="*/ 5857892 h 6858000"/>
              <a:gd name="connsiteX7" fmla="*/ 7057016 w 9305989"/>
              <a:gd name="connsiteY7" fmla="*/ 3345628 h 6858000"/>
              <a:gd name="connsiteX8" fmla="*/ 4714876 w 9305989"/>
              <a:gd name="connsiteY8" fmla="*/ 3071810 h 6858000"/>
              <a:gd name="connsiteX9" fmla="*/ 4572000 w 9305989"/>
              <a:gd name="connsiteY9" fmla="*/ 1000108 h 6858000"/>
              <a:gd name="connsiteX0" fmla="*/ 0 w 9305989"/>
              <a:gd name="connsiteY0" fmla="*/ 0 h 6858000"/>
              <a:gd name="connsiteX1" fmla="*/ 9144000 w 9305989"/>
              <a:gd name="connsiteY1" fmla="*/ 0 h 6858000"/>
              <a:gd name="connsiteX2" fmla="*/ 9144000 w 9305989"/>
              <a:gd name="connsiteY2" fmla="*/ 6858000 h 6858000"/>
              <a:gd name="connsiteX3" fmla="*/ 0 w 9305989"/>
              <a:gd name="connsiteY3" fmla="*/ 6858000 h 6858000"/>
              <a:gd name="connsiteX4" fmla="*/ 0 w 9305989"/>
              <a:gd name="connsiteY4" fmla="*/ 0 h 6858000"/>
              <a:gd name="connsiteX5" fmla="*/ 4572000 w 9305989"/>
              <a:gd name="connsiteY5" fmla="*/ 1000108 h 6858000"/>
              <a:gd name="connsiteX6" fmla="*/ 4572000 w 9305989"/>
              <a:gd name="connsiteY6" fmla="*/ 5857892 h 6858000"/>
              <a:gd name="connsiteX7" fmla="*/ 7057016 w 9305989"/>
              <a:gd name="connsiteY7" fmla="*/ 3345628 h 6858000"/>
              <a:gd name="connsiteX8" fmla="*/ 7000892 w 9305989"/>
              <a:gd name="connsiteY8" fmla="*/ 1714488 h 6858000"/>
              <a:gd name="connsiteX9" fmla="*/ 4572000 w 9305989"/>
              <a:gd name="connsiteY9" fmla="*/ 1000108 h 6858000"/>
              <a:gd name="connsiteX0" fmla="*/ 0 w 9305989"/>
              <a:gd name="connsiteY0" fmla="*/ 0 h 6858000"/>
              <a:gd name="connsiteX1" fmla="*/ 9144000 w 9305989"/>
              <a:gd name="connsiteY1" fmla="*/ 0 h 6858000"/>
              <a:gd name="connsiteX2" fmla="*/ 9144000 w 9305989"/>
              <a:gd name="connsiteY2" fmla="*/ 6858000 h 6858000"/>
              <a:gd name="connsiteX3" fmla="*/ 0 w 9305989"/>
              <a:gd name="connsiteY3" fmla="*/ 6858000 h 6858000"/>
              <a:gd name="connsiteX4" fmla="*/ 0 w 9305989"/>
              <a:gd name="connsiteY4" fmla="*/ 0 h 6858000"/>
              <a:gd name="connsiteX5" fmla="*/ 4572000 w 9305989"/>
              <a:gd name="connsiteY5" fmla="*/ 1000108 h 6858000"/>
              <a:gd name="connsiteX6" fmla="*/ 2119256 w 9305989"/>
              <a:gd name="connsiteY6" fmla="*/ 3442447 h 6858000"/>
              <a:gd name="connsiteX7" fmla="*/ 4572000 w 9305989"/>
              <a:gd name="connsiteY7" fmla="*/ 5857892 h 6858000"/>
              <a:gd name="connsiteX8" fmla="*/ 7057016 w 9305989"/>
              <a:gd name="connsiteY8" fmla="*/ 3345628 h 6858000"/>
              <a:gd name="connsiteX9" fmla="*/ 7000892 w 9305989"/>
              <a:gd name="connsiteY9" fmla="*/ 1714488 h 6858000"/>
              <a:gd name="connsiteX10" fmla="*/ 4572000 w 9305989"/>
              <a:gd name="connsiteY10" fmla="*/ 1000108 h 6858000"/>
              <a:gd name="connsiteX0" fmla="*/ 0 w 9305989"/>
              <a:gd name="connsiteY0" fmla="*/ 0 h 6858000"/>
              <a:gd name="connsiteX1" fmla="*/ 9144000 w 9305989"/>
              <a:gd name="connsiteY1" fmla="*/ 0 h 6858000"/>
              <a:gd name="connsiteX2" fmla="*/ 9144000 w 9305989"/>
              <a:gd name="connsiteY2" fmla="*/ 6858000 h 6858000"/>
              <a:gd name="connsiteX3" fmla="*/ 0 w 9305989"/>
              <a:gd name="connsiteY3" fmla="*/ 6858000 h 6858000"/>
              <a:gd name="connsiteX4" fmla="*/ 0 w 9305989"/>
              <a:gd name="connsiteY4" fmla="*/ 0 h 6858000"/>
              <a:gd name="connsiteX5" fmla="*/ 4572000 w 9305989"/>
              <a:gd name="connsiteY5" fmla="*/ 1000108 h 6858000"/>
              <a:gd name="connsiteX6" fmla="*/ 2119256 w 9305989"/>
              <a:gd name="connsiteY6" fmla="*/ 3442447 h 6858000"/>
              <a:gd name="connsiteX7" fmla="*/ 4572000 w 9305989"/>
              <a:gd name="connsiteY7" fmla="*/ 5857892 h 6858000"/>
              <a:gd name="connsiteX8" fmla="*/ 7057016 w 9305989"/>
              <a:gd name="connsiteY8" fmla="*/ 3345628 h 6858000"/>
              <a:gd name="connsiteX9" fmla="*/ 7000892 w 9305989"/>
              <a:gd name="connsiteY9" fmla="*/ 1714488 h 6858000"/>
              <a:gd name="connsiteX10" fmla="*/ 4572000 w 9305989"/>
              <a:gd name="connsiteY10" fmla="*/ 1000108 h 6858000"/>
              <a:gd name="connsiteX0" fmla="*/ 0 w 9377427"/>
              <a:gd name="connsiteY0" fmla="*/ 0 h 6858000"/>
              <a:gd name="connsiteX1" fmla="*/ 9144000 w 9377427"/>
              <a:gd name="connsiteY1" fmla="*/ 0 h 6858000"/>
              <a:gd name="connsiteX2" fmla="*/ 9144000 w 9377427"/>
              <a:gd name="connsiteY2" fmla="*/ 6858000 h 6858000"/>
              <a:gd name="connsiteX3" fmla="*/ 0 w 9377427"/>
              <a:gd name="connsiteY3" fmla="*/ 6858000 h 6858000"/>
              <a:gd name="connsiteX4" fmla="*/ 0 w 9377427"/>
              <a:gd name="connsiteY4" fmla="*/ 0 h 6858000"/>
              <a:gd name="connsiteX5" fmla="*/ 4643438 w 9377427"/>
              <a:gd name="connsiteY5" fmla="*/ 1500174 h 6858000"/>
              <a:gd name="connsiteX6" fmla="*/ 2119256 w 9377427"/>
              <a:gd name="connsiteY6" fmla="*/ 3442447 h 6858000"/>
              <a:gd name="connsiteX7" fmla="*/ 4572000 w 9377427"/>
              <a:gd name="connsiteY7" fmla="*/ 5857892 h 6858000"/>
              <a:gd name="connsiteX8" fmla="*/ 7057016 w 9377427"/>
              <a:gd name="connsiteY8" fmla="*/ 3345628 h 6858000"/>
              <a:gd name="connsiteX9" fmla="*/ 7000892 w 9377427"/>
              <a:gd name="connsiteY9" fmla="*/ 1714488 h 6858000"/>
              <a:gd name="connsiteX10" fmla="*/ 4643438 w 9377427"/>
              <a:gd name="connsiteY10" fmla="*/ 1500174 h 6858000"/>
              <a:gd name="connsiteX0" fmla="*/ 0 w 9377427"/>
              <a:gd name="connsiteY0" fmla="*/ 0 h 6858000"/>
              <a:gd name="connsiteX1" fmla="*/ 9144000 w 9377427"/>
              <a:gd name="connsiteY1" fmla="*/ 0 h 6858000"/>
              <a:gd name="connsiteX2" fmla="*/ 9144000 w 9377427"/>
              <a:gd name="connsiteY2" fmla="*/ 6858000 h 6858000"/>
              <a:gd name="connsiteX3" fmla="*/ 0 w 9377427"/>
              <a:gd name="connsiteY3" fmla="*/ 6858000 h 6858000"/>
              <a:gd name="connsiteX4" fmla="*/ 0 w 9377427"/>
              <a:gd name="connsiteY4" fmla="*/ 0 h 6858000"/>
              <a:gd name="connsiteX5" fmla="*/ 4643438 w 9377427"/>
              <a:gd name="connsiteY5" fmla="*/ 1500174 h 6858000"/>
              <a:gd name="connsiteX6" fmla="*/ 2119256 w 9377427"/>
              <a:gd name="connsiteY6" fmla="*/ 3442447 h 6858000"/>
              <a:gd name="connsiteX7" fmla="*/ 4572000 w 9377427"/>
              <a:gd name="connsiteY7" fmla="*/ 5857892 h 6858000"/>
              <a:gd name="connsiteX8" fmla="*/ 7057016 w 9377427"/>
              <a:gd name="connsiteY8" fmla="*/ 3345628 h 6858000"/>
              <a:gd name="connsiteX9" fmla="*/ 7000892 w 9377427"/>
              <a:gd name="connsiteY9" fmla="*/ 1714488 h 6858000"/>
              <a:gd name="connsiteX10" fmla="*/ 4643438 w 9377427"/>
              <a:gd name="connsiteY10" fmla="*/ 1500174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4643438 w 9144000"/>
              <a:gd name="connsiteY5" fmla="*/ 1500174 h 6858000"/>
              <a:gd name="connsiteX6" fmla="*/ 2119256 w 9144000"/>
              <a:gd name="connsiteY6" fmla="*/ 3442447 h 6858000"/>
              <a:gd name="connsiteX7" fmla="*/ 4572000 w 9144000"/>
              <a:gd name="connsiteY7" fmla="*/ 5857892 h 6858000"/>
              <a:gd name="connsiteX8" fmla="*/ 7057016 w 9144000"/>
              <a:gd name="connsiteY8" fmla="*/ 3345628 h 6858000"/>
              <a:gd name="connsiteX9" fmla="*/ 4643438 w 9144000"/>
              <a:gd name="connsiteY9" fmla="*/ 1500174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4643438 w 9144000"/>
              <a:gd name="connsiteY5" fmla="*/ 1500174 h 6858000"/>
              <a:gd name="connsiteX6" fmla="*/ 2119256 w 9144000"/>
              <a:gd name="connsiteY6" fmla="*/ 3442447 h 6858000"/>
              <a:gd name="connsiteX7" fmla="*/ 4572000 w 9144000"/>
              <a:gd name="connsiteY7" fmla="*/ 5857892 h 6858000"/>
              <a:gd name="connsiteX8" fmla="*/ 7057016 w 9144000"/>
              <a:gd name="connsiteY8" fmla="*/ 3345628 h 6858000"/>
              <a:gd name="connsiteX9" fmla="*/ 4643438 w 9144000"/>
              <a:gd name="connsiteY9" fmla="*/ 1500174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4643438 w 9144000"/>
              <a:gd name="connsiteY5" fmla="*/ 1500174 h 6858000"/>
              <a:gd name="connsiteX6" fmla="*/ 2119256 w 9144000"/>
              <a:gd name="connsiteY6" fmla="*/ 3442447 h 6858000"/>
              <a:gd name="connsiteX7" fmla="*/ 4572000 w 9144000"/>
              <a:gd name="connsiteY7" fmla="*/ 5857892 h 6858000"/>
              <a:gd name="connsiteX8" fmla="*/ 7057016 w 9144000"/>
              <a:gd name="connsiteY8" fmla="*/ 3345628 h 6858000"/>
              <a:gd name="connsiteX9" fmla="*/ 4643438 w 9144000"/>
              <a:gd name="connsiteY9" fmla="*/ 1500174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4643438 w 9144000"/>
              <a:gd name="connsiteY5" fmla="*/ 1500174 h 6858000"/>
              <a:gd name="connsiteX6" fmla="*/ 2119256 w 9144000"/>
              <a:gd name="connsiteY6" fmla="*/ 3442447 h 6858000"/>
              <a:gd name="connsiteX7" fmla="*/ 4572000 w 9144000"/>
              <a:gd name="connsiteY7" fmla="*/ 5857892 h 6858000"/>
              <a:gd name="connsiteX8" fmla="*/ 7057016 w 9144000"/>
              <a:gd name="connsiteY8" fmla="*/ 3345628 h 6858000"/>
              <a:gd name="connsiteX9" fmla="*/ 4643438 w 9144000"/>
              <a:gd name="connsiteY9" fmla="*/ 1500174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4643438 w 9144000"/>
              <a:gd name="connsiteY5" fmla="*/ 1500174 h 6858000"/>
              <a:gd name="connsiteX6" fmla="*/ 2119256 w 9144000"/>
              <a:gd name="connsiteY6" fmla="*/ 3442447 h 6858000"/>
              <a:gd name="connsiteX7" fmla="*/ 4572000 w 9144000"/>
              <a:gd name="connsiteY7" fmla="*/ 5572140 h 6858000"/>
              <a:gd name="connsiteX8" fmla="*/ 7057016 w 9144000"/>
              <a:gd name="connsiteY8" fmla="*/ 3345628 h 6858000"/>
              <a:gd name="connsiteX9" fmla="*/ 4643438 w 9144000"/>
              <a:gd name="connsiteY9" fmla="*/ 1500174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4643438 w 9144000"/>
              <a:gd name="connsiteY5" fmla="*/ 1500174 h 6858000"/>
              <a:gd name="connsiteX6" fmla="*/ 2119256 w 9144000"/>
              <a:gd name="connsiteY6" fmla="*/ 3442447 h 6858000"/>
              <a:gd name="connsiteX7" fmla="*/ 4572000 w 9144000"/>
              <a:gd name="connsiteY7" fmla="*/ 5572140 h 6858000"/>
              <a:gd name="connsiteX8" fmla="*/ 6715140 w 9144000"/>
              <a:gd name="connsiteY8" fmla="*/ 3357562 h 6858000"/>
              <a:gd name="connsiteX9" fmla="*/ 4643438 w 9144000"/>
              <a:gd name="connsiteY9" fmla="*/ 1500174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4643438 w 9144000"/>
              <a:gd name="connsiteY5" fmla="*/ 1500174 h 6858000"/>
              <a:gd name="connsiteX6" fmla="*/ 2357422 w 9144000"/>
              <a:gd name="connsiteY6" fmla="*/ 3357562 h 6858000"/>
              <a:gd name="connsiteX7" fmla="*/ 4572000 w 9144000"/>
              <a:gd name="connsiteY7" fmla="*/ 5572140 h 6858000"/>
              <a:gd name="connsiteX8" fmla="*/ 6715140 w 9144000"/>
              <a:gd name="connsiteY8" fmla="*/ 3357562 h 6858000"/>
              <a:gd name="connsiteX9" fmla="*/ 4643438 w 9144000"/>
              <a:gd name="connsiteY9" fmla="*/ 1500174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4643438 w 9144000"/>
              <a:gd name="connsiteY5" fmla="*/ 1500174 h 6858000"/>
              <a:gd name="connsiteX6" fmla="*/ 2357422 w 9144000"/>
              <a:gd name="connsiteY6" fmla="*/ 3357562 h 6858000"/>
              <a:gd name="connsiteX7" fmla="*/ 4572000 w 9144000"/>
              <a:gd name="connsiteY7" fmla="*/ 5429264 h 6858000"/>
              <a:gd name="connsiteX8" fmla="*/ 6715140 w 9144000"/>
              <a:gd name="connsiteY8" fmla="*/ 3357562 h 6858000"/>
              <a:gd name="connsiteX9" fmla="*/ 4643438 w 9144000"/>
              <a:gd name="connsiteY9" fmla="*/ 1500174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4643438 w 9144000"/>
              <a:gd name="connsiteY5" fmla="*/ 1428736 h 6858000"/>
              <a:gd name="connsiteX6" fmla="*/ 2357422 w 9144000"/>
              <a:gd name="connsiteY6" fmla="*/ 3357562 h 6858000"/>
              <a:gd name="connsiteX7" fmla="*/ 4572000 w 9144000"/>
              <a:gd name="connsiteY7" fmla="*/ 5429264 h 6858000"/>
              <a:gd name="connsiteX8" fmla="*/ 6715140 w 9144000"/>
              <a:gd name="connsiteY8" fmla="*/ 3357562 h 6858000"/>
              <a:gd name="connsiteX9" fmla="*/ 4643438 w 9144000"/>
              <a:gd name="connsiteY9" fmla="*/ 142873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4643438 w 9144000"/>
              <a:gd name="connsiteY5" fmla="*/ 1428736 h 6858000"/>
              <a:gd name="connsiteX6" fmla="*/ 2571736 w 9144000"/>
              <a:gd name="connsiteY6" fmla="*/ 3214686 h 6858000"/>
              <a:gd name="connsiteX7" fmla="*/ 4572000 w 9144000"/>
              <a:gd name="connsiteY7" fmla="*/ 5429264 h 6858000"/>
              <a:gd name="connsiteX8" fmla="*/ 6715140 w 9144000"/>
              <a:gd name="connsiteY8" fmla="*/ 3357562 h 6858000"/>
              <a:gd name="connsiteX9" fmla="*/ 4643438 w 9144000"/>
              <a:gd name="connsiteY9" fmla="*/ 142873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4643438 w 9144000"/>
              <a:gd name="connsiteY5" fmla="*/ 1428736 h 6858000"/>
              <a:gd name="connsiteX6" fmla="*/ 2571736 w 9144000"/>
              <a:gd name="connsiteY6" fmla="*/ 3214686 h 6858000"/>
              <a:gd name="connsiteX7" fmla="*/ 4572000 w 9144000"/>
              <a:gd name="connsiteY7" fmla="*/ 5429264 h 6858000"/>
              <a:gd name="connsiteX8" fmla="*/ 6572264 w 9144000"/>
              <a:gd name="connsiteY8" fmla="*/ 3429000 h 6858000"/>
              <a:gd name="connsiteX9" fmla="*/ 4643438 w 9144000"/>
              <a:gd name="connsiteY9" fmla="*/ 142873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4643438 w 9144000"/>
              <a:gd name="connsiteY5" fmla="*/ 1428736 h 6858000"/>
              <a:gd name="connsiteX6" fmla="*/ 2571736 w 9144000"/>
              <a:gd name="connsiteY6" fmla="*/ 3429000 h 6858000"/>
              <a:gd name="connsiteX7" fmla="*/ 4572000 w 9144000"/>
              <a:gd name="connsiteY7" fmla="*/ 5429264 h 6858000"/>
              <a:gd name="connsiteX8" fmla="*/ 6572264 w 9144000"/>
              <a:gd name="connsiteY8" fmla="*/ 3429000 h 6858000"/>
              <a:gd name="connsiteX9" fmla="*/ 4643438 w 9144000"/>
              <a:gd name="connsiteY9" fmla="*/ 142873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4643438 w 9144000"/>
              <a:gd name="connsiteY5" fmla="*/ 1428736 h 6858000"/>
              <a:gd name="connsiteX6" fmla="*/ 2571736 w 9144000"/>
              <a:gd name="connsiteY6" fmla="*/ 3429000 h 6858000"/>
              <a:gd name="connsiteX7" fmla="*/ 4572000 w 9144000"/>
              <a:gd name="connsiteY7" fmla="*/ 5429264 h 6858000"/>
              <a:gd name="connsiteX8" fmla="*/ 6572264 w 9144000"/>
              <a:gd name="connsiteY8" fmla="*/ 3429000 h 6858000"/>
              <a:gd name="connsiteX9" fmla="*/ 4643438 w 9144000"/>
              <a:gd name="connsiteY9" fmla="*/ 142873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4643438 w 9144000"/>
              <a:gd name="connsiteY5" fmla="*/ 1428736 h 6858000"/>
              <a:gd name="connsiteX6" fmla="*/ 2571736 w 9144000"/>
              <a:gd name="connsiteY6" fmla="*/ 3429000 h 6858000"/>
              <a:gd name="connsiteX7" fmla="*/ 4572000 w 9144000"/>
              <a:gd name="connsiteY7" fmla="*/ 5429264 h 6858000"/>
              <a:gd name="connsiteX8" fmla="*/ 6572264 w 9144000"/>
              <a:gd name="connsiteY8" fmla="*/ 3429000 h 6858000"/>
              <a:gd name="connsiteX9" fmla="*/ 4643438 w 9144000"/>
              <a:gd name="connsiteY9" fmla="*/ 142873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4643438 w 9144000"/>
              <a:gd name="connsiteY5" fmla="*/ 1428736 h 6858000"/>
              <a:gd name="connsiteX6" fmla="*/ 2571736 w 9144000"/>
              <a:gd name="connsiteY6" fmla="*/ 3429000 h 6858000"/>
              <a:gd name="connsiteX7" fmla="*/ 4572000 w 9144000"/>
              <a:gd name="connsiteY7" fmla="*/ 5429264 h 6858000"/>
              <a:gd name="connsiteX8" fmla="*/ 6572264 w 9144000"/>
              <a:gd name="connsiteY8" fmla="*/ 3429000 h 6858000"/>
              <a:gd name="connsiteX9" fmla="*/ 4643438 w 9144000"/>
              <a:gd name="connsiteY9" fmla="*/ 142873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4643438 w 9144000"/>
              <a:gd name="connsiteY5" fmla="*/ 1428736 h 6858000"/>
              <a:gd name="connsiteX6" fmla="*/ 2571736 w 9144000"/>
              <a:gd name="connsiteY6" fmla="*/ 3429000 h 6858000"/>
              <a:gd name="connsiteX7" fmla="*/ 4572000 w 9144000"/>
              <a:gd name="connsiteY7" fmla="*/ 5429264 h 6858000"/>
              <a:gd name="connsiteX8" fmla="*/ 6572264 w 9144000"/>
              <a:gd name="connsiteY8" fmla="*/ 3429000 h 6858000"/>
              <a:gd name="connsiteX9" fmla="*/ 4643438 w 9144000"/>
              <a:gd name="connsiteY9" fmla="*/ 142873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4643438 w 9144000"/>
              <a:gd name="connsiteY5" fmla="*/ 1428736 h 6858000"/>
              <a:gd name="connsiteX6" fmla="*/ 2571736 w 9144000"/>
              <a:gd name="connsiteY6" fmla="*/ 3429000 h 6858000"/>
              <a:gd name="connsiteX7" fmla="*/ 4572000 w 9144000"/>
              <a:gd name="connsiteY7" fmla="*/ 5429264 h 6858000"/>
              <a:gd name="connsiteX8" fmla="*/ 6572264 w 9144000"/>
              <a:gd name="connsiteY8" fmla="*/ 3429000 h 6858000"/>
              <a:gd name="connsiteX9" fmla="*/ 4643438 w 9144000"/>
              <a:gd name="connsiteY9" fmla="*/ 142873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4643438 w 9144000"/>
              <a:gd name="connsiteY5" fmla="*/ 1428736 h 6858000"/>
              <a:gd name="connsiteX6" fmla="*/ 2571736 w 9144000"/>
              <a:gd name="connsiteY6" fmla="*/ 3429000 h 6858000"/>
              <a:gd name="connsiteX7" fmla="*/ 4572000 w 9144000"/>
              <a:gd name="connsiteY7" fmla="*/ 5429264 h 6858000"/>
              <a:gd name="connsiteX8" fmla="*/ 6572264 w 9144000"/>
              <a:gd name="connsiteY8" fmla="*/ 3429000 h 6858000"/>
              <a:gd name="connsiteX9" fmla="*/ 4643438 w 9144000"/>
              <a:gd name="connsiteY9" fmla="*/ 142873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4643438 w 9144000"/>
              <a:gd name="connsiteY5" fmla="*/ 1428736 h 6858000"/>
              <a:gd name="connsiteX6" fmla="*/ 2571736 w 9144000"/>
              <a:gd name="connsiteY6" fmla="*/ 3429000 h 6858000"/>
              <a:gd name="connsiteX7" fmla="*/ 4572000 w 9144000"/>
              <a:gd name="connsiteY7" fmla="*/ 5429264 h 6858000"/>
              <a:gd name="connsiteX8" fmla="*/ 6572264 w 9144000"/>
              <a:gd name="connsiteY8" fmla="*/ 3429000 h 6858000"/>
              <a:gd name="connsiteX9" fmla="*/ 4643438 w 9144000"/>
              <a:gd name="connsiteY9" fmla="*/ 142873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4643438 w 9144000"/>
              <a:gd name="connsiteY5" fmla="*/ 1428736 h 6858000"/>
              <a:gd name="connsiteX6" fmla="*/ 2571736 w 9144000"/>
              <a:gd name="connsiteY6" fmla="*/ 3429000 h 6858000"/>
              <a:gd name="connsiteX7" fmla="*/ 4572000 w 9144000"/>
              <a:gd name="connsiteY7" fmla="*/ 5429264 h 6858000"/>
              <a:gd name="connsiteX8" fmla="*/ 6572264 w 9144000"/>
              <a:gd name="connsiteY8" fmla="*/ 3429000 h 6858000"/>
              <a:gd name="connsiteX9" fmla="*/ 4643438 w 9144000"/>
              <a:gd name="connsiteY9" fmla="*/ 142873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4643438 w 9144000"/>
              <a:gd name="connsiteY5" fmla="*/ 1428736 h 6858000"/>
              <a:gd name="connsiteX6" fmla="*/ 2571736 w 9144000"/>
              <a:gd name="connsiteY6" fmla="*/ 3429000 h 6858000"/>
              <a:gd name="connsiteX7" fmla="*/ 4572000 w 9144000"/>
              <a:gd name="connsiteY7" fmla="*/ 5429264 h 6858000"/>
              <a:gd name="connsiteX8" fmla="*/ 6572264 w 9144000"/>
              <a:gd name="connsiteY8" fmla="*/ 3429000 h 6858000"/>
              <a:gd name="connsiteX9" fmla="*/ 4643438 w 9144000"/>
              <a:gd name="connsiteY9" fmla="*/ 142873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4643438 w 9144000"/>
              <a:gd name="connsiteY5" fmla="*/ 1428736 h 6858000"/>
              <a:gd name="connsiteX6" fmla="*/ 2571736 w 9144000"/>
              <a:gd name="connsiteY6" fmla="*/ 3429000 h 6858000"/>
              <a:gd name="connsiteX7" fmla="*/ 4572000 w 9144000"/>
              <a:gd name="connsiteY7" fmla="*/ 5429264 h 6858000"/>
              <a:gd name="connsiteX8" fmla="*/ 6572264 w 9144000"/>
              <a:gd name="connsiteY8" fmla="*/ 3429000 h 6858000"/>
              <a:gd name="connsiteX9" fmla="*/ 4643438 w 9144000"/>
              <a:gd name="connsiteY9" fmla="*/ 142873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4643438 w 9144000"/>
              <a:gd name="connsiteY5" fmla="*/ 1428736 h 6858000"/>
              <a:gd name="connsiteX6" fmla="*/ 2571736 w 9144000"/>
              <a:gd name="connsiteY6" fmla="*/ 3429000 h 6858000"/>
              <a:gd name="connsiteX7" fmla="*/ 4572000 w 9144000"/>
              <a:gd name="connsiteY7" fmla="*/ 5429264 h 6858000"/>
              <a:gd name="connsiteX8" fmla="*/ 6572264 w 9144000"/>
              <a:gd name="connsiteY8" fmla="*/ 3429000 h 6858000"/>
              <a:gd name="connsiteX9" fmla="*/ 4643438 w 9144000"/>
              <a:gd name="connsiteY9" fmla="*/ 142873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4643438 w 9144000"/>
              <a:gd name="connsiteY5" fmla="*/ 1428736 h 6858000"/>
              <a:gd name="connsiteX6" fmla="*/ 2571736 w 9144000"/>
              <a:gd name="connsiteY6" fmla="*/ 3429000 h 6858000"/>
              <a:gd name="connsiteX7" fmla="*/ 4572000 w 9144000"/>
              <a:gd name="connsiteY7" fmla="*/ 5429264 h 6858000"/>
              <a:gd name="connsiteX8" fmla="*/ 6572264 w 9144000"/>
              <a:gd name="connsiteY8" fmla="*/ 3429000 h 6858000"/>
              <a:gd name="connsiteX9" fmla="*/ 4643438 w 9144000"/>
              <a:gd name="connsiteY9" fmla="*/ 142873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4643438 w 9144000"/>
              <a:gd name="connsiteY5" fmla="*/ 1428736 h 6858000"/>
              <a:gd name="connsiteX6" fmla="*/ 2571736 w 9144000"/>
              <a:gd name="connsiteY6" fmla="*/ 3429000 h 6858000"/>
              <a:gd name="connsiteX7" fmla="*/ 4572000 w 9144000"/>
              <a:gd name="connsiteY7" fmla="*/ 5429264 h 6858000"/>
              <a:gd name="connsiteX8" fmla="*/ 6572264 w 9144000"/>
              <a:gd name="connsiteY8" fmla="*/ 3429000 h 6858000"/>
              <a:gd name="connsiteX9" fmla="*/ 4643438 w 9144000"/>
              <a:gd name="connsiteY9" fmla="*/ 142873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4643438 w 9144000"/>
              <a:gd name="connsiteY5" fmla="*/ 1428736 h 6858000"/>
              <a:gd name="connsiteX6" fmla="*/ 2571736 w 9144000"/>
              <a:gd name="connsiteY6" fmla="*/ 3429000 h 6858000"/>
              <a:gd name="connsiteX7" fmla="*/ 4572000 w 9144000"/>
              <a:gd name="connsiteY7" fmla="*/ 5429264 h 6858000"/>
              <a:gd name="connsiteX8" fmla="*/ 6572264 w 9144000"/>
              <a:gd name="connsiteY8" fmla="*/ 3429000 h 6858000"/>
              <a:gd name="connsiteX9" fmla="*/ 4643438 w 9144000"/>
              <a:gd name="connsiteY9" fmla="*/ 142873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4643438 w 9144000"/>
              <a:gd name="connsiteY5" fmla="*/ 1428736 h 6858000"/>
              <a:gd name="connsiteX6" fmla="*/ 2571736 w 9144000"/>
              <a:gd name="connsiteY6" fmla="*/ 3429000 h 6858000"/>
              <a:gd name="connsiteX7" fmla="*/ 4572000 w 9144000"/>
              <a:gd name="connsiteY7" fmla="*/ 5429264 h 6858000"/>
              <a:gd name="connsiteX8" fmla="*/ 6572264 w 9144000"/>
              <a:gd name="connsiteY8" fmla="*/ 3429000 h 6858000"/>
              <a:gd name="connsiteX9" fmla="*/ 4643438 w 9144000"/>
              <a:gd name="connsiteY9" fmla="*/ 142873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4643438 w 9144000"/>
              <a:gd name="connsiteY5" fmla="*/ 1428736 h 6858000"/>
              <a:gd name="connsiteX6" fmla="*/ 2571736 w 9144000"/>
              <a:gd name="connsiteY6" fmla="*/ 3429000 h 6858000"/>
              <a:gd name="connsiteX7" fmla="*/ 4572000 w 9144000"/>
              <a:gd name="connsiteY7" fmla="*/ 5429264 h 6858000"/>
              <a:gd name="connsiteX8" fmla="*/ 6572264 w 9144000"/>
              <a:gd name="connsiteY8" fmla="*/ 3429000 h 6858000"/>
              <a:gd name="connsiteX9" fmla="*/ 4643438 w 9144000"/>
              <a:gd name="connsiteY9" fmla="*/ 142873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4714876 w 9144000"/>
              <a:gd name="connsiteY5" fmla="*/ 1285860 h 6858000"/>
              <a:gd name="connsiteX6" fmla="*/ 2571736 w 9144000"/>
              <a:gd name="connsiteY6" fmla="*/ 3429000 h 6858000"/>
              <a:gd name="connsiteX7" fmla="*/ 4572000 w 9144000"/>
              <a:gd name="connsiteY7" fmla="*/ 5429264 h 6858000"/>
              <a:gd name="connsiteX8" fmla="*/ 6572264 w 9144000"/>
              <a:gd name="connsiteY8" fmla="*/ 3429000 h 6858000"/>
              <a:gd name="connsiteX9" fmla="*/ 4714876 w 9144000"/>
              <a:gd name="connsiteY9" fmla="*/ 128586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4714876 w 9144000"/>
              <a:gd name="connsiteY5" fmla="*/ 1428736 h 6858000"/>
              <a:gd name="connsiteX6" fmla="*/ 2571736 w 9144000"/>
              <a:gd name="connsiteY6" fmla="*/ 3429000 h 6858000"/>
              <a:gd name="connsiteX7" fmla="*/ 4572000 w 9144000"/>
              <a:gd name="connsiteY7" fmla="*/ 5429264 h 6858000"/>
              <a:gd name="connsiteX8" fmla="*/ 6572264 w 9144000"/>
              <a:gd name="connsiteY8" fmla="*/ 3429000 h 6858000"/>
              <a:gd name="connsiteX9" fmla="*/ 4714876 w 9144000"/>
              <a:gd name="connsiteY9" fmla="*/ 142873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4714876 w 9144000"/>
              <a:gd name="connsiteY5" fmla="*/ 1428736 h 6858000"/>
              <a:gd name="connsiteX6" fmla="*/ 2571736 w 9144000"/>
              <a:gd name="connsiteY6" fmla="*/ 3429000 h 6858000"/>
              <a:gd name="connsiteX7" fmla="*/ 4572000 w 9144000"/>
              <a:gd name="connsiteY7" fmla="*/ 5429264 h 6858000"/>
              <a:gd name="connsiteX8" fmla="*/ 6572264 w 9144000"/>
              <a:gd name="connsiteY8" fmla="*/ 3429000 h 6858000"/>
              <a:gd name="connsiteX9" fmla="*/ 4714876 w 9144000"/>
              <a:gd name="connsiteY9" fmla="*/ 142873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4714876 w 9144000"/>
              <a:gd name="connsiteY5" fmla="*/ 1428736 h 6858000"/>
              <a:gd name="connsiteX6" fmla="*/ 2571736 w 9144000"/>
              <a:gd name="connsiteY6" fmla="*/ 3429000 h 6858000"/>
              <a:gd name="connsiteX7" fmla="*/ 4572000 w 9144000"/>
              <a:gd name="connsiteY7" fmla="*/ 5429264 h 6858000"/>
              <a:gd name="connsiteX8" fmla="*/ 6572264 w 9144000"/>
              <a:gd name="connsiteY8" fmla="*/ 3429000 h 6858000"/>
              <a:gd name="connsiteX9" fmla="*/ 4714876 w 9144000"/>
              <a:gd name="connsiteY9" fmla="*/ 142873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4786314 w 9144000"/>
              <a:gd name="connsiteY5" fmla="*/ 1643050 h 6858000"/>
              <a:gd name="connsiteX6" fmla="*/ 2571736 w 9144000"/>
              <a:gd name="connsiteY6" fmla="*/ 3429000 h 6858000"/>
              <a:gd name="connsiteX7" fmla="*/ 4572000 w 9144000"/>
              <a:gd name="connsiteY7" fmla="*/ 5429264 h 6858000"/>
              <a:gd name="connsiteX8" fmla="*/ 6572264 w 9144000"/>
              <a:gd name="connsiteY8" fmla="*/ 3429000 h 6858000"/>
              <a:gd name="connsiteX9" fmla="*/ 4786314 w 9144000"/>
              <a:gd name="connsiteY9" fmla="*/ 16430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4786314 w 9144000"/>
              <a:gd name="connsiteY5" fmla="*/ 1643050 h 6858000"/>
              <a:gd name="connsiteX6" fmla="*/ 2571736 w 9144000"/>
              <a:gd name="connsiteY6" fmla="*/ 3429000 h 6858000"/>
              <a:gd name="connsiteX7" fmla="*/ 4572000 w 9144000"/>
              <a:gd name="connsiteY7" fmla="*/ 5429264 h 6858000"/>
              <a:gd name="connsiteX8" fmla="*/ 6572264 w 9144000"/>
              <a:gd name="connsiteY8" fmla="*/ 3429000 h 6858000"/>
              <a:gd name="connsiteX9" fmla="*/ 4786314 w 9144000"/>
              <a:gd name="connsiteY9" fmla="*/ 16430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4786314 w 9144000"/>
              <a:gd name="connsiteY5" fmla="*/ 1643050 h 6858000"/>
              <a:gd name="connsiteX6" fmla="*/ 2571736 w 9144000"/>
              <a:gd name="connsiteY6" fmla="*/ 3429000 h 6858000"/>
              <a:gd name="connsiteX7" fmla="*/ 4572000 w 9144000"/>
              <a:gd name="connsiteY7" fmla="*/ 5429264 h 6858000"/>
              <a:gd name="connsiteX8" fmla="*/ 6572264 w 9144000"/>
              <a:gd name="connsiteY8" fmla="*/ 3429000 h 6858000"/>
              <a:gd name="connsiteX9" fmla="*/ 4786314 w 9144000"/>
              <a:gd name="connsiteY9" fmla="*/ 16430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4572000 w 9144000"/>
              <a:gd name="connsiteY5" fmla="*/ 1714488 h 6858000"/>
              <a:gd name="connsiteX6" fmla="*/ 2571736 w 9144000"/>
              <a:gd name="connsiteY6" fmla="*/ 3429000 h 6858000"/>
              <a:gd name="connsiteX7" fmla="*/ 4572000 w 9144000"/>
              <a:gd name="connsiteY7" fmla="*/ 5429264 h 6858000"/>
              <a:gd name="connsiteX8" fmla="*/ 6572264 w 9144000"/>
              <a:gd name="connsiteY8" fmla="*/ 3429000 h 6858000"/>
              <a:gd name="connsiteX9" fmla="*/ 4572000 w 9144000"/>
              <a:gd name="connsiteY9" fmla="*/ 171448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4572000 w 9144000"/>
              <a:gd name="connsiteY5" fmla="*/ 1714488 h 6858000"/>
              <a:gd name="connsiteX6" fmla="*/ 2571736 w 9144000"/>
              <a:gd name="connsiteY6" fmla="*/ 3429000 h 6858000"/>
              <a:gd name="connsiteX7" fmla="*/ 4572000 w 9144000"/>
              <a:gd name="connsiteY7" fmla="*/ 5429264 h 6858000"/>
              <a:gd name="connsiteX8" fmla="*/ 6572264 w 9144000"/>
              <a:gd name="connsiteY8" fmla="*/ 3429000 h 6858000"/>
              <a:gd name="connsiteX9" fmla="*/ 4572000 w 9144000"/>
              <a:gd name="connsiteY9" fmla="*/ 171448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4572000 w 9144000"/>
              <a:gd name="connsiteY5" fmla="*/ 1714488 h 6858000"/>
              <a:gd name="connsiteX6" fmla="*/ 2571736 w 9144000"/>
              <a:gd name="connsiteY6" fmla="*/ 3429000 h 6858000"/>
              <a:gd name="connsiteX7" fmla="*/ 4572000 w 9144000"/>
              <a:gd name="connsiteY7" fmla="*/ 5429264 h 6858000"/>
              <a:gd name="connsiteX8" fmla="*/ 6572264 w 9144000"/>
              <a:gd name="connsiteY8" fmla="*/ 3429000 h 6858000"/>
              <a:gd name="connsiteX9" fmla="*/ 4572000 w 9144000"/>
              <a:gd name="connsiteY9" fmla="*/ 171448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4572000 w 9144000"/>
              <a:gd name="connsiteY5" fmla="*/ 1714488 h 6858000"/>
              <a:gd name="connsiteX6" fmla="*/ 2571736 w 9144000"/>
              <a:gd name="connsiteY6" fmla="*/ 3429000 h 6858000"/>
              <a:gd name="connsiteX7" fmla="*/ 4572000 w 9144000"/>
              <a:gd name="connsiteY7" fmla="*/ 5429264 h 6858000"/>
              <a:gd name="connsiteX8" fmla="*/ 6572264 w 9144000"/>
              <a:gd name="connsiteY8" fmla="*/ 3429000 h 6858000"/>
              <a:gd name="connsiteX9" fmla="*/ 4572000 w 9144000"/>
              <a:gd name="connsiteY9" fmla="*/ 171448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4572000 w 9144000"/>
              <a:gd name="connsiteY5" fmla="*/ 1785926 h 6858000"/>
              <a:gd name="connsiteX6" fmla="*/ 2571736 w 9144000"/>
              <a:gd name="connsiteY6" fmla="*/ 3429000 h 6858000"/>
              <a:gd name="connsiteX7" fmla="*/ 4572000 w 9144000"/>
              <a:gd name="connsiteY7" fmla="*/ 5429264 h 6858000"/>
              <a:gd name="connsiteX8" fmla="*/ 6572264 w 9144000"/>
              <a:gd name="connsiteY8" fmla="*/ 3429000 h 6858000"/>
              <a:gd name="connsiteX9" fmla="*/ 4572000 w 9144000"/>
              <a:gd name="connsiteY9" fmla="*/ 178592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4572000 w 9144000"/>
              <a:gd name="connsiteY5" fmla="*/ 1785926 h 6858000"/>
              <a:gd name="connsiteX6" fmla="*/ 2571736 w 9144000"/>
              <a:gd name="connsiteY6" fmla="*/ 3429000 h 6858000"/>
              <a:gd name="connsiteX7" fmla="*/ 4572000 w 9144000"/>
              <a:gd name="connsiteY7" fmla="*/ 5072074 h 6858000"/>
              <a:gd name="connsiteX8" fmla="*/ 6572264 w 9144000"/>
              <a:gd name="connsiteY8" fmla="*/ 3429000 h 6858000"/>
              <a:gd name="connsiteX9" fmla="*/ 4572000 w 9144000"/>
              <a:gd name="connsiteY9" fmla="*/ 178592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4572000 w 9144000"/>
              <a:gd name="connsiteY5" fmla="*/ 1785926 h 6858000"/>
              <a:gd name="connsiteX6" fmla="*/ 2571736 w 9144000"/>
              <a:gd name="connsiteY6" fmla="*/ 3429000 h 6858000"/>
              <a:gd name="connsiteX7" fmla="*/ 4572000 w 9144000"/>
              <a:gd name="connsiteY7" fmla="*/ 5072074 h 6858000"/>
              <a:gd name="connsiteX8" fmla="*/ 6572264 w 9144000"/>
              <a:gd name="connsiteY8" fmla="*/ 3429000 h 6858000"/>
              <a:gd name="connsiteX9" fmla="*/ 4572000 w 9144000"/>
              <a:gd name="connsiteY9" fmla="*/ 178592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4572000 w 9144000"/>
              <a:gd name="connsiteY5" fmla="*/ 1785926 h 6858000"/>
              <a:gd name="connsiteX6" fmla="*/ 2571736 w 9144000"/>
              <a:gd name="connsiteY6" fmla="*/ 3429000 h 6858000"/>
              <a:gd name="connsiteX7" fmla="*/ 4572000 w 9144000"/>
              <a:gd name="connsiteY7" fmla="*/ 5072074 h 6858000"/>
              <a:gd name="connsiteX8" fmla="*/ 6572264 w 9144000"/>
              <a:gd name="connsiteY8" fmla="*/ 3429000 h 6858000"/>
              <a:gd name="connsiteX9" fmla="*/ 4572000 w 9144000"/>
              <a:gd name="connsiteY9" fmla="*/ 178592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4572000 w 9144000"/>
              <a:gd name="connsiteY5" fmla="*/ 1785926 h 6858000"/>
              <a:gd name="connsiteX6" fmla="*/ 2571736 w 9144000"/>
              <a:gd name="connsiteY6" fmla="*/ 3429000 h 6858000"/>
              <a:gd name="connsiteX7" fmla="*/ 4572000 w 9144000"/>
              <a:gd name="connsiteY7" fmla="*/ 5072074 h 6858000"/>
              <a:gd name="connsiteX8" fmla="*/ 6572264 w 9144000"/>
              <a:gd name="connsiteY8" fmla="*/ 3429000 h 6858000"/>
              <a:gd name="connsiteX9" fmla="*/ 4572000 w 9144000"/>
              <a:gd name="connsiteY9" fmla="*/ 178592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4572000 w 9144000"/>
              <a:gd name="connsiteY5" fmla="*/ 1785926 h 6858000"/>
              <a:gd name="connsiteX6" fmla="*/ 2571736 w 9144000"/>
              <a:gd name="connsiteY6" fmla="*/ 3429000 h 6858000"/>
              <a:gd name="connsiteX7" fmla="*/ 4572000 w 9144000"/>
              <a:gd name="connsiteY7" fmla="*/ 5072074 h 6858000"/>
              <a:gd name="connsiteX8" fmla="*/ 6572264 w 9144000"/>
              <a:gd name="connsiteY8" fmla="*/ 3429000 h 6858000"/>
              <a:gd name="connsiteX9" fmla="*/ 4572000 w 9144000"/>
              <a:gd name="connsiteY9" fmla="*/ 178592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4572000 w 9144000"/>
              <a:gd name="connsiteY5" fmla="*/ 1785926 h 6858000"/>
              <a:gd name="connsiteX6" fmla="*/ 2571736 w 9144000"/>
              <a:gd name="connsiteY6" fmla="*/ 3429000 h 6858000"/>
              <a:gd name="connsiteX7" fmla="*/ 4572000 w 9144000"/>
              <a:gd name="connsiteY7" fmla="*/ 5072074 h 6858000"/>
              <a:gd name="connsiteX8" fmla="*/ 6572264 w 9144000"/>
              <a:gd name="connsiteY8" fmla="*/ 3429000 h 6858000"/>
              <a:gd name="connsiteX9" fmla="*/ 4572000 w 9144000"/>
              <a:gd name="connsiteY9" fmla="*/ 178592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4572000 w 9144000"/>
              <a:gd name="connsiteY5" fmla="*/ 1785926 h 6858000"/>
              <a:gd name="connsiteX6" fmla="*/ 2571736 w 9144000"/>
              <a:gd name="connsiteY6" fmla="*/ 3429000 h 6858000"/>
              <a:gd name="connsiteX7" fmla="*/ 4572000 w 9144000"/>
              <a:gd name="connsiteY7" fmla="*/ 5072074 h 6858000"/>
              <a:gd name="connsiteX8" fmla="*/ 6572264 w 9144000"/>
              <a:gd name="connsiteY8" fmla="*/ 3429000 h 6858000"/>
              <a:gd name="connsiteX9" fmla="*/ 4572000 w 9144000"/>
              <a:gd name="connsiteY9" fmla="*/ 178592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4572000 w 9144000"/>
              <a:gd name="connsiteY5" fmla="*/ 1785926 h 6858000"/>
              <a:gd name="connsiteX6" fmla="*/ 2571736 w 9144000"/>
              <a:gd name="connsiteY6" fmla="*/ 3429000 h 6858000"/>
              <a:gd name="connsiteX7" fmla="*/ 4572000 w 9144000"/>
              <a:gd name="connsiteY7" fmla="*/ 5072074 h 6858000"/>
              <a:gd name="connsiteX8" fmla="*/ 6572264 w 9144000"/>
              <a:gd name="connsiteY8" fmla="*/ 3429000 h 6858000"/>
              <a:gd name="connsiteX9" fmla="*/ 4572000 w 9144000"/>
              <a:gd name="connsiteY9" fmla="*/ 178592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4572000 w 9144000"/>
              <a:gd name="connsiteY5" fmla="*/ 1785926 h 6858000"/>
              <a:gd name="connsiteX6" fmla="*/ 2571736 w 9144000"/>
              <a:gd name="connsiteY6" fmla="*/ 3429000 h 6858000"/>
              <a:gd name="connsiteX7" fmla="*/ 4572000 w 9144000"/>
              <a:gd name="connsiteY7" fmla="*/ 5072074 h 6858000"/>
              <a:gd name="connsiteX8" fmla="*/ 6572264 w 9144000"/>
              <a:gd name="connsiteY8" fmla="*/ 3429000 h 6858000"/>
              <a:gd name="connsiteX9" fmla="*/ 4572000 w 9144000"/>
              <a:gd name="connsiteY9" fmla="*/ 178592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4572000 w 9144000"/>
              <a:gd name="connsiteY5" fmla="*/ 1785926 h 6858000"/>
              <a:gd name="connsiteX6" fmla="*/ 2571736 w 9144000"/>
              <a:gd name="connsiteY6" fmla="*/ 3429000 h 6858000"/>
              <a:gd name="connsiteX7" fmla="*/ 4572000 w 9144000"/>
              <a:gd name="connsiteY7" fmla="*/ 5072074 h 6858000"/>
              <a:gd name="connsiteX8" fmla="*/ 6572264 w 9144000"/>
              <a:gd name="connsiteY8" fmla="*/ 3429000 h 6858000"/>
              <a:gd name="connsiteX9" fmla="*/ 4572000 w 9144000"/>
              <a:gd name="connsiteY9" fmla="*/ 178592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4572000 w 9144000"/>
              <a:gd name="connsiteY5" fmla="*/ 1857364 h 6858000"/>
              <a:gd name="connsiteX6" fmla="*/ 2571736 w 9144000"/>
              <a:gd name="connsiteY6" fmla="*/ 3429000 h 6858000"/>
              <a:gd name="connsiteX7" fmla="*/ 4572000 w 9144000"/>
              <a:gd name="connsiteY7" fmla="*/ 5072074 h 6858000"/>
              <a:gd name="connsiteX8" fmla="*/ 6572264 w 9144000"/>
              <a:gd name="connsiteY8" fmla="*/ 3429000 h 6858000"/>
              <a:gd name="connsiteX9" fmla="*/ 4572000 w 9144000"/>
              <a:gd name="connsiteY9" fmla="*/ 1857364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4572000 w 9144000"/>
              <a:gd name="connsiteY5" fmla="*/ 1857364 h 6858000"/>
              <a:gd name="connsiteX6" fmla="*/ 2571736 w 9144000"/>
              <a:gd name="connsiteY6" fmla="*/ 3429000 h 6858000"/>
              <a:gd name="connsiteX7" fmla="*/ 4572000 w 9144000"/>
              <a:gd name="connsiteY7" fmla="*/ 5072074 h 6858000"/>
              <a:gd name="connsiteX8" fmla="*/ 6572264 w 9144000"/>
              <a:gd name="connsiteY8" fmla="*/ 3429000 h 6858000"/>
              <a:gd name="connsiteX9" fmla="*/ 4572000 w 9144000"/>
              <a:gd name="connsiteY9" fmla="*/ 1857364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4572000 w 9144000"/>
              <a:gd name="connsiteY5" fmla="*/ 1857364 h 6858000"/>
              <a:gd name="connsiteX6" fmla="*/ 2571736 w 9144000"/>
              <a:gd name="connsiteY6" fmla="*/ 3429000 h 6858000"/>
              <a:gd name="connsiteX7" fmla="*/ 4572000 w 9144000"/>
              <a:gd name="connsiteY7" fmla="*/ 5072074 h 6858000"/>
              <a:gd name="connsiteX8" fmla="*/ 6572264 w 9144000"/>
              <a:gd name="connsiteY8" fmla="*/ 3429000 h 6858000"/>
              <a:gd name="connsiteX9" fmla="*/ 4572000 w 9144000"/>
              <a:gd name="connsiteY9" fmla="*/ 1857364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4572000 w 9144000"/>
              <a:gd name="connsiteY5" fmla="*/ 1857364 h 6858000"/>
              <a:gd name="connsiteX6" fmla="*/ 2571736 w 9144000"/>
              <a:gd name="connsiteY6" fmla="*/ 3429000 h 6858000"/>
              <a:gd name="connsiteX7" fmla="*/ 4572000 w 9144000"/>
              <a:gd name="connsiteY7" fmla="*/ 5072074 h 6858000"/>
              <a:gd name="connsiteX8" fmla="*/ 6572264 w 9144000"/>
              <a:gd name="connsiteY8" fmla="*/ 3429000 h 6858000"/>
              <a:gd name="connsiteX9" fmla="*/ 4572000 w 9144000"/>
              <a:gd name="connsiteY9" fmla="*/ 1857364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4572000 w 9144000"/>
              <a:gd name="connsiteY5" fmla="*/ 1857364 h 6858000"/>
              <a:gd name="connsiteX6" fmla="*/ 2571736 w 9144000"/>
              <a:gd name="connsiteY6" fmla="*/ 3429000 h 6858000"/>
              <a:gd name="connsiteX7" fmla="*/ 4572000 w 9144000"/>
              <a:gd name="connsiteY7" fmla="*/ 5072074 h 6858000"/>
              <a:gd name="connsiteX8" fmla="*/ 6572264 w 9144000"/>
              <a:gd name="connsiteY8" fmla="*/ 3429000 h 6858000"/>
              <a:gd name="connsiteX9" fmla="*/ 4572000 w 9144000"/>
              <a:gd name="connsiteY9" fmla="*/ 1857364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4572000 w 9144000"/>
              <a:gd name="connsiteY5" fmla="*/ 1857364 h 6858000"/>
              <a:gd name="connsiteX6" fmla="*/ 2571736 w 9144000"/>
              <a:gd name="connsiteY6" fmla="*/ 3429000 h 6858000"/>
              <a:gd name="connsiteX7" fmla="*/ 4572000 w 9144000"/>
              <a:gd name="connsiteY7" fmla="*/ 5072074 h 6858000"/>
              <a:gd name="connsiteX8" fmla="*/ 6572264 w 9144000"/>
              <a:gd name="connsiteY8" fmla="*/ 3429000 h 6858000"/>
              <a:gd name="connsiteX9" fmla="*/ 4572000 w 9144000"/>
              <a:gd name="connsiteY9" fmla="*/ 1857364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4572000 w 9144000"/>
              <a:gd name="connsiteY5" fmla="*/ 1857364 h 6858000"/>
              <a:gd name="connsiteX6" fmla="*/ 2571736 w 9144000"/>
              <a:gd name="connsiteY6" fmla="*/ 3429000 h 6858000"/>
              <a:gd name="connsiteX7" fmla="*/ 4572000 w 9144000"/>
              <a:gd name="connsiteY7" fmla="*/ 5072074 h 6858000"/>
              <a:gd name="connsiteX8" fmla="*/ 6572264 w 9144000"/>
              <a:gd name="connsiteY8" fmla="*/ 3429000 h 6858000"/>
              <a:gd name="connsiteX9" fmla="*/ 4572000 w 9144000"/>
              <a:gd name="connsiteY9" fmla="*/ 1857364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4572000 w 9144000"/>
              <a:gd name="connsiteY5" fmla="*/ 1857364 h 6858000"/>
              <a:gd name="connsiteX6" fmla="*/ 2571736 w 9144000"/>
              <a:gd name="connsiteY6" fmla="*/ 3429000 h 6858000"/>
              <a:gd name="connsiteX7" fmla="*/ 4572000 w 9144000"/>
              <a:gd name="connsiteY7" fmla="*/ 5072074 h 6858000"/>
              <a:gd name="connsiteX8" fmla="*/ 6501219 w 9144000"/>
              <a:gd name="connsiteY8" fmla="*/ 3379304 h 6858000"/>
              <a:gd name="connsiteX9" fmla="*/ 4572000 w 9144000"/>
              <a:gd name="connsiteY9" fmla="*/ 1857364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4572000 w 9144000"/>
              <a:gd name="connsiteY5" fmla="*/ 1857364 h 6858000"/>
              <a:gd name="connsiteX6" fmla="*/ 2612787 w 9144000"/>
              <a:gd name="connsiteY6" fmla="*/ 3379304 h 6858000"/>
              <a:gd name="connsiteX7" fmla="*/ 4572000 w 9144000"/>
              <a:gd name="connsiteY7" fmla="*/ 5072074 h 6858000"/>
              <a:gd name="connsiteX8" fmla="*/ 6501219 w 9144000"/>
              <a:gd name="connsiteY8" fmla="*/ 3379304 h 6858000"/>
              <a:gd name="connsiteX9" fmla="*/ 4572000 w 9144000"/>
              <a:gd name="connsiteY9" fmla="*/ 1857364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9144000" h="6858000">
                <a:moveTo>
                  <a:pt x="0" y="0"/>
                </a:moveTo>
                <a:lnTo>
                  <a:pt x="9144000" y="0"/>
                </a:lnTo>
                <a:lnTo>
                  <a:pt x="9144000" y="6858000"/>
                </a:lnTo>
                <a:lnTo>
                  <a:pt x="0" y="6858000"/>
                </a:lnTo>
                <a:lnTo>
                  <a:pt x="0" y="0"/>
                </a:lnTo>
                <a:close/>
                <a:moveTo>
                  <a:pt x="4572000" y="1857364"/>
                </a:moveTo>
                <a:cubicBezTo>
                  <a:pt x="2228929" y="300757"/>
                  <a:pt x="1237912" y="2201757"/>
                  <a:pt x="2612787" y="3379304"/>
                </a:cubicBezTo>
                <a:cubicBezTo>
                  <a:pt x="1272340" y="4102520"/>
                  <a:pt x="1679802" y="6670500"/>
                  <a:pt x="4572000" y="5072074"/>
                </a:cubicBezTo>
                <a:cubicBezTo>
                  <a:pt x="7429408" y="6835674"/>
                  <a:pt x="7967582" y="4287087"/>
                  <a:pt x="6501219" y="3379304"/>
                </a:cubicBezTo>
                <a:cubicBezTo>
                  <a:pt x="7955308" y="2348111"/>
                  <a:pt x="6929935" y="338048"/>
                  <a:pt x="4572000" y="1857364"/>
                </a:cubicBezTo>
                <a:close/>
              </a:path>
            </a:pathLst>
          </a:custGeom>
          <a:gradFill>
            <a:gsLst>
              <a:gs pos="0">
                <a:srgbClr val="FF3399"/>
              </a:gs>
              <a:gs pos="25000">
                <a:schemeClr val="bg2">
                  <a:lumMod val="60000"/>
                  <a:lumOff val="40000"/>
                  <a:alpha val="65000"/>
                </a:schemeClr>
              </a:gs>
              <a:gs pos="50000">
                <a:schemeClr val="tx1"/>
              </a:gs>
              <a:gs pos="97000">
                <a:srgbClr val="01A78F">
                  <a:lumMod val="31000"/>
                </a:srgbClr>
              </a:gs>
              <a:gs pos="83000">
                <a:srgbClr val="3366FF">
                  <a:alpha val="4300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5080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med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4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4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1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50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92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92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3000"/>
                                        <p:tgtEl>
                                          <p:spTgt spid="92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25" grpId="0"/>
      <p:bldP spid="6" grpId="0" animBg="1"/>
      <p:bldP spid="8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1 Imagen" descr="Diapositiva27"/>
          <p:cNvPicPr>
            <a:picLocks noGrp="1" noChangeAspect="1"/>
          </p:cNvPicPr>
          <p:nvPr isPhoto="1"/>
        </p:nvPicPr>
        <p:blipFill rotWithShape="1">
          <a:blip r:embed="rId2" cstate="print"/>
          <a:srcRect b="2076"/>
          <a:stretch/>
        </p:blipFill>
        <p:spPr bwMode="auto">
          <a:xfrm>
            <a:off x="0" y="0"/>
            <a:ext cx="9144000" cy="68130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Doble onda"/>
          <p:cNvSpPr/>
          <p:nvPr/>
        </p:nvSpPr>
        <p:spPr>
          <a:xfrm>
            <a:off x="-93258" y="332656"/>
            <a:ext cx="9237258" cy="305154"/>
          </a:xfrm>
          <a:prstGeom prst="doubleWave">
            <a:avLst>
              <a:gd name="adj1" fmla="val 12500"/>
              <a:gd name="adj2" fmla="val -132"/>
            </a:avLst>
          </a:prstGeom>
          <a:gradFill>
            <a:gsLst>
              <a:gs pos="0">
                <a:srgbClr val="FFFFFF"/>
              </a:gs>
              <a:gs pos="13000">
                <a:srgbClr val="E6E6E6"/>
              </a:gs>
              <a:gs pos="32001">
                <a:srgbClr val="7D8496"/>
              </a:gs>
              <a:gs pos="47000">
                <a:schemeClr val="accent6">
                  <a:lumMod val="20000"/>
                  <a:lumOff val="80000"/>
                </a:schemeClr>
              </a:gs>
              <a:gs pos="85001">
                <a:srgbClr val="7D8496"/>
              </a:gs>
              <a:gs pos="100000">
                <a:srgbClr val="E6E6E6"/>
              </a:gs>
            </a:gsLst>
            <a:lin ang="2700000" scaled="1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0249" name="5 Rectángulo"/>
          <p:cNvSpPr>
            <a:spLocks noChangeArrowheads="1"/>
          </p:cNvSpPr>
          <p:nvPr/>
        </p:nvSpPr>
        <p:spPr bwMode="auto">
          <a:xfrm>
            <a:off x="5075040" y="1835937"/>
            <a:ext cx="4572000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  <a:scene3d>
              <a:camera prst="obliqueBottomLeft"/>
              <a:lightRig rig="threePt" dir="t"/>
            </a:scene3d>
            <a:sp3d extrusionH="69850">
              <a:extrusionClr>
                <a:schemeClr val="tx1"/>
              </a:extrusionClr>
            </a:sp3d>
          </a:bodyPr>
          <a:lstStyle/>
          <a:p>
            <a:pPr algn="ctr"/>
            <a:r>
              <a:rPr lang="es-ES" altLang="es-ES" sz="2400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libri" pitchFamily="34" charset="0"/>
              </a:rPr>
              <a:t>sanar las heridas del alma</a:t>
            </a:r>
            <a:r>
              <a:rPr lang="es-ES" altLang="es-ES" sz="2400" dirty="0" smtClean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libri" pitchFamily="34" charset="0"/>
              </a:rPr>
              <a:t>,</a:t>
            </a:r>
          </a:p>
          <a:p>
            <a:pPr algn="ctr"/>
            <a:r>
              <a:rPr lang="es-ES" altLang="es-ES" sz="2400" dirty="0" smtClean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libri" pitchFamily="34" charset="0"/>
              </a:rPr>
              <a:t> </a:t>
            </a:r>
            <a:r>
              <a:rPr lang="es-ES" altLang="es-ES" sz="2400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libri" pitchFamily="34" charset="0"/>
              </a:rPr>
              <a:t>calmar las tempestades y </a:t>
            </a:r>
          </a:p>
          <a:p>
            <a:pPr algn="ctr"/>
            <a:r>
              <a:rPr lang="es-ES" altLang="es-ES" sz="2400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libri" pitchFamily="34" charset="0"/>
              </a:rPr>
              <a:t>sonreír a pesar de </a:t>
            </a:r>
            <a:r>
              <a:rPr lang="es-ES" altLang="es-ES" sz="2400" dirty="0" smtClean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libri" pitchFamily="34" charset="0"/>
              </a:rPr>
              <a:t>las</a:t>
            </a:r>
          </a:p>
          <a:p>
            <a:pPr algn="ctr"/>
            <a:r>
              <a:rPr lang="es-ES" altLang="es-ES" sz="2400" dirty="0" smtClean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libri" pitchFamily="34" charset="0"/>
              </a:rPr>
              <a:t> </a:t>
            </a:r>
            <a:r>
              <a:rPr lang="es-ES" altLang="es-ES" sz="2400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libri" pitchFamily="34" charset="0"/>
              </a:rPr>
              <a:t>adversidades…</a:t>
            </a:r>
          </a:p>
        </p:txBody>
      </p:sp>
      <p:sp>
        <p:nvSpPr>
          <p:cNvPr id="7" name="3 Rombo"/>
          <p:cNvSpPr/>
          <p:nvPr/>
        </p:nvSpPr>
        <p:spPr>
          <a:xfrm>
            <a:off x="1616333" y="849313"/>
            <a:ext cx="5868274" cy="5112568"/>
          </a:xfrm>
          <a:custGeom>
            <a:avLst/>
            <a:gdLst>
              <a:gd name="connsiteX0" fmla="*/ 0 w 5832648"/>
              <a:gd name="connsiteY0" fmla="*/ 2556284 h 5112568"/>
              <a:gd name="connsiteX1" fmla="*/ 2916324 w 5832648"/>
              <a:gd name="connsiteY1" fmla="*/ 0 h 5112568"/>
              <a:gd name="connsiteX2" fmla="*/ 5832648 w 5832648"/>
              <a:gd name="connsiteY2" fmla="*/ 2556284 h 5112568"/>
              <a:gd name="connsiteX3" fmla="*/ 2916324 w 5832648"/>
              <a:gd name="connsiteY3" fmla="*/ 5112568 h 5112568"/>
              <a:gd name="connsiteX4" fmla="*/ 0 w 5832648"/>
              <a:gd name="connsiteY4" fmla="*/ 2556284 h 5112568"/>
              <a:gd name="connsiteX0" fmla="*/ 0 w 5832648"/>
              <a:gd name="connsiteY0" fmla="*/ 2556284 h 5112568"/>
              <a:gd name="connsiteX1" fmla="*/ 2951950 w 5832648"/>
              <a:gd name="connsiteY1" fmla="*/ 0 h 5112568"/>
              <a:gd name="connsiteX2" fmla="*/ 5832648 w 5832648"/>
              <a:gd name="connsiteY2" fmla="*/ 2556284 h 5112568"/>
              <a:gd name="connsiteX3" fmla="*/ 2916324 w 5832648"/>
              <a:gd name="connsiteY3" fmla="*/ 5112568 h 5112568"/>
              <a:gd name="connsiteX4" fmla="*/ 0 w 5832648"/>
              <a:gd name="connsiteY4" fmla="*/ 2556284 h 5112568"/>
              <a:gd name="connsiteX0" fmla="*/ 0 w 5868274"/>
              <a:gd name="connsiteY0" fmla="*/ 2556284 h 5112568"/>
              <a:gd name="connsiteX1" fmla="*/ 2951950 w 5868274"/>
              <a:gd name="connsiteY1" fmla="*/ 0 h 5112568"/>
              <a:gd name="connsiteX2" fmla="*/ 5868274 w 5868274"/>
              <a:gd name="connsiteY2" fmla="*/ 2544409 h 5112568"/>
              <a:gd name="connsiteX3" fmla="*/ 2916324 w 5868274"/>
              <a:gd name="connsiteY3" fmla="*/ 5112568 h 5112568"/>
              <a:gd name="connsiteX4" fmla="*/ 0 w 5868274"/>
              <a:gd name="connsiteY4" fmla="*/ 2556284 h 5112568"/>
              <a:gd name="connsiteX0" fmla="*/ 0 w 5868274"/>
              <a:gd name="connsiteY0" fmla="*/ 2603785 h 5112568"/>
              <a:gd name="connsiteX1" fmla="*/ 2951950 w 5868274"/>
              <a:gd name="connsiteY1" fmla="*/ 0 h 5112568"/>
              <a:gd name="connsiteX2" fmla="*/ 5868274 w 5868274"/>
              <a:gd name="connsiteY2" fmla="*/ 2544409 h 5112568"/>
              <a:gd name="connsiteX3" fmla="*/ 2916324 w 5868274"/>
              <a:gd name="connsiteY3" fmla="*/ 5112568 h 5112568"/>
              <a:gd name="connsiteX4" fmla="*/ 0 w 5868274"/>
              <a:gd name="connsiteY4" fmla="*/ 2603785 h 51125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868274" h="5112568">
                <a:moveTo>
                  <a:pt x="0" y="2603785"/>
                </a:moveTo>
                <a:lnTo>
                  <a:pt x="2951950" y="0"/>
                </a:lnTo>
                <a:lnTo>
                  <a:pt x="5868274" y="2544409"/>
                </a:lnTo>
                <a:lnTo>
                  <a:pt x="2916324" y="5112568"/>
                </a:lnTo>
                <a:lnTo>
                  <a:pt x="0" y="2603785"/>
                </a:lnTo>
                <a:close/>
              </a:path>
            </a:pathLst>
          </a:custGeom>
          <a:gradFill>
            <a:gsLst>
              <a:gs pos="0">
                <a:schemeClr val="accent6">
                  <a:lumMod val="75000"/>
                </a:schemeClr>
              </a:gs>
              <a:gs pos="25000">
                <a:schemeClr val="bg2">
                  <a:lumMod val="60000"/>
                  <a:lumOff val="40000"/>
                  <a:alpha val="39000"/>
                </a:schemeClr>
              </a:gs>
              <a:gs pos="50000">
                <a:schemeClr val="tx1">
                  <a:alpha val="62000"/>
                </a:schemeClr>
              </a:gs>
              <a:gs pos="97000">
                <a:srgbClr val="01A78F">
                  <a:lumMod val="31000"/>
                </a:srgbClr>
              </a:gs>
              <a:gs pos="83000">
                <a:srgbClr val="3366FF">
                  <a:alpha val="4000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9" name="8 Doble onda"/>
          <p:cNvSpPr/>
          <p:nvPr/>
        </p:nvSpPr>
        <p:spPr>
          <a:xfrm>
            <a:off x="-63243" y="27502"/>
            <a:ext cx="9207243" cy="305154"/>
          </a:xfrm>
          <a:prstGeom prst="doubleWave">
            <a:avLst>
              <a:gd name="adj1" fmla="val 12500"/>
              <a:gd name="adj2" fmla="val -132"/>
            </a:avLst>
          </a:prstGeom>
          <a:gradFill>
            <a:gsLst>
              <a:gs pos="0">
                <a:srgbClr val="FFFFFF"/>
              </a:gs>
              <a:gs pos="13000">
                <a:srgbClr val="E6E6E6"/>
              </a:gs>
              <a:gs pos="32001">
                <a:srgbClr val="7D8496"/>
              </a:gs>
              <a:gs pos="47000">
                <a:schemeClr val="accent6">
                  <a:lumMod val="20000"/>
                  <a:lumOff val="80000"/>
                </a:schemeClr>
              </a:gs>
              <a:gs pos="85001">
                <a:srgbClr val="7D8496"/>
              </a:gs>
              <a:gs pos="100000">
                <a:srgbClr val="E6E6E6"/>
              </a:gs>
            </a:gsLst>
            <a:lin ang="2700000" scaled="1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0" name="9 Doble onda"/>
          <p:cNvSpPr/>
          <p:nvPr/>
        </p:nvSpPr>
        <p:spPr>
          <a:xfrm>
            <a:off x="-115961" y="6202700"/>
            <a:ext cx="9259961" cy="305154"/>
          </a:xfrm>
          <a:prstGeom prst="doubleWave">
            <a:avLst>
              <a:gd name="adj1" fmla="val 12500"/>
              <a:gd name="adj2" fmla="val -132"/>
            </a:avLst>
          </a:prstGeom>
          <a:gradFill>
            <a:gsLst>
              <a:gs pos="0">
                <a:srgbClr val="FFFFFF"/>
              </a:gs>
              <a:gs pos="13000">
                <a:srgbClr val="E6E6E6"/>
              </a:gs>
              <a:gs pos="32001">
                <a:srgbClr val="7D8496"/>
              </a:gs>
              <a:gs pos="47000">
                <a:schemeClr val="accent6">
                  <a:lumMod val="20000"/>
                  <a:lumOff val="80000"/>
                </a:schemeClr>
              </a:gs>
              <a:gs pos="85001">
                <a:srgbClr val="7D8496"/>
              </a:gs>
              <a:gs pos="100000">
                <a:srgbClr val="E6E6E6"/>
              </a:gs>
            </a:gsLst>
            <a:lin ang="2700000" scaled="1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1" name="10 Doble onda"/>
          <p:cNvSpPr/>
          <p:nvPr/>
        </p:nvSpPr>
        <p:spPr>
          <a:xfrm>
            <a:off x="-95527" y="6507854"/>
            <a:ext cx="9239527" cy="305154"/>
          </a:xfrm>
          <a:prstGeom prst="doubleWave">
            <a:avLst>
              <a:gd name="adj1" fmla="val 12500"/>
              <a:gd name="adj2" fmla="val -132"/>
            </a:avLst>
          </a:prstGeom>
          <a:gradFill>
            <a:gsLst>
              <a:gs pos="0">
                <a:srgbClr val="FFFFFF"/>
              </a:gs>
              <a:gs pos="13000">
                <a:srgbClr val="E6E6E6"/>
              </a:gs>
              <a:gs pos="32001">
                <a:srgbClr val="7D8496"/>
              </a:gs>
              <a:gs pos="47000">
                <a:schemeClr val="accent6">
                  <a:lumMod val="20000"/>
                  <a:lumOff val="80000"/>
                </a:schemeClr>
              </a:gs>
              <a:gs pos="85001">
                <a:srgbClr val="7D8496"/>
              </a:gs>
              <a:gs pos="100000">
                <a:srgbClr val="E6E6E6"/>
              </a:gs>
            </a:gsLst>
            <a:lin ang="2700000" scaled="1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6" name="2 Marco"/>
          <p:cNvSpPr/>
          <p:nvPr/>
        </p:nvSpPr>
        <p:spPr>
          <a:xfrm rot="16200000">
            <a:off x="1143000" y="-1143000"/>
            <a:ext cx="6858000" cy="9144000"/>
          </a:xfrm>
          <a:custGeom>
            <a:avLst/>
            <a:gdLst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950964 w 9144000"/>
              <a:gd name="connsiteY5" fmla="*/ 1950964 h 6858000"/>
              <a:gd name="connsiteX6" fmla="*/ 1950964 w 9144000"/>
              <a:gd name="connsiteY6" fmla="*/ 4907036 h 6858000"/>
              <a:gd name="connsiteX7" fmla="*/ 7193036 w 9144000"/>
              <a:gd name="connsiteY7" fmla="*/ 4907036 h 6858000"/>
              <a:gd name="connsiteX8" fmla="*/ 7193036 w 9144000"/>
              <a:gd name="connsiteY8" fmla="*/ 1950964 h 6858000"/>
              <a:gd name="connsiteX9" fmla="*/ 1950964 w 9144000"/>
              <a:gd name="connsiteY9" fmla="*/ 1950964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950964 w 9144000"/>
              <a:gd name="connsiteY5" fmla="*/ 1950964 h 6858000"/>
              <a:gd name="connsiteX6" fmla="*/ 1950964 w 9144000"/>
              <a:gd name="connsiteY6" fmla="*/ 4907036 h 6858000"/>
              <a:gd name="connsiteX7" fmla="*/ 7193036 w 9144000"/>
              <a:gd name="connsiteY7" fmla="*/ 4907036 h 6858000"/>
              <a:gd name="connsiteX8" fmla="*/ 7193036 w 9144000"/>
              <a:gd name="connsiteY8" fmla="*/ 1950964 h 6858000"/>
              <a:gd name="connsiteX9" fmla="*/ 4572000 w 9144000"/>
              <a:gd name="connsiteY9" fmla="*/ 1954306 h 6858000"/>
              <a:gd name="connsiteX10" fmla="*/ 1950964 w 9144000"/>
              <a:gd name="connsiteY10" fmla="*/ 1950964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950964 w 9144000"/>
              <a:gd name="connsiteY5" fmla="*/ 1950964 h 6858000"/>
              <a:gd name="connsiteX6" fmla="*/ 1950964 w 9144000"/>
              <a:gd name="connsiteY6" fmla="*/ 4907036 h 6858000"/>
              <a:gd name="connsiteX7" fmla="*/ 4572000 w 9144000"/>
              <a:gd name="connsiteY7" fmla="*/ 4912659 h 6858000"/>
              <a:gd name="connsiteX8" fmla="*/ 7193036 w 9144000"/>
              <a:gd name="connsiteY8" fmla="*/ 4907036 h 6858000"/>
              <a:gd name="connsiteX9" fmla="*/ 7193036 w 9144000"/>
              <a:gd name="connsiteY9" fmla="*/ 1950964 h 6858000"/>
              <a:gd name="connsiteX10" fmla="*/ 4572000 w 9144000"/>
              <a:gd name="connsiteY10" fmla="*/ 1954306 h 6858000"/>
              <a:gd name="connsiteX11" fmla="*/ 1950964 w 9144000"/>
              <a:gd name="connsiteY11" fmla="*/ 1950964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950964 w 9144000"/>
              <a:gd name="connsiteY5" fmla="*/ 1950964 h 6858000"/>
              <a:gd name="connsiteX6" fmla="*/ 1950964 w 9144000"/>
              <a:gd name="connsiteY6" fmla="*/ 4907036 h 6858000"/>
              <a:gd name="connsiteX7" fmla="*/ 4554071 w 9144000"/>
              <a:gd name="connsiteY7" fmla="*/ 6060141 h 6858000"/>
              <a:gd name="connsiteX8" fmla="*/ 7193036 w 9144000"/>
              <a:gd name="connsiteY8" fmla="*/ 4907036 h 6858000"/>
              <a:gd name="connsiteX9" fmla="*/ 7193036 w 9144000"/>
              <a:gd name="connsiteY9" fmla="*/ 1950964 h 6858000"/>
              <a:gd name="connsiteX10" fmla="*/ 4572000 w 9144000"/>
              <a:gd name="connsiteY10" fmla="*/ 1954306 h 6858000"/>
              <a:gd name="connsiteX11" fmla="*/ 1950964 w 9144000"/>
              <a:gd name="connsiteY11" fmla="*/ 1950964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950964 w 9144000"/>
              <a:gd name="connsiteY5" fmla="*/ 1950964 h 6858000"/>
              <a:gd name="connsiteX6" fmla="*/ 1950964 w 9144000"/>
              <a:gd name="connsiteY6" fmla="*/ 4907036 h 6858000"/>
              <a:gd name="connsiteX7" fmla="*/ 4554071 w 9144000"/>
              <a:gd name="connsiteY7" fmla="*/ 6060141 h 6858000"/>
              <a:gd name="connsiteX8" fmla="*/ 7193036 w 9144000"/>
              <a:gd name="connsiteY8" fmla="*/ 4907036 h 6858000"/>
              <a:gd name="connsiteX9" fmla="*/ 7193036 w 9144000"/>
              <a:gd name="connsiteY9" fmla="*/ 1950964 h 6858000"/>
              <a:gd name="connsiteX10" fmla="*/ 4625788 w 9144000"/>
              <a:gd name="connsiteY10" fmla="*/ 484094 h 6858000"/>
              <a:gd name="connsiteX11" fmla="*/ 1950964 w 9144000"/>
              <a:gd name="connsiteY11" fmla="*/ 1950964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950964 w 9144000"/>
              <a:gd name="connsiteY5" fmla="*/ 1950964 h 6858000"/>
              <a:gd name="connsiteX6" fmla="*/ 1950964 w 9144000"/>
              <a:gd name="connsiteY6" fmla="*/ 4907036 h 6858000"/>
              <a:gd name="connsiteX7" fmla="*/ 4536142 w 9144000"/>
              <a:gd name="connsiteY7" fmla="*/ 6329083 h 6858000"/>
              <a:gd name="connsiteX8" fmla="*/ 7193036 w 9144000"/>
              <a:gd name="connsiteY8" fmla="*/ 4907036 h 6858000"/>
              <a:gd name="connsiteX9" fmla="*/ 7193036 w 9144000"/>
              <a:gd name="connsiteY9" fmla="*/ 1950964 h 6858000"/>
              <a:gd name="connsiteX10" fmla="*/ 4625788 w 9144000"/>
              <a:gd name="connsiteY10" fmla="*/ 484094 h 6858000"/>
              <a:gd name="connsiteX11" fmla="*/ 1950964 w 9144000"/>
              <a:gd name="connsiteY11" fmla="*/ 1950964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950964 w 9144000"/>
              <a:gd name="connsiteY5" fmla="*/ 1950964 h 6858000"/>
              <a:gd name="connsiteX6" fmla="*/ 1950964 w 9144000"/>
              <a:gd name="connsiteY6" fmla="*/ 4907036 h 6858000"/>
              <a:gd name="connsiteX7" fmla="*/ 4536142 w 9144000"/>
              <a:gd name="connsiteY7" fmla="*/ 6329083 h 6858000"/>
              <a:gd name="connsiteX8" fmla="*/ 7193036 w 9144000"/>
              <a:gd name="connsiteY8" fmla="*/ 4907036 h 6858000"/>
              <a:gd name="connsiteX9" fmla="*/ 7193036 w 9144000"/>
              <a:gd name="connsiteY9" fmla="*/ 1950964 h 6858000"/>
              <a:gd name="connsiteX10" fmla="*/ 4607858 w 9144000"/>
              <a:gd name="connsiteY10" fmla="*/ 609600 h 6858000"/>
              <a:gd name="connsiteX11" fmla="*/ 1950964 w 9144000"/>
              <a:gd name="connsiteY11" fmla="*/ 1950964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950964 w 9144000"/>
              <a:gd name="connsiteY5" fmla="*/ 1950964 h 6858000"/>
              <a:gd name="connsiteX6" fmla="*/ 1950964 w 9144000"/>
              <a:gd name="connsiteY6" fmla="*/ 4907036 h 6858000"/>
              <a:gd name="connsiteX7" fmla="*/ 4536142 w 9144000"/>
              <a:gd name="connsiteY7" fmla="*/ 6329083 h 6858000"/>
              <a:gd name="connsiteX8" fmla="*/ 7193036 w 9144000"/>
              <a:gd name="connsiteY8" fmla="*/ 4907036 h 6858000"/>
              <a:gd name="connsiteX9" fmla="*/ 7193036 w 9144000"/>
              <a:gd name="connsiteY9" fmla="*/ 1950964 h 6858000"/>
              <a:gd name="connsiteX10" fmla="*/ 4607858 w 9144000"/>
              <a:gd name="connsiteY10" fmla="*/ 609600 h 6858000"/>
              <a:gd name="connsiteX11" fmla="*/ 1950964 w 9144000"/>
              <a:gd name="connsiteY11" fmla="*/ 1950964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950964 w 9144000"/>
              <a:gd name="connsiteY5" fmla="*/ 1950964 h 6858000"/>
              <a:gd name="connsiteX6" fmla="*/ 1950964 w 9144000"/>
              <a:gd name="connsiteY6" fmla="*/ 4907036 h 6858000"/>
              <a:gd name="connsiteX7" fmla="*/ 4536142 w 9144000"/>
              <a:gd name="connsiteY7" fmla="*/ 6329083 h 6858000"/>
              <a:gd name="connsiteX8" fmla="*/ 7193036 w 9144000"/>
              <a:gd name="connsiteY8" fmla="*/ 4907036 h 6858000"/>
              <a:gd name="connsiteX9" fmla="*/ 7193036 w 9144000"/>
              <a:gd name="connsiteY9" fmla="*/ 1950964 h 6858000"/>
              <a:gd name="connsiteX10" fmla="*/ 4607858 w 9144000"/>
              <a:gd name="connsiteY10" fmla="*/ 609600 h 6858000"/>
              <a:gd name="connsiteX11" fmla="*/ 1950964 w 9144000"/>
              <a:gd name="connsiteY11" fmla="*/ 1950964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950964 w 9144000"/>
              <a:gd name="connsiteY5" fmla="*/ 1950964 h 6858000"/>
              <a:gd name="connsiteX6" fmla="*/ 1950964 w 9144000"/>
              <a:gd name="connsiteY6" fmla="*/ 4907036 h 6858000"/>
              <a:gd name="connsiteX7" fmla="*/ 4536142 w 9144000"/>
              <a:gd name="connsiteY7" fmla="*/ 6329083 h 6858000"/>
              <a:gd name="connsiteX8" fmla="*/ 7193036 w 9144000"/>
              <a:gd name="connsiteY8" fmla="*/ 4907036 h 6858000"/>
              <a:gd name="connsiteX9" fmla="*/ 7193036 w 9144000"/>
              <a:gd name="connsiteY9" fmla="*/ 1950964 h 6858000"/>
              <a:gd name="connsiteX10" fmla="*/ 4607858 w 9144000"/>
              <a:gd name="connsiteY10" fmla="*/ 609600 h 6858000"/>
              <a:gd name="connsiteX11" fmla="*/ 1950964 w 9144000"/>
              <a:gd name="connsiteY11" fmla="*/ 1950964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950964 w 9144000"/>
              <a:gd name="connsiteY5" fmla="*/ 1950964 h 6858000"/>
              <a:gd name="connsiteX6" fmla="*/ 1950964 w 9144000"/>
              <a:gd name="connsiteY6" fmla="*/ 4907036 h 6858000"/>
              <a:gd name="connsiteX7" fmla="*/ 4536142 w 9144000"/>
              <a:gd name="connsiteY7" fmla="*/ 6329083 h 6858000"/>
              <a:gd name="connsiteX8" fmla="*/ 7193036 w 9144000"/>
              <a:gd name="connsiteY8" fmla="*/ 4907036 h 6858000"/>
              <a:gd name="connsiteX9" fmla="*/ 7193036 w 9144000"/>
              <a:gd name="connsiteY9" fmla="*/ 1950964 h 6858000"/>
              <a:gd name="connsiteX10" fmla="*/ 4607858 w 9144000"/>
              <a:gd name="connsiteY10" fmla="*/ 609600 h 6858000"/>
              <a:gd name="connsiteX11" fmla="*/ 1950964 w 9144000"/>
              <a:gd name="connsiteY11" fmla="*/ 1950964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950964 w 9144000"/>
              <a:gd name="connsiteY5" fmla="*/ 1950964 h 6858000"/>
              <a:gd name="connsiteX6" fmla="*/ 1950964 w 9144000"/>
              <a:gd name="connsiteY6" fmla="*/ 4907036 h 6858000"/>
              <a:gd name="connsiteX7" fmla="*/ 4536142 w 9144000"/>
              <a:gd name="connsiteY7" fmla="*/ 6329083 h 6858000"/>
              <a:gd name="connsiteX8" fmla="*/ 7193036 w 9144000"/>
              <a:gd name="connsiteY8" fmla="*/ 4907036 h 6858000"/>
              <a:gd name="connsiteX9" fmla="*/ 7193036 w 9144000"/>
              <a:gd name="connsiteY9" fmla="*/ 1950964 h 6858000"/>
              <a:gd name="connsiteX10" fmla="*/ 4607858 w 9144000"/>
              <a:gd name="connsiteY10" fmla="*/ 609600 h 6858000"/>
              <a:gd name="connsiteX11" fmla="*/ 1950964 w 9144000"/>
              <a:gd name="connsiteY11" fmla="*/ 1950964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950964 w 9144000"/>
              <a:gd name="connsiteY5" fmla="*/ 1950964 h 6858000"/>
              <a:gd name="connsiteX6" fmla="*/ 1950964 w 9144000"/>
              <a:gd name="connsiteY6" fmla="*/ 4907036 h 6858000"/>
              <a:gd name="connsiteX7" fmla="*/ 4536142 w 9144000"/>
              <a:gd name="connsiteY7" fmla="*/ 6329083 h 6858000"/>
              <a:gd name="connsiteX8" fmla="*/ 7193036 w 9144000"/>
              <a:gd name="connsiteY8" fmla="*/ 4907036 h 6858000"/>
              <a:gd name="connsiteX9" fmla="*/ 7193036 w 9144000"/>
              <a:gd name="connsiteY9" fmla="*/ 1950964 h 6858000"/>
              <a:gd name="connsiteX10" fmla="*/ 4607858 w 9144000"/>
              <a:gd name="connsiteY10" fmla="*/ 609600 h 6858000"/>
              <a:gd name="connsiteX11" fmla="*/ 1950964 w 9144000"/>
              <a:gd name="connsiteY11" fmla="*/ 1950964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950964 w 9144000"/>
              <a:gd name="connsiteY5" fmla="*/ 1950964 h 6858000"/>
              <a:gd name="connsiteX6" fmla="*/ 1950964 w 9144000"/>
              <a:gd name="connsiteY6" fmla="*/ 4907036 h 6858000"/>
              <a:gd name="connsiteX7" fmla="*/ 4536142 w 9144000"/>
              <a:gd name="connsiteY7" fmla="*/ 6329083 h 6858000"/>
              <a:gd name="connsiteX8" fmla="*/ 7193036 w 9144000"/>
              <a:gd name="connsiteY8" fmla="*/ 4907036 h 6858000"/>
              <a:gd name="connsiteX9" fmla="*/ 7193036 w 9144000"/>
              <a:gd name="connsiteY9" fmla="*/ 1950964 h 6858000"/>
              <a:gd name="connsiteX10" fmla="*/ 4607858 w 9144000"/>
              <a:gd name="connsiteY10" fmla="*/ 609600 h 6858000"/>
              <a:gd name="connsiteX11" fmla="*/ 1950964 w 9144000"/>
              <a:gd name="connsiteY11" fmla="*/ 1950964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950964 w 9144000"/>
              <a:gd name="connsiteY5" fmla="*/ 1950964 h 6858000"/>
              <a:gd name="connsiteX6" fmla="*/ 1950964 w 9144000"/>
              <a:gd name="connsiteY6" fmla="*/ 4907036 h 6858000"/>
              <a:gd name="connsiteX7" fmla="*/ 4536142 w 9144000"/>
              <a:gd name="connsiteY7" fmla="*/ 6329083 h 6858000"/>
              <a:gd name="connsiteX8" fmla="*/ 7193036 w 9144000"/>
              <a:gd name="connsiteY8" fmla="*/ 4907036 h 6858000"/>
              <a:gd name="connsiteX9" fmla="*/ 7193036 w 9144000"/>
              <a:gd name="connsiteY9" fmla="*/ 1950964 h 6858000"/>
              <a:gd name="connsiteX10" fmla="*/ 4607858 w 9144000"/>
              <a:gd name="connsiteY10" fmla="*/ 609600 h 6858000"/>
              <a:gd name="connsiteX11" fmla="*/ 1950964 w 9144000"/>
              <a:gd name="connsiteY11" fmla="*/ 1950964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950964 w 9144000"/>
              <a:gd name="connsiteY5" fmla="*/ 1950964 h 6858000"/>
              <a:gd name="connsiteX6" fmla="*/ 1950964 w 9144000"/>
              <a:gd name="connsiteY6" fmla="*/ 4907036 h 6858000"/>
              <a:gd name="connsiteX7" fmla="*/ 4536142 w 9144000"/>
              <a:gd name="connsiteY7" fmla="*/ 6329083 h 6858000"/>
              <a:gd name="connsiteX8" fmla="*/ 7193036 w 9144000"/>
              <a:gd name="connsiteY8" fmla="*/ 4907036 h 6858000"/>
              <a:gd name="connsiteX9" fmla="*/ 7193036 w 9144000"/>
              <a:gd name="connsiteY9" fmla="*/ 1950964 h 6858000"/>
              <a:gd name="connsiteX10" fmla="*/ 4607858 w 9144000"/>
              <a:gd name="connsiteY10" fmla="*/ 609600 h 6858000"/>
              <a:gd name="connsiteX11" fmla="*/ 1950964 w 9144000"/>
              <a:gd name="connsiteY11" fmla="*/ 1950964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950964 w 9144000"/>
              <a:gd name="connsiteY5" fmla="*/ 1950964 h 6858000"/>
              <a:gd name="connsiteX6" fmla="*/ 1950964 w 9144000"/>
              <a:gd name="connsiteY6" fmla="*/ 4907036 h 6858000"/>
              <a:gd name="connsiteX7" fmla="*/ 4536142 w 9144000"/>
              <a:gd name="connsiteY7" fmla="*/ 6329083 h 6858000"/>
              <a:gd name="connsiteX8" fmla="*/ 7193036 w 9144000"/>
              <a:gd name="connsiteY8" fmla="*/ 4907036 h 6858000"/>
              <a:gd name="connsiteX9" fmla="*/ 7193036 w 9144000"/>
              <a:gd name="connsiteY9" fmla="*/ 1950964 h 6858000"/>
              <a:gd name="connsiteX10" fmla="*/ 4607858 w 9144000"/>
              <a:gd name="connsiteY10" fmla="*/ 609600 h 6858000"/>
              <a:gd name="connsiteX11" fmla="*/ 1950964 w 9144000"/>
              <a:gd name="connsiteY11" fmla="*/ 1950964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950964 w 9144000"/>
              <a:gd name="connsiteY5" fmla="*/ 1950964 h 6858000"/>
              <a:gd name="connsiteX6" fmla="*/ 1950964 w 9144000"/>
              <a:gd name="connsiteY6" fmla="*/ 4907036 h 6858000"/>
              <a:gd name="connsiteX7" fmla="*/ 4536142 w 9144000"/>
              <a:gd name="connsiteY7" fmla="*/ 6329083 h 6858000"/>
              <a:gd name="connsiteX8" fmla="*/ 7193036 w 9144000"/>
              <a:gd name="connsiteY8" fmla="*/ 4907036 h 6858000"/>
              <a:gd name="connsiteX9" fmla="*/ 7193036 w 9144000"/>
              <a:gd name="connsiteY9" fmla="*/ 1950964 h 6858000"/>
              <a:gd name="connsiteX10" fmla="*/ 4607858 w 9144000"/>
              <a:gd name="connsiteY10" fmla="*/ 609600 h 6858000"/>
              <a:gd name="connsiteX11" fmla="*/ 1950964 w 9144000"/>
              <a:gd name="connsiteY11" fmla="*/ 1950964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950964 w 9144000"/>
              <a:gd name="connsiteY5" fmla="*/ 1950964 h 6858000"/>
              <a:gd name="connsiteX6" fmla="*/ 1950964 w 9144000"/>
              <a:gd name="connsiteY6" fmla="*/ 4907036 h 6858000"/>
              <a:gd name="connsiteX7" fmla="*/ 4536142 w 9144000"/>
              <a:gd name="connsiteY7" fmla="*/ 6329083 h 6858000"/>
              <a:gd name="connsiteX8" fmla="*/ 7193036 w 9144000"/>
              <a:gd name="connsiteY8" fmla="*/ 4907036 h 6858000"/>
              <a:gd name="connsiteX9" fmla="*/ 7193036 w 9144000"/>
              <a:gd name="connsiteY9" fmla="*/ 1950964 h 6858000"/>
              <a:gd name="connsiteX10" fmla="*/ 4607858 w 9144000"/>
              <a:gd name="connsiteY10" fmla="*/ 609600 h 6858000"/>
              <a:gd name="connsiteX11" fmla="*/ 1950964 w 9144000"/>
              <a:gd name="connsiteY11" fmla="*/ 1950964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950964 w 9144000"/>
              <a:gd name="connsiteY5" fmla="*/ 1950964 h 6858000"/>
              <a:gd name="connsiteX6" fmla="*/ 1950964 w 9144000"/>
              <a:gd name="connsiteY6" fmla="*/ 4907036 h 6858000"/>
              <a:gd name="connsiteX7" fmla="*/ 4536142 w 9144000"/>
              <a:gd name="connsiteY7" fmla="*/ 6329083 h 6858000"/>
              <a:gd name="connsiteX8" fmla="*/ 7905773 w 9144000"/>
              <a:gd name="connsiteY8" fmla="*/ 3429000 h 6858000"/>
              <a:gd name="connsiteX9" fmla="*/ 7193036 w 9144000"/>
              <a:gd name="connsiteY9" fmla="*/ 1950964 h 6858000"/>
              <a:gd name="connsiteX10" fmla="*/ 4607858 w 9144000"/>
              <a:gd name="connsiteY10" fmla="*/ 609600 h 6858000"/>
              <a:gd name="connsiteX11" fmla="*/ 1950964 w 9144000"/>
              <a:gd name="connsiteY11" fmla="*/ 1950964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950964 w 9144000"/>
              <a:gd name="connsiteY5" fmla="*/ 1950964 h 6858000"/>
              <a:gd name="connsiteX6" fmla="*/ 1950964 w 9144000"/>
              <a:gd name="connsiteY6" fmla="*/ 4907036 h 6858000"/>
              <a:gd name="connsiteX7" fmla="*/ 4536142 w 9144000"/>
              <a:gd name="connsiteY7" fmla="*/ 6329083 h 6858000"/>
              <a:gd name="connsiteX8" fmla="*/ 7905773 w 9144000"/>
              <a:gd name="connsiteY8" fmla="*/ 3429000 h 6858000"/>
              <a:gd name="connsiteX9" fmla="*/ 7193036 w 9144000"/>
              <a:gd name="connsiteY9" fmla="*/ 1950964 h 6858000"/>
              <a:gd name="connsiteX10" fmla="*/ 4607858 w 9144000"/>
              <a:gd name="connsiteY10" fmla="*/ 609600 h 6858000"/>
              <a:gd name="connsiteX11" fmla="*/ 1950964 w 9144000"/>
              <a:gd name="connsiteY11" fmla="*/ 1950964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950964 w 9144000"/>
              <a:gd name="connsiteY5" fmla="*/ 1950964 h 6858000"/>
              <a:gd name="connsiteX6" fmla="*/ 1523979 w 9144000"/>
              <a:gd name="connsiteY6" fmla="*/ 4822041 h 6858000"/>
              <a:gd name="connsiteX7" fmla="*/ 4536142 w 9144000"/>
              <a:gd name="connsiteY7" fmla="*/ 6329083 h 6858000"/>
              <a:gd name="connsiteX8" fmla="*/ 7905773 w 9144000"/>
              <a:gd name="connsiteY8" fmla="*/ 3429000 h 6858000"/>
              <a:gd name="connsiteX9" fmla="*/ 7193036 w 9144000"/>
              <a:gd name="connsiteY9" fmla="*/ 1950964 h 6858000"/>
              <a:gd name="connsiteX10" fmla="*/ 4607858 w 9144000"/>
              <a:gd name="connsiteY10" fmla="*/ 609600 h 6858000"/>
              <a:gd name="connsiteX11" fmla="*/ 1950964 w 9144000"/>
              <a:gd name="connsiteY11" fmla="*/ 1950964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950964 w 9144000"/>
              <a:gd name="connsiteY5" fmla="*/ 1950964 h 6858000"/>
              <a:gd name="connsiteX6" fmla="*/ 1523979 w 9144000"/>
              <a:gd name="connsiteY6" fmla="*/ 4822041 h 6858000"/>
              <a:gd name="connsiteX7" fmla="*/ 5524507 w 9144000"/>
              <a:gd name="connsiteY7" fmla="*/ 5786454 h 6858000"/>
              <a:gd name="connsiteX8" fmla="*/ 7905773 w 9144000"/>
              <a:gd name="connsiteY8" fmla="*/ 3429000 h 6858000"/>
              <a:gd name="connsiteX9" fmla="*/ 7193036 w 9144000"/>
              <a:gd name="connsiteY9" fmla="*/ 1950964 h 6858000"/>
              <a:gd name="connsiteX10" fmla="*/ 4607858 w 9144000"/>
              <a:gd name="connsiteY10" fmla="*/ 609600 h 6858000"/>
              <a:gd name="connsiteX11" fmla="*/ 1950964 w 9144000"/>
              <a:gd name="connsiteY11" fmla="*/ 1950964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950964 w 9144000"/>
              <a:gd name="connsiteY5" fmla="*/ 1950964 h 6858000"/>
              <a:gd name="connsiteX6" fmla="*/ 1523979 w 9144000"/>
              <a:gd name="connsiteY6" fmla="*/ 4822041 h 6858000"/>
              <a:gd name="connsiteX7" fmla="*/ 5524507 w 9144000"/>
              <a:gd name="connsiteY7" fmla="*/ 5786454 h 6858000"/>
              <a:gd name="connsiteX8" fmla="*/ 7905773 w 9144000"/>
              <a:gd name="connsiteY8" fmla="*/ 3429000 h 6858000"/>
              <a:gd name="connsiteX9" fmla="*/ 7193036 w 9144000"/>
              <a:gd name="connsiteY9" fmla="*/ 1950964 h 6858000"/>
              <a:gd name="connsiteX10" fmla="*/ 4607858 w 9144000"/>
              <a:gd name="connsiteY10" fmla="*/ 609600 h 6858000"/>
              <a:gd name="connsiteX11" fmla="*/ 1950964 w 9144000"/>
              <a:gd name="connsiteY11" fmla="*/ 1950964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950964 w 9144000"/>
              <a:gd name="connsiteY5" fmla="*/ 1950964 h 6858000"/>
              <a:gd name="connsiteX6" fmla="*/ 1523979 w 9144000"/>
              <a:gd name="connsiteY6" fmla="*/ 4822041 h 6858000"/>
              <a:gd name="connsiteX7" fmla="*/ 5524507 w 9144000"/>
              <a:gd name="connsiteY7" fmla="*/ 5786454 h 6858000"/>
              <a:gd name="connsiteX8" fmla="*/ 7905773 w 9144000"/>
              <a:gd name="connsiteY8" fmla="*/ 3429000 h 6858000"/>
              <a:gd name="connsiteX9" fmla="*/ 7193036 w 9144000"/>
              <a:gd name="connsiteY9" fmla="*/ 1950964 h 6858000"/>
              <a:gd name="connsiteX10" fmla="*/ 4607858 w 9144000"/>
              <a:gd name="connsiteY10" fmla="*/ 609600 h 6858000"/>
              <a:gd name="connsiteX11" fmla="*/ 1950964 w 9144000"/>
              <a:gd name="connsiteY11" fmla="*/ 1950964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950964 w 9144000"/>
              <a:gd name="connsiteY5" fmla="*/ 1950964 h 6858000"/>
              <a:gd name="connsiteX6" fmla="*/ 1523979 w 9144000"/>
              <a:gd name="connsiteY6" fmla="*/ 4822041 h 6858000"/>
              <a:gd name="connsiteX7" fmla="*/ 5524507 w 9144000"/>
              <a:gd name="connsiteY7" fmla="*/ 5786454 h 6858000"/>
              <a:gd name="connsiteX8" fmla="*/ 7905773 w 9144000"/>
              <a:gd name="connsiteY8" fmla="*/ 3429000 h 6858000"/>
              <a:gd name="connsiteX9" fmla="*/ 7193036 w 9144000"/>
              <a:gd name="connsiteY9" fmla="*/ 1950964 h 6858000"/>
              <a:gd name="connsiteX10" fmla="*/ 4607858 w 9144000"/>
              <a:gd name="connsiteY10" fmla="*/ 609600 h 6858000"/>
              <a:gd name="connsiteX11" fmla="*/ 1950964 w 9144000"/>
              <a:gd name="connsiteY11" fmla="*/ 1950964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950964 w 9144000"/>
              <a:gd name="connsiteY5" fmla="*/ 1950964 h 6858000"/>
              <a:gd name="connsiteX6" fmla="*/ 1523979 w 9144000"/>
              <a:gd name="connsiteY6" fmla="*/ 4822041 h 6858000"/>
              <a:gd name="connsiteX7" fmla="*/ 5429256 w 9144000"/>
              <a:gd name="connsiteY7" fmla="*/ 5732876 h 6858000"/>
              <a:gd name="connsiteX8" fmla="*/ 7905773 w 9144000"/>
              <a:gd name="connsiteY8" fmla="*/ 3429000 h 6858000"/>
              <a:gd name="connsiteX9" fmla="*/ 7193036 w 9144000"/>
              <a:gd name="connsiteY9" fmla="*/ 1950964 h 6858000"/>
              <a:gd name="connsiteX10" fmla="*/ 4607858 w 9144000"/>
              <a:gd name="connsiteY10" fmla="*/ 609600 h 6858000"/>
              <a:gd name="connsiteX11" fmla="*/ 1950964 w 9144000"/>
              <a:gd name="connsiteY11" fmla="*/ 1950964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950964 w 9144000"/>
              <a:gd name="connsiteY5" fmla="*/ 1950964 h 6858000"/>
              <a:gd name="connsiteX6" fmla="*/ 1523979 w 9144000"/>
              <a:gd name="connsiteY6" fmla="*/ 4822041 h 6858000"/>
              <a:gd name="connsiteX7" fmla="*/ 5429256 w 9144000"/>
              <a:gd name="connsiteY7" fmla="*/ 5732876 h 6858000"/>
              <a:gd name="connsiteX8" fmla="*/ 7905773 w 9144000"/>
              <a:gd name="connsiteY8" fmla="*/ 3429000 h 6858000"/>
              <a:gd name="connsiteX9" fmla="*/ 4607858 w 9144000"/>
              <a:gd name="connsiteY9" fmla="*/ 609600 h 6858000"/>
              <a:gd name="connsiteX10" fmla="*/ 1950964 w 9144000"/>
              <a:gd name="connsiteY10" fmla="*/ 1950964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950964 w 9144000"/>
              <a:gd name="connsiteY5" fmla="*/ 1950964 h 6858000"/>
              <a:gd name="connsiteX6" fmla="*/ 1523979 w 9144000"/>
              <a:gd name="connsiteY6" fmla="*/ 4822041 h 6858000"/>
              <a:gd name="connsiteX7" fmla="*/ 5429256 w 9144000"/>
              <a:gd name="connsiteY7" fmla="*/ 5732876 h 6858000"/>
              <a:gd name="connsiteX8" fmla="*/ 7905773 w 9144000"/>
              <a:gd name="connsiteY8" fmla="*/ 3429000 h 6858000"/>
              <a:gd name="connsiteX9" fmla="*/ 5524507 w 9144000"/>
              <a:gd name="connsiteY9" fmla="*/ 1071546 h 6858000"/>
              <a:gd name="connsiteX10" fmla="*/ 1950964 w 9144000"/>
              <a:gd name="connsiteY10" fmla="*/ 1950964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950964 w 9144000"/>
              <a:gd name="connsiteY5" fmla="*/ 1950964 h 6858000"/>
              <a:gd name="connsiteX6" fmla="*/ 1523979 w 9144000"/>
              <a:gd name="connsiteY6" fmla="*/ 4822041 h 6858000"/>
              <a:gd name="connsiteX7" fmla="*/ 5429256 w 9144000"/>
              <a:gd name="connsiteY7" fmla="*/ 5732876 h 6858000"/>
              <a:gd name="connsiteX8" fmla="*/ 7905773 w 9144000"/>
              <a:gd name="connsiteY8" fmla="*/ 3429000 h 6858000"/>
              <a:gd name="connsiteX9" fmla="*/ 5524507 w 9144000"/>
              <a:gd name="connsiteY9" fmla="*/ 1071546 h 6858000"/>
              <a:gd name="connsiteX10" fmla="*/ 1950964 w 9144000"/>
              <a:gd name="connsiteY10" fmla="*/ 1950964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523979 w 9144000"/>
              <a:gd name="connsiteY5" fmla="*/ 1928802 h 6858000"/>
              <a:gd name="connsiteX6" fmla="*/ 1523979 w 9144000"/>
              <a:gd name="connsiteY6" fmla="*/ 4822041 h 6858000"/>
              <a:gd name="connsiteX7" fmla="*/ 5429256 w 9144000"/>
              <a:gd name="connsiteY7" fmla="*/ 5732876 h 6858000"/>
              <a:gd name="connsiteX8" fmla="*/ 7905773 w 9144000"/>
              <a:gd name="connsiteY8" fmla="*/ 3429000 h 6858000"/>
              <a:gd name="connsiteX9" fmla="*/ 5524507 w 9144000"/>
              <a:gd name="connsiteY9" fmla="*/ 1071546 h 6858000"/>
              <a:gd name="connsiteX10" fmla="*/ 1523979 w 9144000"/>
              <a:gd name="connsiteY10" fmla="*/ 1928802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523979 w 9144000"/>
              <a:gd name="connsiteY5" fmla="*/ 1928802 h 6858000"/>
              <a:gd name="connsiteX6" fmla="*/ 1523979 w 9144000"/>
              <a:gd name="connsiteY6" fmla="*/ 4822041 h 6858000"/>
              <a:gd name="connsiteX7" fmla="*/ 5429256 w 9144000"/>
              <a:gd name="connsiteY7" fmla="*/ 5732876 h 6858000"/>
              <a:gd name="connsiteX8" fmla="*/ 7905773 w 9144000"/>
              <a:gd name="connsiteY8" fmla="*/ 3429000 h 6858000"/>
              <a:gd name="connsiteX9" fmla="*/ 5524507 w 9144000"/>
              <a:gd name="connsiteY9" fmla="*/ 1071546 h 6858000"/>
              <a:gd name="connsiteX10" fmla="*/ 1523979 w 9144000"/>
              <a:gd name="connsiteY10" fmla="*/ 1928802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523979 w 9144000"/>
              <a:gd name="connsiteY5" fmla="*/ 1928802 h 6858000"/>
              <a:gd name="connsiteX6" fmla="*/ 1523979 w 9144000"/>
              <a:gd name="connsiteY6" fmla="*/ 4822041 h 6858000"/>
              <a:gd name="connsiteX7" fmla="*/ 5429256 w 9144000"/>
              <a:gd name="connsiteY7" fmla="*/ 5732876 h 6858000"/>
              <a:gd name="connsiteX8" fmla="*/ 7905773 w 9144000"/>
              <a:gd name="connsiteY8" fmla="*/ 3429000 h 6858000"/>
              <a:gd name="connsiteX9" fmla="*/ 5524507 w 9144000"/>
              <a:gd name="connsiteY9" fmla="*/ 1071546 h 6858000"/>
              <a:gd name="connsiteX10" fmla="*/ 1523979 w 9144000"/>
              <a:gd name="connsiteY10" fmla="*/ 1928802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619229 w 9144000"/>
              <a:gd name="connsiteY5" fmla="*/ 1982380 h 6858000"/>
              <a:gd name="connsiteX6" fmla="*/ 1523979 w 9144000"/>
              <a:gd name="connsiteY6" fmla="*/ 4822041 h 6858000"/>
              <a:gd name="connsiteX7" fmla="*/ 5429256 w 9144000"/>
              <a:gd name="connsiteY7" fmla="*/ 5732876 h 6858000"/>
              <a:gd name="connsiteX8" fmla="*/ 7905773 w 9144000"/>
              <a:gd name="connsiteY8" fmla="*/ 3429000 h 6858000"/>
              <a:gd name="connsiteX9" fmla="*/ 5524507 w 9144000"/>
              <a:gd name="connsiteY9" fmla="*/ 1071546 h 6858000"/>
              <a:gd name="connsiteX10" fmla="*/ 1619229 w 9144000"/>
              <a:gd name="connsiteY10" fmla="*/ 198238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523979 w 9144000"/>
              <a:gd name="connsiteY5" fmla="*/ 1928802 h 6858000"/>
              <a:gd name="connsiteX6" fmla="*/ 1523979 w 9144000"/>
              <a:gd name="connsiteY6" fmla="*/ 4822041 h 6858000"/>
              <a:gd name="connsiteX7" fmla="*/ 5429256 w 9144000"/>
              <a:gd name="connsiteY7" fmla="*/ 5732876 h 6858000"/>
              <a:gd name="connsiteX8" fmla="*/ 7905773 w 9144000"/>
              <a:gd name="connsiteY8" fmla="*/ 3429000 h 6858000"/>
              <a:gd name="connsiteX9" fmla="*/ 5524507 w 9144000"/>
              <a:gd name="connsiteY9" fmla="*/ 1071546 h 6858000"/>
              <a:gd name="connsiteX10" fmla="*/ 1523979 w 9144000"/>
              <a:gd name="connsiteY10" fmla="*/ 1928802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523979 w 9144000"/>
              <a:gd name="connsiteY5" fmla="*/ 1982380 h 6858000"/>
              <a:gd name="connsiteX6" fmla="*/ 1523979 w 9144000"/>
              <a:gd name="connsiteY6" fmla="*/ 4822041 h 6858000"/>
              <a:gd name="connsiteX7" fmla="*/ 5429256 w 9144000"/>
              <a:gd name="connsiteY7" fmla="*/ 5732876 h 6858000"/>
              <a:gd name="connsiteX8" fmla="*/ 7905773 w 9144000"/>
              <a:gd name="connsiteY8" fmla="*/ 3429000 h 6858000"/>
              <a:gd name="connsiteX9" fmla="*/ 5524507 w 9144000"/>
              <a:gd name="connsiteY9" fmla="*/ 1071546 h 6858000"/>
              <a:gd name="connsiteX10" fmla="*/ 1523979 w 9144000"/>
              <a:gd name="connsiteY10" fmla="*/ 198238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523979 w 9144000"/>
              <a:gd name="connsiteY5" fmla="*/ 1982380 h 6858000"/>
              <a:gd name="connsiteX6" fmla="*/ 1523979 w 9144000"/>
              <a:gd name="connsiteY6" fmla="*/ 4822041 h 6858000"/>
              <a:gd name="connsiteX7" fmla="*/ 5429256 w 9144000"/>
              <a:gd name="connsiteY7" fmla="*/ 5732876 h 6858000"/>
              <a:gd name="connsiteX8" fmla="*/ 7905773 w 9144000"/>
              <a:gd name="connsiteY8" fmla="*/ 3429000 h 6858000"/>
              <a:gd name="connsiteX9" fmla="*/ 5429256 w 9144000"/>
              <a:gd name="connsiteY9" fmla="*/ 1125125 h 6858000"/>
              <a:gd name="connsiteX10" fmla="*/ 1523979 w 9144000"/>
              <a:gd name="connsiteY10" fmla="*/ 198238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523979 w 9144000"/>
              <a:gd name="connsiteY5" fmla="*/ 1982380 h 6858000"/>
              <a:gd name="connsiteX6" fmla="*/ 1523979 w 9144000"/>
              <a:gd name="connsiteY6" fmla="*/ 4822041 h 6858000"/>
              <a:gd name="connsiteX7" fmla="*/ 5429256 w 9144000"/>
              <a:gd name="connsiteY7" fmla="*/ 5679297 h 6858000"/>
              <a:gd name="connsiteX8" fmla="*/ 7905773 w 9144000"/>
              <a:gd name="connsiteY8" fmla="*/ 3429000 h 6858000"/>
              <a:gd name="connsiteX9" fmla="*/ 5429256 w 9144000"/>
              <a:gd name="connsiteY9" fmla="*/ 1125125 h 6858000"/>
              <a:gd name="connsiteX10" fmla="*/ 1523979 w 9144000"/>
              <a:gd name="connsiteY10" fmla="*/ 198238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523979 w 9144000"/>
              <a:gd name="connsiteY5" fmla="*/ 1982380 h 6858000"/>
              <a:gd name="connsiteX6" fmla="*/ 1523979 w 9144000"/>
              <a:gd name="connsiteY6" fmla="*/ 4822041 h 6858000"/>
              <a:gd name="connsiteX7" fmla="*/ 5429256 w 9144000"/>
              <a:gd name="connsiteY7" fmla="*/ 5679297 h 6858000"/>
              <a:gd name="connsiteX8" fmla="*/ 7905773 w 9144000"/>
              <a:gd name="connsiteY8" fmla="*/ 3429000 h 6858000"/>
              <a:gd name="connsiteX9" fmla="*/ 5429256 w 9144000"/>
              <a:gd name="connsiteY9" fmla="*/ 1125125 h 6858000"/>
              <a:gd name="connsiteX10" fmla="*/ 1523979 w 9144000"/>
              <a:gd name="connsiteY10" fmla="*/ 198238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523979 w 9144000"/>
              <a:gd name="connsiteY5" fmla="*/ 1982380 h 6858000"/>
              <a:gd name="connsiteX6" fmla="*/ 1523979 w 9144000"/>
              <a:gd name="connsiteY6" fmla="*/ 4822041 h 6858000"/>
              <a:gd name="connsiteX7" fmla="*/ 5429256 w 9144000"/>
              <a:gd name="connsiteY7" fmla="*/ 5679297 h 6858000"/>
              <a:gd name="connsiteX8" fmla="*/ 7905773 w 9144000"/>
              <a:gd name="connsiteY8" fmla="*/ 3429000 h 6858000"/>
              <a:gd name="connsiteX9" fmla="*/ 5429256 w 9144000"/>
              <a:gd name="connsiteY9" fmla="*/ 1125125 h 6858000"/>
              <a:gd name="connsiteX10" fmla="*/ 1523979 w 9144000"/>
              <a:gd name="connsiteY10" fmla="*/ 198238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523979 w 9144000"/>
              <a:gd name="connsiteY5" fmla="*/ 1982380 h 6858000"/>
              <a:gd name="connsiteX6" fmla="*/ 1523979 w 9144000"/>
              <a:gd name="connsiteY6" fmla="*/ 4822041 h 6858000"/>
              <a:gd name="connsiteX7" fmla="*/ 5429256 w 9144000"/>
              <a:gd name="connsiteY7" fmla="*/ 5679297 h 6858000"/>
              <a:gd name="connsiteX8" fmla="*/ 7905773 w 9144000"/>
              <a:gd name="connsiteY8" fmla="*/ 3429000 h 6858000"/>
              <a:gd name="connsiteX9" fmla="*/ 5429256 w 9144000"/>
              <a:gd name="connsiteY9" fmla="*/ 1125125 h 6858000"/>
              <a:gd name="connsiteX10" fmla="*/ 1523979 w 9144000"/>
              <a:gd name="connsiteY10" fmla="*/ 198238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523979 w 9144000"/>
              <a:gd name="connsiteY5" fmla="*/ 1982380 h 6858000"/>
              <a:gd name="connsiteX6" fmla="*/ 1523979 w 9144000"/>
              <a:gd name="connsiteY6" fmla="*/ 4822041 h 6858000"/>
              <a:gd name="connsiteX7" fmla="*/ 5429256 w 9144000"/>
              <a:gd name="connsiteY7" fmla="*/ 5679297 h 6858000"/>
              <a:gd name="connsiteX8" fmla="*/ 7905773 w 9144000"/>
              <a:gd name="connsiteY8" fmla="*/ 3429000 h 6858000"/>
              <a:gd name="connsiteX9" fmla="*/ 5429256 w 9144000"/>
              <a:gd name="connsiteY9" fmla="*/ 1125125 h 6858000"/>
              <a:gd name="connsiteX10" fmla="*/ 1523979 w 9144000"/>
              <a:gd name="connsiteY10" fmla="*/ 198238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523979 w 9144000"/>
              <a:gd name="connsiteY5" fmla="*/ 1982380 h 6858000"/>
              <a:gd name="connsiteX6" fmla="*/ 1523979 w 9144000"/>
              <a:gd name="connsiteY6" fmla="*/ 4822041 h 6858000"/>
              <a:gd name="connsiteX7" fmla="*/ 5429256 w 9144000"/>
              <a:gd name="connsiteY7" fmla="*/ 5679297 h 6858000"/>
              <a:gd name="connsiteX8" fmla="*/ 7905773 w 9144000"/>
              <a:gd name="connsiteY8" fmla="*/ 3429000 h 6858000"/>
              <a:gd name="connsiteX9" fmla="*/ 5429256 w 9144000"/>
              <a:gd name="connsiteY9" fmla="*/ 1125125 h 6858000"/>
              <a:gd name="connsiteX10" fmla="*/ 1523979 w 9144000"/>
              <a:gd name="connsiteY10" fmla="*/ 198238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523979 w 9144000"/>
              <a:gd name="connsiteY5" fmla="*/ 1982380 h 6858000"/>
              <a:gd name="connsiteX6" fmla="*/ 1142976 w 9144000"/>
              <a:gd name="connsiteY6" fmla="*/ 4822041 h 6858000"/>
              <a:gd name="connsiteX7" fmla="*/ 5429256 w 9144000"/>
              <a:gd name="connsiteY7" fmla="*/ 5679297 h 6858000"/>
              <a:gd name="connsiteX8" fmla="*/ 7905773 w 9144000"/>
              <a:gd name="connsiteY8" fmla="*/ 3429000 h 6858000"/>
              <a:gd name="connsiteX9" fmla="*/ 5429256 w 9144000"/>
              <a:gd name="connsiteY9" fmla="*/ 1125125 h 6858000"/>
              <a:gd name="connsiteX10" fmla="*/ 1523979 w 9144000"/>
              <a:gd name="connsiteY10" fmla="*/ 198238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047725 w 9144000"/>
              <a:gd name="connsiteY5" fmla="*/ 1982380 h 6858000"/>
              <a:gd name="connsiteX6" fmla="*/ 1142976 w 9144000"/>
              <a:gd name="connsiteY6" fmla="*/ 4822041 h 6858000"/>
              <a:gd name="connsiteX7" fmla="*/ 5429256 w 9144000"/>
              <a:gd name="connsiteY7" fmla="*/ 5679297 h 6858000"/>
              <a:gd name="connsiteX8" fmla="*/ 7905773 w 9144000"/>
              <a:gd name="connsiteY8" fmla="*/ 3429000 h 6858000"/>
              <a:gd name="connsiteX9" fmla="*/ 5429256 w 9144000"/>
              <a:gd name="connsiteY9" fmla="*/ 1125125 h 6858000"/>
              <a:gd name="connsiteX10" fmla="*/ 1047725 w 9144000"/>
              <a:gd name="connsiteY10" fmla="*/ 198238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047725 w 9144000"/>
              <a:gd name="connsiteY5" fmla="*/ 1982380 h 6858000"/>
              <a:gd name="connsiteX6" fmla="*/ 1142976 w 9144000"/>
              <a:gd name="connsiteY6" fmla="*/ 3429000 h 6858000"/>
              <a:gd name="connsiteX7" fmla="*/ 5429256 w 9144000"/>
              <a:gd name="connsiteY7" fmla="*/ 5679297 h 6858000"/>
              <a:gd name="connsiteX8" fmla="*/ 7905773 w 9144000"/>
              <a:gd name="connsiteY8" fmla="*/ 3429000 h 6858000"/>
              <a:gd name="connsiteX9" fmla="*/ 5429256 w 9144000"/>
              <a:gd name="connsiteY9" fmla="*/ 1125125 h 6858000"/>
              <a:gd name="connsiteX10" fmla="*/ 1047725 w 9144000"/>
              <a:gd name="connsiteY10" fmla="*/ 198238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047725 w 9144000"/>
              <a:gd name="connsiteY5" fmla="*/ 1982380 h 6858000"/>
              <a:gd name="connsiteX6" fmla="*/ 1142976 w 9144000"/>
              <a:gd name="connsiteY6" fmla="*/ 3429000 h 6858000"/>
              <a:gd name="connsiteX7" fmla="*/ 5429256 w 9144000"/>
              <a:gd name="connsiteY7" fmla="*/ 5679297 h 6858000"/>
              <a:gd name="connsiteX8" fmla="*/ 7905773 w 9144000"/>
              <a:gd name="connsiteY8" fmla="*/ 3429000 h 6858000"/>
              <a:gd name="connsiteX9" fmla="*/ 5429256 w 9144000"/>
              <a:gd name="connsiteY9" fmla="*/ 1125125 h 6858000"/>
              <a:gd name="connsiteX10" fmla="*/ 1047725 w 9144000"/>
              <a:gd name="connsiteY10" fmla="*/ 198238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047725 w 9144000"/>
              <a:gd name="connsiteY5" fmla="*/ 1982380 h 6858000"/>
              <a:gd name="connsiteX6" fmla="*/ 1142976 w 9144000"/>
              <a:gd name="connsiteY6" fmla="*/ 3429000 h 6858000"/>
              <a:gd name="connsiteX7" fmla="*/ 4476749 w 9144000"/>
              <a:gd name="connsiteY7" fmla="*/ 5679297 h 6858000"/>
              <a:gd name="connsiteX8" fmla="*/ 7905773 w 9144000"/>
              <a:gd name="connsiteY8" fmla="*/ 3429000 h 6858000"/>
              <a:gd name="connsiteX9" fmla="*/ 5429256 w 9144000"/>
              <a:gd name="connsiteY9" fmla="*/ 1125125 h 6858000"/>
              <a:gd name="connsiteX10" fmla="*/ 1047725 w 9144000"/>
              <a:gd name="connsiteY10" fmla="*/ 198238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047725 w 9144000"/>
              <a:gd name="connsiteY5" fmla="*/ 1982380 h 6858000"/>
              <a:gd name="connsiteX6" fmla="*/ 1142976 w 9144000"/>
              <a:gd name="connsiteY6" fmla="*/ 3429000 h 6858000"/>
              <a:gd name="connsiteX7" fmla="*/ 4476749 w 9144000"/>
              <a:gd name="connsiteY7" fmla="*/ 5679297 h 6858000"/>
              <a:gd name="connsiteX8" fmla="*/ 7905773 w 9144000"/>
              <a:gd name="connsiteY8" fmla="*/ 3429000 h 6858000"/>
              <a:gd name="connsiteX9" fmla="*/ 5429256 w 9144000"/>
              <a:gd name="connsiteY9" fmla="*/ 1125125 h 6858000"/>
              <a:gd name="connsiteX10" fmla="*/ 1047725 w 9144000"/>
              <a:gd name="connsiteY10" fmla="*/ 198238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047725 w 9144000"/>
              <a:gd name="connsiteY5" fmla="*/ 1982380 h 6858000"/>
              <a:gd name="connsiteX6" fmla="*/ 1142976 w 9144000"/>
              <a:gd name="connsiteY6" fmla="*/ 3429000 h 6858000"/>
              <a:gd name="connsiteX7" fmla="*/ 4476749 w 9144000"/>
              <a:gd name="connsiteY7" fmla="*/ 5679297 h 6858000"/>
              <a:gd name="connsiteX8" fmla="*/ 7905773 w 9144000"/>
              <a:gd name="connsiteY8" fmla="*/ 3429000 h 6858000"/>
              <a:gd name="connsiteX9" fmla="*/ 5429256 w 9144000"/>
              <a:gd name="connsiteY9" fmla="*/ 1125125 h 6858000"/>
              <a:gd name="connsiteX10" fmla="*/ 1047725 w 9144000"/>
              <a:gd name="connsiteY10" fmla="*/ 198238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047725 w 9144000"/>
              <a:gd name="connsiteY5" fmla="*/ 1982380 h 6858000"/>
              <a:gd name="connsiteX6" fmla="*/ 1142976 w 9144000"/>
              <a:gd name="connsiteY6" fmla="*/ 3429000 h 6858000"/>
              <a:gd name="connsiteX7" fmla="*/ 4476749 w 9144000"/>
              <a:gd name="connsiteY7" fmla="*/ 5679297 h 6858000"/>
              <a:gd name="connsiteX8" fmla="*/ 7905773 w 9144000"/>
              <a:gd name="connsiteY8" fmla="*/ 3429000 h 6858000"/>
              <a:gd name="connsiteX9" fmla="*/ 5429256 w 9144000"/>
              <a:gd name="connsiteY9" fmla="*/ 1125125 h 6858000"/>
              <a:gd name="connsiteX10" fmla="*/ 1047725 w 9144000"/>
              <a:gd name="connsiteY10" fmla="*/ 198238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047725 w 9144000"/>
              <a:gd name="connsiteY5" fmla="*/ 1982380 h 6858000"/>
              <a:gd name="connsiteX6" fmla="*/ 1142976 w 9144000"/>
              <a:gd name="connsiteY6" fmla="*/ 3429000 h 6858000"/>
              <a:gd name="connsiteX7" fmla="*/ 4572000 w 9144000"/>
              <a:gd name="connsiteY7" fmla="*/ 5625719 h 6858000"/>
              <a:gd name="connsiteX8" fmla="*/ 7905773 w 9144000"/>
              <a:gd name="connsiteY8" fmla="*/ 3429000 h 6858000"/>
              <a:gd name="connsiteX9" fmla="*/ 5429256 w 9144000"/>
              <a:gd name="connsiteY9" fmla="*/ 1125125 h 6858000"/>
              <a:gd name="connsiteX10" fmla="*/ 1047725 w 9144000"/>
              <a:gd name="connsiteY10" fmla="*/ 198238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047725 w 9144000"/>
              <a:gd name="connsiteY5" fmla="*/ 1982380 h 6858000"/>
              <a:gd name="connsiteX6" fmla="*/ 1142976 w 9144000"/>
              <a:gd name="connsiteY6" fmla="*/ 3429000 h 6858000"/>
              <a:gd name="connsiteX7" fmla="*/ 4572000 w 9144000"/>
              <a:gd name="connsiteY7" fmla="*/ 5625719 h 6858000"/>
              <a:gd name="connsiteX8" fmla="*/ 8001024 w 9144000"/>
              <a:gd name="connsiteY8" fmla="*/ 3429000 h 6858000"/>
              <a:gd name="connsiteX9" fmla="*/ 5429256 w 9144000"/>
              <a:gd name="connsiteY9" fmla="*/ 1125125 h 6858000"/>
              <a:gd name="connsiteX10" fmla="*/ 1047725 w 9144000"/>
              <a:gd name="connsiteY10" fmla="*/ 198238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047725 w 9144000"/>
              <a:gd name="connsiteY5" fmla="*/ 1982380 h 6858000"/>
              <a:gd name="connsiteX6" fmla="*/ 1142976 w 9144000"/>
              <a:gd name="connsiteY6" fmla="*/ 3429000 h 6858000"/>
              <a:gd name="connsiteX7" fmla="*/ 4572000 w 9144000"/>
              <a:gd name="connsiteY7" fmla="*/ 5625719 h 6858000"/>
              <a:gd name="connsiteX8" fmla="*/ 8001024 w 9144000"/>
              <a:gd name="connsiteY8" fmla="*/ 3429000 h 6858000"/>
              <a:gd name="connsiteX9" fmla="*/ 5429256 w 9144000"/>
              <a:gd name="connsiteY9" fmla="*/ 1125125 h 6858000"/>
              <a:gd name="connsiteX10" fmla="*/ 1047725 w 9144000"/>
              <a:gd name="connsiteY10" fmla="*/ 198238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047725 w 9144000"/>
              <a:gd name="connsiteY5" fmla="*/ 1982380 h 6858000"/>
              <a:gd name="connsiteX6" fmla="*/ 1142976 w 9144000"/>
              <a:gd name="connsiteY6" fmla="*/ 3429000 h 6858000"/>
              <a:gd name="connsiteX7" fmla="*/ 4572000 w 9144000"/>
              <a:gd name="connsiteY7" fmla="*/ 5625719 h 6858000"/>
              <a:gd name="connsiteX8" fmla="*/ 8001024 w 9144000"/>
              <a:gd name="connsiteY8" fmla="*/ 3429000 h 6858000"/>
              <a:gd name="connsiteX9" fmla="*/ 5429256 w 9144000"/>
              <a:gd name="connsiteY9" fmla="*/ 1125125 h 6858000"/>
              <a:gd name="connsiteX10" fmla="*/ 1047725 w 9144000"/>
              <a:gd name="connsiteY10" fmla="*/ 198238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047725 w 9144000"/>
              <a:gd name="connsiteY5" fmla="*/ 1982380 h 6858000"/>
              <a:gd name="connsiteX6" fmla="*/ 1142976 w 9144000"/>
              <a:gd name="connsiteY6" fmla="*/ 3429000 h 6858000"/>
              <a:gd name="connsiteX7" fmla="*/ 4572000 w 9144000"/>
              <a:gd name="connsiteY7" fmla="*/ 5625719 h 6858000"/>
              <a:gd name="connsiteX8" fmla="*/ 8001024 w 9144000"/>
              <a:gd name="connsiteY8" fmla="*/ 3429000 h 6858000"/>
              <a:gd name="connsiteX9" fmla="*/ 5429256 w 9144000"/>
              <a:gd name="connsiteY9" fmla="*/ 1125125 h 6858000"/>
              <a:gd name="connsiteX10" fmla="*/ 1047725 w 9144000"/>
              <a:gd name="connsiteY10" fmla="*/ 198238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047725 w 9144000"/>
              <a:gd name="connsiteY5" fmla="*/ 1982380 h 6858000"/>
              <a:gd name="connsiteX6" fmla="*/ 1142976 w 9144000"/>
              <a:gd name="connsiteY6" fmla="*/ 3429000 h 6858000"/>
              <a:gd name="connsiteX7" fmla="*/ 4572000 w 9144000"/>
              <a:gd name="connsiteY7" fmla="*/ 5625719 h 6858000"/>
              <a:gd name="connsiteX8" fmla="*/ 8001024 w 9144000"/>
              <a:gd name="connsiteY8" fmla="*/ 3429000 h 6858000"/>
              <a:gd name="connsiteX9" fmla="*/ 5429256 w 9144000"/>
              <a:gd name="connsiteY9" fmla="*/ 1125125 h 6858000"/>
              <a:gd name="connsiteX10" fmla="*/ 1047725 w 9144000"/>
              <a:gd name="connsiteY10" fmla="*/ 198238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047725 w 9144000"/>
              <a:gd name="connsiteY5" fmla="*/ 1982380 h 6858000"/>
              <a:gd name="connsiteX6" fmla="*/ 1142976 w 9144000"/>
              <a:gd name="connsiteY6" fmla="*/ 3429000 h 6858000"/>
              <a:gd name="connsiteX7" fmla="*/ 4572000 w 9144000"/>
              <a:gd name="connsiteY7" fmla="*/ 5625719 h 6858000"/>
              <a:gd name="connsiteX8" fmla="*/ 8001024 w 9144000"/>
              <a:gd name="connsiteY8" fmla="*/ 3429000 h 6858000"/>
              <a:gd name="connsiteX9" fmla="*/ 5429256 w 9144000"/>
              <a:gd name="connsiteY9" fmla="*/ 1125125 h 6858000"/>
              <a:gd name="connsiteX10" fmla="*/ 1047725 w 9144000"/>
              <a:gd name="connsiteY10" fmla="*/ 198238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5429256 w 9144000"/>
              <a:gd name="connsiteY5" fmla="*/ 1125125 h 6858000"/>
              <a:gd name="connsiteX6" fmla="*/ 1142976 w 9144000"/>
              <a:gd name="connsiteY6" fmla="*/ 3429000 h 6858000"/>
              <a:gd name="connsiteX7" fmla="*/ 4572000 w 9144000"/>
              <a:gd name="connsiteY7" fmla="*/ 5625719 h 6858000"/>
              <a:gd name="connsiteX8" fmla="*/ 8001024 w 9144000"/>
              <a:gd name="connsiteY8" fmla="*/ 3429000 h 6858000"/>
              <a:gd name="connsiteX9" fmla="*/ 5429256 w 9144000"/>
              <a:gd name="connsiteY9" fmla="*/ 1125125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4476749 w 9144000"/>
              <a:gd name="connsiteY5" fmla="*/ 1178703 h 6858000"/>
              <a:gd name="connsiteX6" fmla="*/ 1142976 w 9144000"/>
              <a:gd name="connsiteY6" fmla="*/ 3429000 h 6858000"/>
              <a:gd name="connsiteX7" fmla="*/ 4572000 w 9144000"/>
              <a:gd name="connsiteY7" fmla="*/ 5625719 h 6858000"/>
              <a:gd name="connsiteX8" fmla="*/ 8001024 w 9144000"/>
              <a:gd name="connsiteY8" fmla="*/ 3429000 h 6858000"/>
              <a:gd name="connsiteX9" fmla="*/ 4476749 w 9144000"/>
              <a:gd name="connsiteY9" fmla="*/ 1178703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4476749 w 9144000"/>
              <a:gd name="connsiteY5" fmla="*/ 1178703 h 6858000"/>
              <a:gd name="connsiteX6" fmla="*/ 1142976 w 9144000"/>
              <a:gd name="connsiteY6" fmla="*/ 3429000 h 6858000"/>
              <a:gd name="connsiteX7" fmla="*/ 4572000 w 9144000"/>
              <a:gd name="connsiteY7" fmla="*/ 5625719 h 6858000"/>
              <a:gd name="connsiteX8" fmla="*/ 8001024 w 9144000"/>
              <a:gd name="connsiteY8" fmla="*/ 3429000 h 6858000"/>
              <a:gd name="connsiteX9" fmla="*/ 4476749 w 9144000"/>
              <a:gd name="connsiteY9" fmla="*/ 1178703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4476749 w 9144000"/>
              <a:gd name="connsiteY5" fmla="*/ 1178703 h 6858000"/>
              <a:gd name="connsiteX6" fmla="*/ 1142976 w 9144000"/>
              <a:gd name="connsiteY6" fmla="*/ 3429000 h 6858000"/>
              <a:gd name="connsiteX7" fmla="*/ 4572000 w 9144000"/>
              <a:gd name="connsiteY7" fmla="*/ 5625719 h 6858000"/>
              <a:gd name="connsiteX8" fmla="*/ 8001024 w 9144000"/>
              <a:gd name="connsiteY8" fmla="*/ 3429000 h 6858000"/>
              <a:gd name="connsiteX9" fmla="*/ 4476749 w 9144000"/>
              <a:gd name="connsiteY9" fmla="*/ 1178703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4476749 w 9144000"/>
              <a:gd name="connsiteY5" fmla="*/ 1232281 h 6858000"/>
              <a:gd name="connsiteX6" fmla="*/ 1142976 w 9144000"/>
              <a:gd name="connsiteY6" fmla="*/ 3429000 h 6858000"/>
              <a:gd name="connsiteX7" fmla="*/ 4572000 w 9144000"/>
              <a:gd name="connsiteY7" fmla="*/ 5625719 h 6858000"/>
              <a:gd name="connsiteX8" fmla="*/ 8001024 w 9144000"/>
              <a:gd name="connsiteY8" fmla="*/ 3429000 h 6858000"/>
              <a:gd name="connsiteX9" fmla="*/ 4476749 w 9144000"/>
              <a:gd name="connsiteY9" fmla="*/ 1232281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4476749 w 9144000"/>
              <a:gd name="connsiteY5" fmla="*/ 1232281 h 6858000"/>
              <a:gd name="connsiteX6" fmla="*/ 1142976 w 9144000"/>
              <a:gd name="connsiteY6" fmla="*/ 3429000 h 6858000"/>
              <a:gd name="connsiteX7" fmla="*/ 4572000 w 9144000"/>
              <a:gd name="connsiteY7" fmla="*/ 5625719 h 6858000"/>
              <a:gd name="connsiteX8" fmla="*/ 8001024 w 9144000"/>
              <a:gd name="connsiteY8" fmla="*/ 3429000 h 6858000"/>
              <a:gd name="connsiteX9" fmla="*/ 4476749 w 9144000"/>
              <a:gd name="connsiteY9" fmla="*/ 1232281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4476749 w 9144000"/>
              <a:gd name="connsiteY5" fmla="*/ 1232281 h 6858000"/>
              <a:gd name="connsiteX6" fmla="*/ 1142976 w 9144000"/>
              <a:gd name="connsiteY6" fmla="*/ 3429000 h 6858000"/>
              <a:gd name="connsiteX7" fmla="*/ 4572000 w 9144000"/>
              <a:gd name="connsiteY7" fmla="*/ 5625719 h 6858000"/>
              <a:gd name="connsiteX8" fmla="*/ 8001024 w 9144000"/>
              <a:gd name="connsiteY8" fmla="*/ 3429000 h 6858000"/>
              <a:gd name="connsiteX9" fmla="*/ 4476749 w 9144000"/>
              <a:gd name="connsiteY9" fmla="*/ 1232281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4476749 w 9144000"/>
              <a:gd name="connsiteY5" fmla="*/ 1232281 h 6858000"/>
              <a:gd name="connsiteX6" fmla="*/ 1142976 w 9144000"/>
              <a:gd name="connsiteY6" fmla="*/ 3429000 h 6858000"/>
              <a:gd name="connsiteX7" fmla="*/ 4572000 w 9144000"/>
              <a:gd name="connsiteY7" fmla="*/ 5625719 h 6858000"/>
              <a:gd name="connsiteX8" fmla="*/ 8001024 w 9144000"/>
              <a:gd name="connsiteY8" fmla="*/ 3429000 h 6858000"/>
              <a:gd name="connsiteX9" fmla="*/ 4476749 w 9144000"/>
              <a:gd name="connsiteY9" fmla="*/ 1232281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4476749 w 9144000"/>
              <a:gd name="connsiteY5" fmla="*/ 1232281 h 6858000"/>
              <a:gd name="connsiteX6" fmla="*/ 1142976 w 9144000"/>
              <a:gd name="connsiteY6" fmla="*/ 3429000 h 6858000"/>
              <a:gd name="connsiteX7" fmla="*/ 4572000 w 9144000"/>
              <a:gd name="connsiteY7" fmla="*/ 5625719 h 6858000"/>
              <a:gd name="connsiteX8" fmla="*/ 8001024 w 9144000"/>
              <a:gd name="connsiteY8" fmla="*/ 3429000 h 6858000"/>
              <a:gd name="connsiteX9" fmla="*/ 4476749 w 9144000"/>
              <a:gd name="connsiteY9" fmla="*/ 1232281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4476749 w 9144000"/>
              <a:gd name="connsiteY5" fmla="*/ 1232281 h 6858000"/>
              <a:gd name="connsiteX6" fmla="*/ 1142976 w 9144000"/>
              <a:gd name="connsiteY6" fmla="*/ 3429000 h 6858000"/>
              <a:gd name="connsiteX7" fmla="*/ 4572000 w 9144000"/>
              <a:gd name="connsiteY7" fmla="*/ 5625719 h 6858000"/>
              <a:gd name="connsiteX8" fmla="*/ 8001024 w 9144000"/>
              <a:gd name="connsiteY8" fmla="*/ 3429000 h 6858000"/>
              <a:gd name="connsiteX9" fmla="*/ 4476749 w 9144000"/>
              <a:gd name="connsiteY9" fmla="*/ 1232281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9144000" h="6858000">
                <a:moveTo>
                  <a:pt x="0" y="0"/>
                </a:moveTo>
                <a:lnTo>
                  <a:pt x="9144000" y="0"/>
                </a:lnTo>
                <a:lnTo>
                  <a:pt x="9144000" y="6858000"/>
                </a:lnTo>
                <a:lnTo>
                  <a:pt x="0" y="6858000"/>
                </a:lnTo>
                <a:lnTo>
                  <a:pt x="0" y="0"/>
                </a:lnTo>
                <a:close/>
                <a:moveTo>
                  <a:pt x="4476749" y="1232281"/>
                </a:moveTo>
                <a:lnTo>
                  <a:pt x="1142976" y="3429000"/>
                </a:lnTo>
                <a:cubicBezTo>
                  <a:pt x="1481460" y="3599399"/>
                  <a:pt x="1267728" y="3524054"/>
                  <a:pt x="4572000" y="5625719"/>
                </a:cubicBezTo>
                <a:cubicBezTo>
                  <a:pt x="4765437" y="5513603"/>
                  <a:pt x="5114231" y="5299574"/>
                  <a:pt x="8001024" y="3429000"/>
                </a:cubicBezTo>
                <a:lnTo>
                  <a:pt x="4476749" y="1232281"/>
                </a:lnTo>
                <a:close/>
              </a:path>
            </a:pathLst>
          </a:custGeom>
          <a:gradFill>
            <a:gsLst>
              <a:gs pos="0">
                <a:srgbClr val="FF7C80"/>
              </a:gs>
              <a:gs pos="25000">
                <a:schemeClr val="bg2">
                  <a:lumMod val="60000"/>
                  <a:lumOff val="40000"/>
                  <a:alpha val="39000"/>
                </a:schemeClr>
              </a:gs>
              <a:gs pos="50000">
                <a:schemeClr val="tx1">
                  <a:alpha val="62000"/>
                </a:schemeClr>
              </a:gs>
              <a:gs pos="97000">
                <a:srgbClr val="01A78F">
                  <a:lumMod val="31000"/>
                </a:srgbClr>
              </a:gs>
              <a:gs pos="83000">
                <a:srgbClr val="3366FF">
                  <a:alpha val="4000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gradFill>
                <a:gsLst>
                  <a:gs pos="0">
                    <a:srgbClr val="5E9EFF"/>
                  </a:gs>
                  <a:gs pos="39999">
                    <a:srgbClr val="85C2FF"/>
                  </a:gs>
                  <a:gs pos="70000">
                    <a:srgbClr val="C4D6EB"/>
                  </a:gs>
                  <a:gs pos="100000">
                    <a:srgbClr val="FFEBFA"/>
                  </a:gs>
                </a:gsLst>
                <a:lin ang="5400000" scaled="0"/>
              </a:gradFill>
            </a:endParaRPr>
          </a:p>
        </p:txBody>
      </p:sp>
    </p:spTree>
  </p:cSld>
  <p:clrMapOvr>
    <a:masterClrMapping/>
  </p:clrMapOvr>
  <p:transition spd="med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0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4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1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102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102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3000"/>
                                        <p:tgtEl>
                                          <p:spTgt spid="102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9" grpId="0"/>
      <p:bldP spid="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1 Imagen" descr="Diapositiva5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Doble onda"/>
          <p:cNvSpPr/>
          <p:nvPr/>
        </p:nvSpPr>
        <p:spPr>
          <a:xfrm>
            <a:off x="33155" y="-17349"/>
            <a:ext cx="9144000" cy="457200"/>
          </a:xfrm>
          <a:prstGeom prst="doubleWave">
            <a:avLst>
              <a:gd name="adj1" fmla="val 12500"/>
              <a:gd name="adj2" fmla="val 0"/>
            </a:avLst>
          </a:prstGeom>
          <a:gradFill>
            <a:gsLst>
              <a:gs pos="0">
                <a:srgbClr val="FFFFFF"/>
              </a:gs>
              <a:gs pos="13000">
                <a:srgbClr val="E6E6E6"/>
              </a:gs>
              <a:gs pos="32001">
                <a:srgbClr val="7D8496"/>
              </a:gs>
              <a:gs pos="47000">
                <a:schemeClr val="accent6">
                  <a:lumMod val="20000"/>
                  <a:lumOff val="80000"/>
                </a:schemeClr>
              </a:gs>
              <a:gs pos="85001">
                <a:srgbClr val="7D8496"/>
              </a:gs>
              <a:gs pos="100000">
                <a:srgbClr val="E6E6E6"/>
              </a:gs>
            </a:gsLst>
            <a:lin ang="2700000" scaled="1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4823520" y="1700808"/>
            <a:ext cx="4320480" cy="1569660"/>
          </a:xfrm>
          <a:prstGeom prst="rect">
            <a:avLst/>
          </a:prstGeom>
        </p:spPr>
        <p:txBody>
          <a:bodyPr wrap="square">
            <a:spAutoFit/>
            <a:scene3d>
              <a:camera prst="obliqueBottomLeft"/>
              <a:lightRig rig="threePt" dir="t"/>
            </a:scene3d>
            <a:sp3d extrusionH="63500"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+mn-lt"/>
                <a:cs typeface="+mn-cs"/>
              </a:rPr>
              <a:t>Por tus infinitos logros,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+mn-lt"/>
                <a:cs typeface="+mn-cs"/>
              </a:rPr>
              <a:t> sueños y propósitos,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+mn-lt"/>
                <a:cs typeface="+mn-cs"/>
              </a:rPr>
              <a:t>este día es para ti, para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+mn-lt"/>
                <a:cs typeface="+mn-cs"/>
              </a:rPr>
              <a:t> quererte y valorarte…</a:t>
            </a:r>
          </a:p>
        </p:txBody>
      </p:sp>
      <p:sp>
        <p:nvSpPr>
          <p:cNvPr id="6" name="5 Forma libre"/>
          <p:cNvSpPr/>
          <p:nvPr/>
        </p:nvSpPr>
        <p:spPr>
          <a:xfrm>
            <a:off x="-627730" y="-346480"/>
            <a:ext cx="10528321" cy="5791704"/>
          </a:xfrm>
          <a:custGeom>
            <a:avLst/>
            <a:gdLst>
              <a:gd name="connsiteX0" fmla="*/ 2664296 w 5328592"/>
              <a:gd name="connsiteY0" fmla="*/ 954106 h 3816424"/>
              <a:gd name="connsiteX1" fmla="*/ 2664296 w 5328592"/>
              <a:gd name="connsiteY1" fmla="*/ 3816424 h 3816424"/>
              <a:gd name="connsiteX2" fmla="*/ 2664296 w 5328592"/>
              <a:gd name="connsiteY2" fmla="*/ 954106 h 3816424"/>
              <a:gd name="connsiteX0" fmla="*/ 5439604 w 10879208"/>
              <a:gd name="connsiteY0" fmla="*/ 2582508 h 5444826"/>
              <a:gd name="connsiteX1" fmla="*/ 5439604 w 10879208"/>
              <a:gd name="connsiteY1" fmla="*/ 5444826 h 5444826"/>
              <a:gd name="connsiteX2" fmla="*/ 5439604 w 10879208"/>
              <a:gd name="connsiteY2" fmla="*/ 2582508 h 5444826"/>
              <a:gd name="connsiteX0" fmla="*/ 5439604 w 10879208"/>
              <a:gd name="connsiteY0" fmla="*/ 2582508 h 5444826"/>
              <a:gd name="connsiteX1" fmla="*/ 5439604 w 10879208"/>
              <a:gd name="connsiteY1" fmla="*/ 5444826 h 5444826"/>
              <a:gd name="connsiteX2" fmla="*/ 5439604 w 10879208"/>
              <a:gd name="connsiteY2" fmla="*/ 2582508 h 5444826"/>
              <a:gd name="connsiteX0" fmla="*/ 5439604 w 10879208"/>
              <a:gd name="connsiteY0" fmla="*/ 2582508 h 5588842"/>
              <a:gd name="connsiteX1" fmla="*/ 5439604 w 10879208"/>
              <a:gd name="connsiteY1" fmla="*/ 5588842 h 5588842"/>
              <a:gd name="connsiteX2" fmla="*/ 5439604 w 10879208"/>
              <a:gd name="connsiteY2" fmla="*/ 2582508 h 5588842"/>
              <a:gd name="connsiteX0" fmla="*/ 5439604 w 10619868"/>
              <a:gd name="connsiteY0" fmla="*/ 2582508 h 5588842"/>
              <a:gd name="connsiteX1" fmla="*/ 5439604 w 10619868"/>
              <a:gd name="connsiteY1" fmla="*/ 5588842 h 5588842"/>
              <a:gd name="connsiteX2" fmla="*/ 5439604 w 10619868"/>
              <a:gd name="connsiteY2" fmla="*/ 2582508 h 5588842"/>
              <a:gd name="connsiteX0" fmla="*/ 5215890 w 10396154"/>
              <a:gd name="connsiteY0" fmla="*/ 2582508 h 5588842"/>
              <a:gd name="connsiteX1" fmla="*/ 5215890 w 10396154"/>
              <a:gd name="connsiteY1" fmla="*/ 5588842 h 5588842"/>
              <a:gd name="connsiteX2" fmla="*/ 5215890 w 10396154"/>
              <a:gd name="connsiteY2" fmla="*/ 2582508 h 5588842"/>
              <a:gd name="connsiteX0" fmla="*/ 5215890 w 10396154"/>
              <a:gd name="connsiteY0" fmla="*/ 2664270 h 5670604"/>
              <a:gd name="connsiteX1" fmla="*/ 5215890 w 10396154"/>
              <a:gd name="connsiteY1" fmla="*/ 5670604 h 5670604"/>
              <a:gd name="connsiteX2" fmla="*/ 5215890 w 10396154"/>
              <a:gd name="connsiteY2" fmla="*/ 2664270 h 5670604"/>
              <a:gd name="connsiteX0" fmla="*/ 5215890 w 10396154"/>
              <a:gd name="connsiteY0" fmla="*/ 2695360 h 5701694"/>
              <a:gd name="connsiteX1" fmla="*/ 5215890 w 10396154"/>
              <a:gd name="connsiteY1" fmla="*/ 5701694 h 5701694"/>
              <a:gd name="connsiteX2" fmla="*/ 5215890 w 10396154"/>
              <a:gd name="connsiteY2" fmla="*/ 2695360 h 5701694"/>
              <a:gd name="connsiteX0" fmla="*/ 5215890 w 10396154"/>
              <a:gd name="connsiteY0" fmla="*/ 2695360 h 5701694"/>
              <a:gd name="connsiteX1" fmla="*/ 5215890 w 10396154"/>
              <a:gd name="connsiteY1" fmla="*/ 5701694 h 5701694"/>
              <a:gd name="connsiteX2" fmla="*/ 5215890 w 10396154"/>
              <a:gd name="connsiteY2" fmla="*/ 2695360 h 5701694"/>
              <a:gd name="connsiteX0" fmla="*/ 5113953 w 10294217"/>
              <a:gd name="connsiteY0" fmla="*/ 2695360 h 5701694"/>
              <a:gd name="connsiteX1" fmla="*/ 5113953 w 10294217"/>
              <a:gd name="connsiteY1" fmla="*/ 5701694 h 5701694"/>
              <a:gd name="connsiteX2" fmla="*/ 5113953 w 10294217"/>
              <a:gd name="connsiteY2" fmla="*/ 2695360 h 5701694"/>
              <a:gd name="connsiteX0" fmla="*/ 5163382 w 10294217"/>
              <a:gd name="connsiteY0" fmla="*/ 2695360 h 5701694"/>
              <a:gd name="connsiteX1" fmla="*/ 5113953 w 10294217"/>
              <a:gd name="connsiteY1" fmla="*/ 5701694 h 5701694"/>
              <a:gd name="connsiteX2" fmla="*/ 5163382 w 10294217"/>
              <a:gd name="connsiteY2" fmla="*/ 2695360 h 5701694"/>
              <a:gd name="connsiteX0" fmla="*/ 5163382 w 10294217"/>
              <a:gd name="connsiteY0" fmla="*/ 2695360 h 5773702"/>
              <a:gd name="connsiteX1" fmla="*/ 5113953 w 10294217"/>
              <a:gd name="connsiteY1" fmla="*/ 5773702 h 5773702"/>
              <a:gd name="connsiteX2" fmla="*/ 5163382 w 10294217"/>
              <a:gd name="connsiteY2" fmla="*/ 2695360 h 5773702"/>
              <a:gd name="connsiteX0" fmla="*/ 5113953 w 10294217"/>
              <a:gd name="connsiteY0" fmla="*/ 2695360 h 5791704"/>
              <a:gd name="connsiteX1" fmla="*/ 5113953 w 10294217"/>
              <a:gd name="connsiteY1" fmla="*/ 5791704 h 5791704"/>
              <a:gd name="connsiteX2" fmla="*/ 5113953 w 10294217"/>
              <a:gd name="connsiteY2" fmla="*/ 2695360 h 5791704"/>
              <a:gd name="connsiteX0" fmla="*/ 5113953 w 10294217"/>
              <a:gd name="connsiteY0" fmla="*/ 2695360 h 5791704"/>
              <a:gd name="connsiteX1" fmla="*/ 5113953 w 10294217"/>
              <a:gd name="connsiteY1" fmla="*/ 5791704 h 5791704"/>
              <a:gd name="connsiteX2" fmla="*/ 5113953 w 10294217"/>
              <a:gd name="connsiteY2" fmla="*/ 2695360 h 57917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0294217" h="5791704">
                <a:moveTo>
                  <a:pt x="5113953" y="2695360"/>
                </a:moveTo>
                <a:cubicBezTo>
                  <a:pt x="6704166" y="67640"/>
                  <a:pt x="10294217" y="2930308"/>
                  <a:pt x="5113953" y="5791704"/>
                </a:cubicBezTo>
                <a:cubicBezTo>
                  <a:pt x="0" y="2824352"/>
                  <a:pt x="3637650" y="0"/>
                  <a:pt x="5113953" y="2695360"/>
                </a:cubicBezTo>
                <a:close/>
              </a:path>
            </a:pathLst>
          </a:custGeom>
          <a:gradFill>
            <a:gsLst>
              <a:gs pos="0">
                <a:srgbClr val="FF3399"/>
              </a:gs>
              <a:gs pos="25000">
                <a:schemeClr val="bg2">
                  <a:lumMod val="60000"/>
                  <a:lumOff val="40000"/>
                  <a:alpha val="65000"/>
                </a:schemeClr>
              </a:gs>
              <a:gs pos="50000">
                <a:schemeClr val="tx1"/>
              </a:gs>
              <a:gs pos="97000">
                <a:srgbClr val="01A78F">
                  <a:lumMod val="31000"/>
                </a:srgbClr>
              </a:gs>
              <a:gs pos="83000">
                <a:srgbClr val="3366FF">
                  <a:alpha val="4300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8" name="7 Doble onda"/>
          <p:cNvSpPr/>
          <p:nvPr/>
        </p:nvSpPr>
        <p:spPr>
          <a:xfrm>
            <a:off x="33155" y="410470"/>
            <a:ext cx="9144000" cy="457200"/>
          </a:xfrm>
          <a:prstGeom prst="doubleWave">
            <a:avLst>
              <a:gd name="adj1" fmla="val 12500"/>
              <a:gd name="adj2" fmla="val 0"/>
            </a:avLst>
          </a:prstGeom>
          <a:gradFill>
            <a:gsLst>
              <a:gs pos="0">
                <a:srgbClr val="FFFFFF"/>
              </a:gs>
              <a:gs pos="13000">
                <a:srgbClr val="E6E6E6"/>
              </a:gs>
              <a:gs pos="32001">
                <a:srgbClr val="7D8496"/>
              </a:gs>
              <a:gs pos="47000">
                <a:schemeClr val="accent6">
                  <a:lumMod val="20000"/>
                  <a:lumOff val="80000"/>
                </a:schemeClr>
              </a:gs>
              <a:gs pos="85001">
                <a:srgbClr val="7D8496"/>
              </a:gs>
              <a:gs pos="100000">
                <a:srgbClr val="E6E6E6"/>
              </a:gs>
            </a:gsLst>
            <a:lin ang="2700000" scaled="1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9" name="8 Doble onda"/>
          <p:cNvSpPr/>
          <p:nvPr/>
        </p:nvSpPr>
        <p:spPr>
          <a:xfrm>
            <a:off x="-2595" y="6416931"/>
            <a:ext cx="9144000" cy="457200"/>
          </a:xfrm>
          <a:prstGeom prst="doubleWave">
            <a:avLst>
              <a:gd name="adj1" fmla="val 12500"/>
              <a:gd name="adj2" fmla="val 0"/>
            </a:avLst>
          </a:prstGeom>
          <a:gradFill>
            <a:gsLst>
              <a:gs pos="0">
                <a:srgbClr val="FFFFFF"/>
              </a:gs>
              <a:gs pos="13000">
                <a:srgbClr val="E6E6E6"/>
              </a:gs>
              <a:gs pos="32001">
                <a:srgbClr val="7D8496"/>
              </a:gs>
              <a:gs pos="47000">
                <a:schemeClr val="accent6">
                  <a:lumMod val="20000"/>
                  <a:lumOff val="80000"/>
                </a:schemeClr>
              </a:gs>
              <a:gs pos="85001">
                <a:srgbClr val="7D8496"/>
              </a:gs>
              <a:gs pos="100000">
                <a:srgbClr val="E6E6E6"/>
              </a:gs>
            </a:gsLst>
            <a:lin ang="2700000" scaled="1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0" name="9 Doble onda"/>
          <p:cNvSpPr/>
          <p:nvPr/>
        </p:nvSpPr>
        <p:spPr>
          <a:xfrm>
            <a:off x="11270" y="5959731"/>
            <a:ext cx="9144000" cy="457200"/>
          </a:xfrm>
          <a:prstGeom prst="doubleWave">
            <a:avLst>
              <a:gd name="adj1" fmla="val 12500"/>
              <a:gd name="adj2" fmla="val 0"/>
            </a:avLst>
          </a:prstGeom>
          <a:gradFill>
            <a:gsLst>
              <a:gs pos="0">
                <a:srgbClr val="FFFFFF"/>
              </a:gs>
              <a:gs pos="13000">
                <a:srgbClr val="E6E6E6"/>
              </a:gs>
              <a:gs pos="32001">
                <a:srgbClr val="7D8496"/>
              </a:gs>
              <a:gs pos="47000">
                <a:schemeClr val="accent6">
                  <a:lumMod val="20000"/>
                  <a:lumOff val="80000"/>
                </a:schemeClr>
              </a:gs>
              <a:gs pos="85001">
                <a:srgbClr val="7D8496"/>
              </a:gs>
              <a:gs pos="100000">
                <a:srgbClr val="E6E6E6"/>
              </a:gs>
            </a:gsLst>
            <a:lin ang="2700000" scaled="1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7" name="6 Forma libre"/>
          <p:cNvSpPr/>
          <p:nvPr/>
        </p:nvSpPr>
        <p:spPr>
          <a:xfrm>
            <a:off x="-575090" y="-161636"/>
            <a:ext cx="10547690" cy="7035767"/>
          </a:xfrm>
          <a:custGeom>
            <a:avLst/>
            <a:gdLst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2659190 w 9144000"/>
              <a:gd name="connsiteY5" fmla="*/ 2659190 h 6858000"/>
              <a:gd name="connsiteX6" fmla="*/ 2659190 w 9144000"/>
              <a:gd name="connsiteY6" fmla="*/ 4198810 h 6858000"/>
              <a:gd name="connsiteX7" fmla="*/ 6484810 w 9144000"/>
              <a:gd name="connsiteY7" fmla="*/ 4198810 h 6858000"/>
              <a:gd name="connsiteX8" fmla="*/ 6484810 w 9144000"/>
              <a:gd name="connsiteY8" fmla="*/ 2659190 h 6858000"/>
              <a:gd name="connsiteX9" fmla="*/ 2659190 w 9144000"/>
              <a:gd name="connsiteY9" fmla="*/ 265919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2659190 w 9144000"/>
              <a:gd name="connsiteY5" fmla="*/ 2659190 h 6858000"/>
              <a:gd name="connsiteX6" fmla="*/ 2659190 w 9144000"/>
              <a:gd name="connsiteY6" fmla="*/ 4198810 h 6858000"/>
              <a:gd name="connsiteX7" fmla="*/ 6484810 w 9144000"/>
              <a:gd name="connsiteY7" fmla="*/ 4198810 h 6858000"/>
              <a:gd name="connsiteX8" fmla="*/ 6484810 w 9144000"/>
              <a:gd name="connsiteY8" fmla="*/ 2659190 h 6858000"/>
              <a:gd name="connsiteX9" fmla="*/ 4558553 w 9144000"/>
              <a:gd name="connsiteY9" fmla="*/ 2635624 h 6858000"/>
              <a:gd name="connsiteX10" fmla="*/ 2659190 w 9144000"/>
              <a:gd name="connsiteY10" fmla="*/ 265919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2659190 w 9144000"/>
              <a:gd name="connsiteY5" fmla="*/ 2659190 h 6858000"/>
              <a:gd name="connsiteX6" fmla="*/ 2659190 w 9144000"/>
              <a:gd name="connsiteY6" fmla="*/ 4198810 h 6858000"/>
              <a:gd name="connsiteX7" fmla="*/ 4585447 w 9144000"/>
              <a:gd name="connsiteY7" fmla="*/ 4195482 h 6858000"/>
              <a:gd name="connsiteX8" fmla="*/ 6484810 w 9144000"/>
              <a:gd name="connsiteY8" fmla="*/ 4198810 h 6858000"/>
              <a:gd name="connsiteX9" fmla="*/ 6484810 w 9144000"/>
              <a:gd name="connsiteY9" fmla="*/ 2659190 h 6858000"/>
              <a:gd name="connsiteX10" fmla="*/ 4558553 w 9144000"/>
              <a:gd name="connsiteY10" fmla="*/ 2635624 h 6858000"/>
              <a:gd name="connsiteX11" fmla="*/ 2659190 w 9144000"/>
              <a:gd name="connsiteY11" fmla="*/ 265919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2659190 w 9144000"/>
              <a:gd name="connsiteY5" fmla="*/ 2659190 h 6858000"/>
              <a:gd name="connsiteX6" fmla="*/ 2659190 w 9144000"/>
              <a:gd name="connsiteY6" fmla="*/ 4198810 h 6858000"/>
              <a:gd name="connsiteX7" fmla="*/ 4500562 w 9144000"/>
              <a:gd name="connsiteY7" fmla="*/ 5143512 h 6858000"/>
              <a:gd name="connsiteX8" fmla="*/ 6484810 w 9144000"/>
              <a:gd name="connsiteY8" fmla="*/ 4198810 h 6858000"/>
              <a:gd name="connsiteX9" fmla="*/ 6484810 w 9144000"/>
              <a:gd name="connsiteY9" fmla="*/ 2659190 h 6858000"/>
              <a:gd name="connsiteX10" fmla="*/ 4558553 w 9144000"/>
              <a:gd name="connsiteY10" fmla="*/ 2635624 h 6858000"/>
              <a:gd name="connsiteX11" fmla="*/ 2659190 w 9144000"/>
              <a:gd name="connsiteY11" fmla="*/ 265919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2659190 w 9144000"/>
              <a:gd name="connsiteY5" fmla="*/ 2659190 h 6858000"/>
              <a:gd name="connsiteX6" fmla="*/ 2659190 w 9144000"/>
              <a:gd name="connsiteY6" fmla="*/ 4198810 h 6858000"/>
              <a:gd name="connsiteX7" fmla="*/ 4500562 w 9144000"/>
              <a:gd name="connsiteY7" fmla="*/ 5143512 h 6858000"/>
              <a:gd name="connsiteX8" fmla="*/ 6484810 w 9144000"/>
              <a:gd name="connsiteY8" fmla="*/ 4198810 h 6858000"/>
              <a:gd name="connsiteX9" fmla="*/ 6484810 w 9144000"/>
              <a:gd name="connsiteY9" fmla="*/ 2659190 h 6858000"/>
              <a:gd name="connsiteX10" fmla="*/ 4572000 w 9144000"/>
              <a:gd name="connsiteY10" fmla="*/ 1214422 h 6858000"/>
              <a:gd name="connsiteX11" fmla="*/ 2659190 w 9144000"/>
              <a:gd name="connsiteY11" fmla="*/ 265919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2659190 w 9144000"/>
              <a:gd name="connsiteY5" fmla="*/ 2659190 h 6858000"/>
              <a:gd name="connsiteX6" fmla="*/ 2659190 w 9144000"/>
              <a:gd name="connsiteY6" fmla="*/ 4198810 h 6858000"/>
              <a:gd name="connsiteX7" fmla="*/ 4500562 w 9144000"/>
              <a:gd name="connsiteY7" fmla="*/ 5143512 h 6858000"/>
              <a:gd name="connsiteX8" fmla="*/ 6484810 w 9144000"/>
              <a:gd name="connsiteY8" fmla="*/ 4198810 h 6858000"/>
              <a:gd name="connsiteX9" fmla="*/ 6484810 w 9144000"/>
              <a:gd name="connsiteY9" fmla="*/ 2659190 h 6858000"/>
              <a:gd name="connsiteX10" fmla="*/ 4572000 w 9144000"/>
              <a:gd name="connsiteY10" fmla="*/ 1214422 h 6858000"/>
              <a:gd name="connsiteX11" fmla="*/ 2659190 w 9144000"/>
              <a:gd name="connsiteY11" fmla="*/ 265919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2659190 w 9144000"/>
              <a:gd name="connsiteY5" fmla="*/ 2659190 h 6858000"/>
              <a:gd name="connsiteX6" fmla="*/ 2659190 w 9144000"/>
              <a:gd name="connsiteY6" fmla="*/ 4198810 h 6858000"/>
              <a:gd name="connsiteX7" fmla="*/ 4500562 w 9144000"/>
              <a:gd name="connsiteY7" fmla="*/ 5143512 h 6858000"/>
              <a:gd name="connsiteX8" fmla="*/ 6484810 w 9144000"/>
              <a:gd name="connsiteY8" fmla="*/ 4198810 h 6858000"/>
              <a:gd name="connsiteX9" fmla="*/ 6484810 w 9144000"/>
              <a:gd name="connsiteY9" fmla="*/ 2659190 h 6858000"/>
              <a:gd name="connsiteX10" fmla="*/ 4572000 w 9144000"/>
              <a:gd name="connsiteY10" fmla="*/ 1214422 h 6858000"/>
              <a:gd name="connsiteX11" fmla="*/ 2659190 w 9144000"/>
              <a:gd name="connsiteY11" fmla="*/ 265919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2659190 w 9144000"/>
              <a:gd name="connsiteY5" fmla="*/ 2659190 h 6858000"/>
              <a:gd name="connsiteX6" fmla="*/ 2659190 w 9144000"/>
              <a:gd name="connsiteY6" fmla="*/ 4198810 h 6858000"/>
              <a:gd name="connsiteX7" fmla="*/ 4500562 w 9144000"/>
              <a:gd name="connsiteY7" fmla="*/ 5143512 h 6858000"/>
              <a:gd name="connsiteX8" fmla="*/ 6484810 w 9144000"/>
              <a:gd name="connsiteY8" fmla="*/ 4198810 h 6858000"/>
              <a:gd name="connsiteX9" fmla="*/ 6484810 w 9144000"/>
              <a:gd name="connsiteY9" fmla="*/ 2659190 h 6858000"/>
              <a:gd name="connsiteX10" fmla="*/ 4572000 w 9144000"/>
              <a:gd name="connsiteY10" fmla="*/ 1214422 h 6858000"/>
              <a:gd name="connsiteX11" fmla="*/ 2659190 w 9144000"/>
              <a:gd name="connsiteY11" fmla="*/ 265919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2659190 w 9144000"/>
              <a:gd name="connsiteY5" fmla="*/ 2659190 h 6858000"/>
              <a:gd name="connsiteX6" fmla="*/ 2659190 w 9144000"/>
              <a:gd name="connsiteY6" fmla="*/ 4198810 h 6858000"/>
              <a:gd name="connsiteX7" fmla="*/ 4500562 w 9144000"/>
              <a:gd name="connsiteY7" fmla="*/ 5143512 h 6858000"/>
              <a:gd name="connsiteX8" fmla="*/ 6484810 w 9144000"/>
              <a:gd name="connsiteY8" fmla="*/ 4198810 h 6858000"/>
              <a:gd name="connsiteX9" fmla="*/ 6484810 w 9144000"/>
              <a:gd name="connsiteY9" fmla="*/ 2659190 h 6858000"/>
              <a:gd name="connsiteX10" fmla="*/ 4572000 w 9144000"/>
              <a:gd name="connsiteY10" fmla="*/ 1214422 h 6858000"/>
              <a:gd name="connsiteX11" fmla="*/ 2659190 w 9144000"/>
              <a:gd name="connsiteY11" fmla="*/ 265919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2659190 w 9144000"/>
              <a:gd name="connsiteY5" fmla="*/ 2659190 h 6858000"/>
              <a:gd name="connsiteX6" fmla="*/ 2659190 w 9144000"/>
              <a:gd name="connsiteY6" fmla="*/ 4198810 h 6858000"/>
              <a:gd name="connsiteX7" fmla="*/ 4500562 w 9144000"/>
              <a:gd name="connsiteY7" fmla="*/ 5143512 h 6858000"/>
              <a:gd name="connsiteX8" fmla="*/ 6484810 w 9144000"/>
              <a:gd name="connsiteY8" fmla="*/ 4198810 h 6858000"/>
              <a:gd name="connsiteX9" fmla="*/ 6484810 w 9144000"/>
              <a:gd name="connsiteY9" fmla="*/ 2659190 h 6858000"/>
              <a:gd name="connsiteX10" fmla="*/ 4500562 w 9144000"/>
              <a:gd name="connsiteY10" fmla="*/ 1857364 h 6858000"/>
              <a:gd name="connsiteX11" fmla="*/ 2659190 w 9144000"/>
              <a:gd name="connsiteY11" fmla="*/ 265919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2659190 w 9144000"/>
              <a:gd name="connsiteY5" fmla="*/ 2659190 h 6858000"/>
              <a:gd name="connsiteX6" fmla="*/ 2659190 w 9144000"/>
              <a:gd name="connsiteY6" fmla="*/ 4198810 h 6858000"/>
              <a:gd name="connsiteX7" fmla="*/ 4500562 w 9144000"/>
              <a:gd name="connsiteY7" fmla="*/ 5143512 h 6858000"/>
              <a:gd name="connsiteX8" fmla="*/ 6484810 w 9144000"/>
              <a:gd name="connsiteY8" fmla="*/ 4198810 h 6858000"/>
              <a:gd name="connsiteX9" fmla="*/ 6484810 w 9144000"/>
              <a:gd name="connsiteY9" fmla="*/ 2659190 h 6858000"/>
              <a:gd name="connsiteX10" fmla="*/ 4500562 w 9144000"/>
              <a:gd name="connsiteY10" fmla="*/ 1857364 h 6858000"/>
              <a:gd name="connsiteX11" fmla="*/ 2659190 w 9144000"/>
              <a:gd name="connsiteY11" fmla="*/ 265919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2659190 w 9144000"/>
              <a:gd name="connsiteY5" fmla="*/ 2659190 h 6858000"/>
              <a:gd name="connsiteX6" fmla="*/ 2659190 w 9144000"/>
              <a:gd name="connsiteY6" fmla="*/ 4198810 h 6858000"/>
              <a:gd name="connsiteX7" fmla="*/ 4500562 w 9144000"/>
              <a:gd name="connsiteY7" fmla="*/ 5143512 h 6858000"/>
              <a:gd name="connsiteX8" fmla="*/ 6484810 w 9144000"/>
              <a:gd name="connsiteY8" fmla="*/ 4198810 h 6858000"/>
              <a:gd name="connsiteX9" fmla="*/ 7072330 w 9144000"/>
              <a:gd name="connsiteY9" fmla="*/ 2357430 h 6858000"/>
              <a:gd name="connsiteX10" fmla="*/ 4500562 w 9144000"/>
              <a:gd name="connsiteY10" fmla="*/ 1857364 h 6858000"/>
              <a:gd name="connsiteX11" fmla="*/ 2659190 w 9144000"/>
              <a:gd name="connsiteY11" fmla="*/ 265919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2659190 w 9144000"/>
              <a:gd name="connsiteY5" fmla="*/ 2659190 h 6858000"/>
              <a:gd name="connsiteX6" fmla="*/ 2659190 w 9144000"/>
              <a:gd name="connsiteY6" fmla="*/ 4198810 h 6858000"/>
              <a:gd name="connsiteX7" fmla="*/ 4500562 w 9144000"/>
              <a:gd name="connsiteY7" fmla="*/ 5143512 h 6858000"/>
              <a:gd name="connsiteX8" fmla="*/ 6484810 w 9144000"/>
              <a:gd name="connsiteY8" fmla="*/ 4198810 h 6858000"/>
              <a:gd name="connsiteX9" fmla="*/ 7072330 w 9144000"/>
              <a:gd name="connsiteY9" fmla="*/ 2357430 h 6858000"/>
              <a:gd name="connsiteX10" fmla="*/ 4500562 w 9144000"/>
              <a:gd name="connsiteY10" fmla="*/ 1857364 h 6858000"/>
              <a:gd name="connsiteX11" fmla="*/ 2659190 w 9144000"/>
              <a:gd name="connsiteY11" fmla="*/ 265919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928794 w 9144000"/>
              <a:gd name="connsiteY5" fmla="*/ 2500306 h 6858000"/>
              <a:gd name="connsiteX6" fmla="*/ 2659190 w 9144000"/>
              <a:gd name="connsiteY6" fmla="*/ 4198810 h 6858000"/>
              <a:gd name="connsiteX7" fmla="*/ 4500562 w 9144000"/>
              <a:gd name="connsiteY7" fmla="*/ 5143512 h 6858000"/>
              <a:gd name="connsiteX8" fmla="*/ 6484810 w 9144000"/>
              <a:gd name="connsiteY8" fmla="*/ 4198810 h 6858000"/>
              <a:gd name="connsiteX9" fmla="*/ 7072330 w 9144000"/>
              <a:gd name="connsiteY9" fmla="*/ 2357430 h 6858000"/>
              <a:gd name="connsiteX10" fmla="*/ 4500562 w 9144000"/>
              <a:gd name="connsiteY10" fmla="*/ 1857364 h 6858000"/>
              <a:gd name="connsiteX11" fmla="*/ 1928794 w 9144000"/>
              <a:gd name="connsiteY11" fmla="*/ 250030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928794 w 9144000"/>
              <a:gd name="connsiteY5" fmla="*/ 2500306 h 6858000"/>
              <a:gd name="connsiteX6" fmla="*/ 2659190 w 9144000"/>
              <a:gd name="connsiteY6" fmla="*/ 4198810 h 6858000"/>
              <a:gd name="connsiteX7" fmla="*/ 4500562 w 9144000"/>
              <a:gd name="connsiteY7" fmla="*/ 5143512 h 6858000"/>
              <a:gd name="connsiteX8" fmla="*/ 6484810 w 9144000"/>
              <a:gd name="connsiteY8" fmla="*/ 4198810 h 6858000"/>
              <a:gd name="connsiteX9" fmla="*/ 4500562 w 9144000"/>
              <a:gd name="connsiteY9" fmla="*/ 1857364 h 6858000"/>
              <a:gd name="connsiteX10" fmla="*/ 1928794 w 9144000"/>
              <a:gd name="connsiteY10" fmla="*/ 250030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928794 w 9144000"/>
              <a:gd name="connsiteY5" fmla="*/ 2500306 h 6858000"/>
              <a:gd name="connsiteX6" fmla="*/ 2659190 w 9144000"/>
              <a:gd name="connsiteY6" fmla="*/ 4198810 h 6858000"/>
              <a:gd name="connsiteX7" fmla="*/ 4500562 w 9144000"/>
              <a:gd name="connsiteY7" fmla="*/ 5143512 h 6858000"/>
              <a:gd name="connsiteX8" fmla="*/ 6484810 w 9144000"/>
              <a:gd name="connsiteY8" fmla="*/ 4198810 h 6858000"/>
              <a:gd name="connsiteX9" fmla="*/ 4500562 w 9144000"/>
              <a:gd name="connsiteY9" fmla="*/ 1857364 h 6858000"/>
              <a:gd name="connsiteX10" fmla="*/ 1928794 w 9144000"/>
              <a:gd name="connsiteY10" fmla="*/ 250030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928794 w 9144000"/>
              <a:gd name="connsiteY5" fmla="*/ 2500306 h 6858000"/>
              <a:gd name="connsiteX6" fmla="*/ 2659190 w 9144000"/>
              <a:gd name="connsiteY6" fmla="*/ 4198810 h 6858000"/>
              <a:gd name="connsiteX7" fmla="*/ 4500562 w 9144000"/>
              <a:gd name="connsiteY7" fmla="*/ 5143512 h 6858000"/>
              <a:gd name="connsiteX8" fmla="*/ 4500562 w 9144000"/>
              <a:gd name="connsiteY8" fmla="*/ 1857364 h 6858000"/>
              <a:gd name="connsiteX9" fmla="*/ 1928794 w 9144000"/>
              <a:gd name="connsiteY9" fmla="*/ 2500306 h 6858000"/>
              <a:gd name="connsiteX0" fmla="*/ 0 w 9144000"/>
              <a:gd name="connsiteY0" fmla="*/ 14988 h 6872988"/>
              <a:gd name="connsiteX1" fmla="*/ 9144000 w 9144000"/>
              <a:gd name="connsiteY1" fmla="*/ 14988 h 6872988"/>
              <a:gd name="connsiteX2" fmla="*/ 9144000 w 9144000"/>
              <a:gd name="connsiteY2" fmla="*/ 6872988 h 6872988"/>
              <a:gd name="connsiteX3" fmla="*/ 0 w 9144000"/>
              <a:gd name="connsiteY3" fmla="*/ 6872988 h 6872988"/>
              <a:gd name="connsiteX4" fmla="*/ 0 w 9144000"/>
              <a:gd name="connsiteY4" fmla="*/ 14988 h 6872988"/>
              <a:gd name="connsiteX5" fmla="*/ 1928794 w 9144000"/>
              <a:gd name="connsiteY5" fmla="*/ 2515294 h 6872988"/>
              <a:gd name="connsiteX6" fmla="*/ 2659190 w 9144000"/>
              <a:gd name="connsiteY6" fmla="*/ 4213798 h 6872988"/>
              <a:gd name="connsiteX7" fmla="*/ 4500562 w 9144000"/>
              <a:gd name="connsiteY7" fmla="*/ 5158500 h 6872988"/>
              <a:gd name="connsiteX8" fmla="*/ 4500562 w 9144000"/>
              <a:gd name="connsiteY8" fmla="*/ 1872352 h 6872988"/>
              <a:gd name="connsiteX9" fmla="*/ 1928794 w 9144000"/>
              <a:gd name="connsiteY9" fmla="*/ 2515294 h 6872988"/>
              <a:gd name="connsiteX0" fmla="*/ 0 w 9144000"/>
              <a:gd name="connsiteY0" fmla="*/ 14988 h 6872988"/>
              <a:gd name="connsiteX1" fmla="*/ 9144000 w 9144000"/>
              <a:gd name="connsiteY1" fmla="*/ 14988 h 6872988"/>
              <a:gd name="connsiteX2" fmla="*/ 9144000 w 9144000"/>
              <a:gd name="connsiteY2" fmla="*/ 6872988 h 6872988"/>
              <a:gd name="connsiteX3" fmla="*/ 0 w 9144000"/>
              <a:gd name="connsiteY3" fmla="*/ 6872988 h 6872988"/>
              <a:gd name="connsiteX4" fmla="*/ 0 w 9144000"/>
              <a:gd name="connsiteY4" fmla="*/ 14988 h 6872988"/>
              <a:gd name="connsiteX5" fmla="*/ 1928794 w 9144000"/>
              <a:gd name="connsiteY5" fmla="*/ 2515294 h 6872988"/>
              <a:gd name="connsiteX6" fmla="*/ 2659190 w 9144000"/>
              <a:gd name="connsiteY6" fmla="*/ 4213798 h 6872988"/>
              <a:gd name="connsiteX7" fmla="*/ 4572000 w 9144000"/>
              <a:gd name="connsiteY7" fmla="*/ 5372814 h 6872988"/>
              <a:gd name="connsiteX8" fmla="*/ 4500562 w 9144000"/>
              <a:gd name="connsiteY8" fmla="*/ 1872352 h 6872988"/>
              <a:gd name="connsiteX9" fmla="*/ 1928794 w 9144000"/>
              <a:gd name="connsiteY9" fmla="*/ 2515294 h 6872988"/>
              <a:gd name="connsiteX0" fmla="*/ 0 w 9144000"/>
              <a:gd name="connsiteY0" fmla="*/ 14988 h 6872988"/>
              <a:gd name="connsiteX1" fmla="*/ 9144000 w 9144000"/>
              <a:gd name="connsiteY1" fmla="*/ 14988 h 6872988"/>
              <a:gd name="connsiteX2" fmla="*/ 9144000 w 9144000"/>
              <a:gd name="connsiteY2" fmla="*/ 6872988 h 6872988"/>
              <a:gd name="connsiteX3" fmla="*/ 0 w 9144000"/>
              <a:gd name="connsiteY3" fmla="*/ 6872988 h 6872988"/>
              <a:gd name="connsiteX4" fmla="*/ 0 w 9144000"/>
              <a:gd name="connsiteY4" fmla="*/ 14988 h 6872988"/>
              <a:gd name="connsiteX5" fmla="*/ 1928794 w 9144000"/>
              <a:gd name="connsiteY5" fmla="*/ 2515294 h 6872988"/>
              <a:gd name="connsiteX6" fmla="*/ 2659190 w 9144000"/>
              <a:gd name="connsiteY6" fmla="*/ 4213798 h 6872988"/>
              <a:gd name="connsiteX7" fmla="*/ 4572000 w 9144000"/>
              <a:gd name="connsiteY7" fmla="*/ 5372814 h 6872988"/>
              <a:gd name="connsiteX8" fmla="*/ 4500562 w 9144000"/>
              <a:gd name="connsiteY8" fmla="*/ 1872352 h 6872988"/>
              <a:gd name="connsiteX9" fmla="*/ 1928794 w 9144000"/>
              <a:gd name="connsiteY9" fmla="*/ 2515294 h 6872988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928794 w 9144000"/>
              <a:gd name="connsiteY5" fmla="*/ 2500306 h 6858000"/>
              <a:gd name="connsiteX6" fmla="*/ 2659190 w 9144000"/>
              <a:gd name="connsiteY6" fmla="*/ 4198810 h 6858000"/>
              <a:gd name="connsiteX7" fmla="*/ 4572000 w 9144000"/>
              <a:gd name="connsiteY7" fmla="*/ 5357826 h 6858000"/>
              <a:gd name="connsiteX8" fmla="*/ 4500562 w 9144000"/>
              <a:gd name="connsiteY8" fmla="*/ 2357430 h 6858000"/>
              <a:gd name="connsiteX9" fmla="*/ 1928794 w 9144000"/>
              <a:gd name="connsiteY9" fmla="*/ 2500306 h 6858000"/>
              <a:gd name="connsiteX0" fmla="*/ 0 w 9144000"/>
              <a:gd name="connsiteY0" fmla="*/ 831032 h 7689032"/>
              <a:gd name="connsiteX1" fmla="*/ 9144000 w 9144000"/>
              <a:gd name="connsiteY1" fmla="*/ 831032 h 7689032"/>
              <a:gd name="connsiteX2" fmla="*/ 9144000 w 9144000"/>
              <a:gd name="connsiteY2" fmla="*/ 7689032 h 7689032"/>
              <a:gd name="connsiteX3" fmla="*/ 0 w 9144000"/>
              <a:gd name="connsiteY3" fmla="*/ 7689032 h 7689032"/>
              <a:gd name="connsiteX4" fmla="*/ 0 w 9144000"/>
              <a:gd name="connsiteY4" fmla="*/ 831032 h 7689032"/>
              <a:gd name="connsiteX5" fmla="*/ 1928794 w 9144000"/>
              <a:gd name="connsiteY5" fmla="*/ 3331338 h 7689032"/>
              <a:gd name="connsiteX6" fmla="*/ 2659190 w 9144000"/>
              <a:gd name="connsiteY6" fmla="*/ 5029842 h 7689032"/>
              <a:gd name="connsiteX7" fmla="*/ 4572000 w 9144000"/>
              <a:gd name="connsiteY7" fmla="*/ 6188858 h 7689032"/>
              <a:gd name="connsiteX8" fmla="*/ 4500562 w 9144000"/>
              <a:gd name="connsiteY8" fmla="*/ 3188462 h 7689032"/>
              <a:gd name="connsiteX9" fmla="*/ 1928794 w 9144000"/>
              <a:gd name="connsiteY9" fmla="*/ 3331338 h 7689032"/>
              <a:gd name="connsiteX0" fmla="*/ 0 w 9144000"/>
              <a:gd name="connsiteY0" fmla="*/ 831032 h 7689032"/>
              <a:gd name="connsiteX1" fmla="*/ 9144000 w 9144000"/>
              <a:gd name="connsiteY1" fmla="*/ 831032 h 7689032"/>
              <a:gd name="connsiteX2" fmla="*/ 9144000 w 9144000"/>
              <a:gd name="connsiteY2" fmla="*/ 7689032 h 7689032"/>
              <a:gd name="connsiteX3" fmla="*/ 0 w 9144000"/>
              <a:gd name="connsiteY3" fmla="*/ 7689032 h 7689032"/>
              <a:gd name="connsiteX4" fmla="*/ 0 w 9144000"/>
              <a:gd name="connsiteY4" fmla="*/ 831032 h 7689032"/>
              <a:gd name="connsiteX5" fmla="*/ 1928794 w 9144000"/>
              <a:gd name="connsiteY5" fmla="*/ 3331338 h 7689032"/>
              <a:gd name="connsiteX6" fmla="*/ 2659190 w 9144000"/>
              <a:gd name="connsiteY6" fmla="*/ 5029842 h 7689032"/>
              <a:gd name="connsiteX7" fmla="*/ 4572000 w 9144000"/>
              <a:gd name="connsiteY7" fmla="*/ 6188858 h 7689032"/>
              <a:gd name="connsiteX8" fmla="*/ 4500562 w 9144000"/>
              <a:gd name="connsiteY8" fmla="*/ 3188462 h 7689032"/>
              <a:gd name="connsiteX9" fmla="*/ 1928794 w 9144000"/>
              <a:gd name="connsiteY9" fmla="*/ 3331338 h 7689032"/>
              <a:gd name="connsiteX0" fmla="*/ 0 w 9144000"/>
              <a:gd name="connsiteY0" fmla="*/ 457846 h 7315846"/>
              <a:gd name="connsiteX1" fmla="*/ 9144000 w 9144000"/>
              <a:gd name="connsiteY1" fmla="*/ 457846 h 7315846"/>
              <a:gd name="connsiteX2" fmla="*/ 9144000 w 9144000"/>
              <a:gd name="connsiteY2" fmla="*/ 7315846 h 7315846"/>
              <a:gd name="connsiteX3" fmla="*/ 0 w 9144000"/>
              <a:gd name="connsiteY3" fmla="*/ 7315846 h 7315846"/>
              <a:gd name="connsiteX4" fmla="*/ 0 w 9144000"/>
              <a:gd name="connsiteY4" fmla="*/ 457846 h 7315846"/>
              <a:gd name="connsiteX5" fmla="*/ 1928794 w 9144000"/>
              <a:gd name="connsiteY5" fmla="*/ 2958152 h 7315846"/>
              <a:gd name="connsiteX6" fmla="*/ 2659190 w 9144000"/>
              <a:gd name="connsiteY6" fmla="*/ 4656656 h 7315846"/>
              <a:gd name="connsiteX7" fmla="*/ 4572000 w 9144000"/>
              <a:gd name="connsiteY7" fmla="*/ 5815672 h 7315846"/>
              <a:gd name="connsiteX8" fmla="*/ 4500562 w 9144000"/>
              <a:gd name="connsiteY8" fmla="*/ 2815276 h 7315846"/>
              <a:gd name="connsiteX9" fmla="*/ 1928794 w 9144000"/>
              <a:gd name="connsiteY9" fmla="*/ 2958152 h 7315846"/>
              <a:gd name="connsiteX0" fmla="*/ 0 w 9144000"/>
              <a:gd name="connsiteY0" fmla="*/ 457846 h 7315846"/>
              <a:gd name="connsiteX1" fmla="*/ 9144000 w 9144000"/>
              <a:gd name="connsiteY1" fmla="*/ 457846 h 7315846"/>
              <a:gd name="connsiteX2" fmla="*/ 9144000 w 9144000"/>
              <a:gd name="connsiteY2" fmla="*/ 7315846 h 7315846"/>
              <a:gd name="connsiteX3" fmla="*/ 0 w 9144000"/>
              <a:gd name="connsiteY3" fmla="*/ 7315846 h 7315846"/>
              <a:gd name="connsiteX4" fmla="*/ 0 w 9144000"/>
              <a:gd name="connsiteY4" fmla="*/ 457846 h 7315846"/>
              <a:gd name="connsiteX5" fmla="*/ 1928794 w 9144000"/>
              <a:gd name="connsiteY5" fmla="*/ 2958152 h 7315846"/>
              <a:gd name="connsiteX6" fmla="*/ 2659190 w 9144000"/>
              <a:gd name="connsiteY6" fmla="*/ 4656656 h 7315846"/>
              <a:gd name="connsiteX7" fmla="*/ 4572000 w 9144000"/>
              <a:gd name="connsiteY7" fmla="*/ 5815672 h 7315846"/>
              <a:gd name="connsiteX8" fmla="*/ 4500562 w 9144000"/>
              <a:gd name="connsiteY8" fmla="*/ 2815276 h 7315846"/>
              <a:gd name="connsiteX9" fmla="*/ 1928794 w 9144000"/>
              <a:gd name="connsiteY9" fmla="*/ 2958152 h 7315846"/>
              <a:gd name="connsiteX0" fmla="*/ 0 w 9144000"/>
              <a:gd name="connsiteY0" fmla="*/ 457846 h 7315846"/>
              <a:gd name="connsiteX1" fmla="*/ 9144000 w 9144000"/>
              <a:gd name="connsiteY1" fmla="*/ 457846 h 7315846"/>
              <a:gd name="connsiteX2" fmla="*/ 9144000 w 9144000"/>
              <a:gd name="connsiteY2" fmla="*/ 7315846 h 7315846"/>
              <a:gd name="connsiteX3" fmla="*/ 0 w 9144000"/>
              <a:gd name="connsiteY3" fmla="*/ 7315846 h 7315846"/>
              <a:gd name="connsiteX4" fmla="*/ 0 w 9144000"/>
              <a:gd name="connsiteY4" fmla="*/ 457846 h 7315846"/>
              <a:gd name="connsiteX5" fmla="*/ 4500562 w 9144000"/>
              <a:gd name="connsiteY5" fmla="*/ 2815276 h 7315846"/>
              <a:gd name="connsiteX6" fmla="*/ 2659190 w 9144000"/>
              <a:gd name="connsiteY6" fmla="*/ 4656656 h 7315846"/>
              <a:gd name="connsiteX7" fmla="*/ 4572000 w 9144000"/>
              <a:gd name="connsiteY7" fmla="*/ 5815672 h 7315846"/>
              <a:gd name="connsiteX8" fmla="*/ 4500562 w 9144000"/>
              <a:gd name="connsiteY8" fmla="*/ 2815276 h 7315846"/>
              <a:gd name="connsiteX0" fmla="*/ 0 w 9144000"/>
              <a:gd name="connsiteY0" fmla="*/ 457846 h 7315846"/>
              <a:gd name="connsiteX1" fmla="*/ 9144000 w 9144000"/>
              <a:gd name="connsiteY1" fmla="*/ 457846 h 7315846"/>
              <a:gd name="connsiteX2" fmla="*/ 9144000 w 9144000"/>
              <a:gd name="connsiteY2" fmla="*/ 7315846 h 7315846"/>
              <a:gd name="connsiteX3" fmla="*/ 0 w 9144000"/>
              <a:gd name="connsiteY3" fmla="*/ 7315846 h 7315846"/>
              <a:gd name="connsiteX4" fmla="*/ 0 w 9144000"/>
              <a:gd name="connsiteY4" fmla="*/ 457846 h 7315846"/>
              <a:gd name="connsiteX5" fmla="*/ 4500562 w 9144000"/>
              <a:gd name="connsiteY5" fmla="*/ 2815276 h 7315846"/>
              <a:gd name="connsiteX6" fmla="*/ 4572000 w 9144000"/>
              <a:gd name="connsiteY6" fmla="*/ 5815672 h 7315846"/>
              <a:gd name="connsiteX7" fmla="*/ 4500562 w 9144000"/>
              <a:gd name="connsiteY7" fmla="*/ 2815276 h 7315846"/>
              <a:gd name="connsiteX0" fmla="*/ 0 w 9144000"/>
              <a:gd name="connsiteY0" fmla="*/ 457846 h 7315846"/>
              <a:gd name="connsiteX1" fmla="*/ 9144000 w 9144000"/>
              <a:gd name="connsiteY1" fmla="*/ 457846 h 7315846"/>
              <a:gd name="connsiteX2" fmla="*/ 9144000 w 9144000"/>
              <a:gd name="connsiteY2" fmla="*/ 7315846 h 7315846"/>
              <a:gd name="connsiteX3" fmla="*/ 0 w 9144000"/>
              <a:gd name="connsiteY3" fmla="*/ 7315846 h 7315846"/>
              <a:gd name="connsiteX4" fmla="*/ 0 w 9144000"/>
              <a:gd name="connsiteY4" fmla="*/ 457846 h 7315846"/>
              <a:gd name="connsiteX5" fmla="*/ 4500562 w 9144000"/>
              <a:gd name="connsiteY5" fmla="*/ 2815276 h 7315846"/>
              <a:gd name="connsiteX6" fmla="*/ 4500562 w 9144000"/>
              <a:gd name="connsiteY6" fmla="*/ 5815672 h 7315846"/>
              <a:gd name="connsiteX7" fmla="*/ 4500562 w 9144000"/>
              <a:gd name="connsiteY7" fmla="*/ 2815276 h 7315846"/>
              <a:gd name="connsiteX0" fmla="*/ 672353 w 9816353"/>
              <a:gd name="connsiteY0" fmla="*/ 457846 h 7315846"/>
              <a:gd name="connsiteX1" fmla="*/ 9816353 w 9816353"/>
              <a:gd name="connsiteY1" fmla="*/ 457846 h 7315846"/>
              <a:gd name="connsiteX2" fmla="*/ 9816353 w 9816353"/>
              <a:gd name="connsiteY2" fmla="*/ 7315846 h 7315846"/>
              <a:gd name="connsiteX3" fmla="*/ 672353 w 9816353"/>
              <a:gd name="connsiteY3" fmla="*/ 7315846 h 7315846"/>
              <a:gd name="connsiteX4" fmla="*/ 672353 w 9816353"/>
              <a:gd name="connsiteY4" fmla="*/ 457846 h 7315846"/>
              <a:gd name="connsiteX5" fmla="*/ 5172915 w 9816353"/>
              <a:gd name="connsiteY5" fmla="*/ 2815276 h 7315846"/>
              <a:gd name="connsiteX6" fmla="*/ 5172915 w 9816353"/>
              <a:gd name="connsiteY6" fmla="*/ 5815672 h 7315846"/>
              <a:gd name="connsiteX7" fmla="*/ 5172915 w 9816353"/>
              <a:gd name="connsiteY7" fmla="*/ 2815276 h 7315846"/>
              <a:gd name="connsiteX0" fmla="*/ 672353 w 9816353"/>
              <a:gd name="connsiteY0" fmla="*/ 457846 h 7315846"/>
              <a:gd name="connsiteX1" fmla="*/ 9816353 w 9816353"/>
              <a:gd name="connsiteY1" fmla="*/ 457846 h 7315846"/>
              <a:gd name="connsiteX2" fmla="*/ 9816353 w 9816353"/>
              <a:gd name="connsiteY2" fmla="*/ 7315846 h 7315846"/>
              <a:gd name="connsiteX3" fmla="*/ 672353 w 9816353"/>
              <a:gd name="connsiteY3" fmla="*/ 7315846 h 7315846"/>
              <a:gd name="connsiteX4" fmla="*/ 672353 w 9816353"/>
              <a:gd name="connsiteY4" fmla="*/ 457846 h 7315846"/>
              <a:gd name="connsiteX5" fmla="*/ 5172915 w 9816353"/>
              <a:gd name="connsiteY5" fmla="*/ 2815276 h 7315846"/>
              <a:gd name="connsiteX6" fmla="*/ 5172915 w 9816353"/>
              <a:gd name="connsiteY6" fmla="*/ 5815672 h 7315846"/>
              <a:gd name="connsiteX7" fmla="*/ 5172915 w 9816353"/>
              <a:gd name="connsiteY7" fmla="*/ 2815276 h 7315846"/>
              <a:gd name="connsiteX0" fmla="*/ 822755 w 9966755"/>
              <a:gd name="connsiteY0" fmla="*/ 457846 h 7315846"/>
              <a:gd name="connsiteX1" fmla="*/ 9966755 w 9966755"/>
              <a:gd name="connsiteY1" fmla="*/ 457846 h 7315846"/>
              <a:gd name="connsiteX2" fmla="*/ 9966755 w 9966755"/>
              <a:gd name="connsiteY2" fmla="*/ 7315846 h 7315846"/>
              <a:gd name="connsiteX3" fmla="*/ 822755 w 9966755"/>
              <a:gd name="connsiteY3" fmla="*/ 7315846 h 7315846"/>
              <a:gd name="connsiteX4" fmla="*/ 822755 w 9966755"/>
              <a:gd name="connsiteY4" fmla="*/ 457846 h 7315846"/>
              <a:gd name="connsiteX5" fmla="*/ 5323317 w 9966755"/>
              <a:gd name="connsiteY5" fmla="*/ 2815276 h 7315846"/>
              <a:gd name="connsiteX6" fmla="*/ 5323317 w 9966755"/>
              <a:gd name="connsiteY6" fmla="*/ 5815672 h 7315846"/>
              <a:gd name="connsiteX7" fmla="*/ 5323317 w 9966755"/>
              <a:gd name="connsiteY7" fmla="*/ 2815276 h 7315846"/>
              <a:gd name="connsiteX0" fmla="*/ 822755 w 9966755"/>
              <a:gd name="connsiteY0" fmla="*/ 526735 h 7384735"/>
              <a:gd name="connsiteX1" fmla="*/ 9966755 w 9966755"/>
              <a:gd name="connsiteY1" fmla="*/ 526735 h 7384735"/>
              <a:gd name="connsiteX2" fmla="*/ 9966755 w 9966755"/>
              <a:gd name="connsiteY2" fmla="*/ 7384735 h 7384735"/>
              <a:gd name="connsiteX3" fmla="*/ 822755 w 9966755"/>
              <a:gd name="connsiteY3" fmla="*/ 7384735 h 7384735"/>
              <a:gd name="connsiteX4" fmla="*/ 822755 w 9966755"/>
              <a:gd name="connsiteY4" fmla="*/ 526735 h 7384735"/>
              <a:gd name="connsiteX5" fmla="*/ 5323317 w 9966755"/>
              <a:gd name="connsiteY5" fmla="*/ 2884165 h 7384735"/>
              <a:gd name="connsiteX6" fmla="*/ 5323317 w 9966755"/>
              <a:gd name="connsiteY6" fmla="*/ 5884561 h 7384735"/>
              <a:gd name="connsiteX7" fmla="*/ 5323317 w 9966755"/>
              <a:gd name="connsiteY7" fmla="*/ 2884165 h 7384735"/>
              <a:gd name="connsiteX0" fmla="*/ 822755 w 9966755"/>
              <a:gd name="connsiteY0" fmla="*/ 526735 h 7384735"/>
              <a:gd name="connsiteX1" fmla="*/ 9966755 w 9966755"/>
              <a:gd name="connsiteY1" fmla="*/ 526735 h 7384735"/>
              <a:gd name="connsiteX2" fmla="*/ 9966755 w 9966755"/>
              <a:gd name="connsiteY2" fmla="*/ 7384735 h 7384735"/>
              <a:gd name="connsiteX3" fmla="*/ 822755 w 9966755"/>
              <a:gd name="connsiteY3" fmla="*/ 7384735 h 7384735"/>
              <a:gd name="connsiteX4" fmla="*/ 822755 w 9966755"/>
              <a:gd name="connsiteY4" fmla="*/ 526735 h 7384735"/>
              <a:gd name="connsiteX5" fmla="*/ 5323317 w 9966755"/>
              <a:gd name="connsiteY5" fmla="*/ 2884165 h 7384735"/>
              <a:gd name="connsiteX6" fmla="*/ 5323317 w 9966755"/>
              <a:gd name="connsiteY6" fmla="*/ 5884561 h 7384735"/>
              <a:gd name="connsiteX7" fmla="*/ 5323317 w 9966755"/>
              <a:gd name="connsiteY7" fmla="*/ 2884165 h 7384735"/>
              <a:gd name="connsiteX0" fmla="*/ 822755 w 9966755"/>
              <a:gd name="connsiteY0" fmla="*/ 526735 h 7384735"/>
              <a:gd name="connsiteX1" fmla="*/ 9966755 w 9966755"/>
              <a:gd name="connsiteY1" fmla="*/ 526735 h 7384735"/>
              <a:gd name="connsiteX2" fmla="*/ 9966755 w 9966755"/>
              <a:gd name="connsiteY2" fmla="*/ 7384735 h 7384735"/>
              <a:gd name="connsiteX3" fmla="*/ 822755 w 9966755"/>
              <a:gd name="connsiteY3" fmla="*/ 7384735 h 7384735"/>
              <a:gd name="connsiteX4" fmla="*/ 822755 w 9966755"/>
              <a:gd name="connsiteY4" fmla="*/ 526735 h 7384735"/>
              <a:gd name="connsiteX5" fmla="*/ 5323317 w 9966755"/>
              <a:gd name="connsiteY5" fmla="*/ 2884165 h 7384735"/>
              <a:gd name="connsiteX6" fmla="*/ 5323317 w 9966755"/>
              <a:gd name="connsiteY6" fmla="*/ 5884561 h 7384735"/>
              <a:gd name="connsiteX7" fmla="*/ 5323317 w 9966755"/>
              <a:gd name="connsiteY7" fmla="*/ 2884165 h 7384735"/>
              <a:gd name="connsiteX0" fmla="*/ 822755 w 9966755"/>
              <a:gd name="connsiteY0" fmla="*/ 526735 h 7384735"/>
              <a:gd name="connsiteX1" fmla="*/ 9966755 w 9966755"/>
              <a:gd name="connsiteY1" fmla="*/ 526735 h 7384735"/>
              <a:gd name="connsiteX2" fmla="*/ 9966755 w 9966755"/>
              <a:gd name="connsiteY2" fmla="*/ 7384735 h 7384735"/>
              <a:gd name="connsiteX3" fmla="*/ 822755 w 9966755"/>
              <a:gd name="connsiteY3" fmla="*/ 7384735 h 7384735"/>
              <a:gd name="connsiteX4" fmla="*/ 822755 w 9966755"/>
              <a:gd name="connsiteY4" fmla="*/ 526735 h 7384735"/>
              <a:gd name="connsiteX5" fmla="*/ 5323317 w 9966755"/>
              <a:gd name="connsiteY5" fmla="*/ 2884165 h 7384735"/>
              <a:gd name="connsiteX6" fmla="*/ 5323317 w 9966755"/>
              <a:gd name="connsiteY6" fmla="*/ 5884561 h 7384735"/>
              <a:gd name="connsiteX7" fmla="*/ 5323317 w 9966755"/>
              <a:gd name="connsiteY7" fmla="*/ 2884165 h 7384735"/>
              <a:gd name="connsiteX0" fmla="*/ 610926 w 9754926"/>
              <a:gd name="connsiteY0" fmla="*/ 526735 h 7384735"/>
              <a:gd name="connsiteX1" fmla="*/ 9754926 w 9754926"/>
              <a:gd name="connsiteY1" fmla="*/ 526735 h 7384735"/>
              <a:gd name="connsiteX2" fmla="*/ 9754926 w 9754926"/>
              <a:gd name="connsiteY2" fmla="*/ 7384735 h 7384735"/>
              <a:gd name="connsiteX3" fmla="*/ 610926 w 9754926"/>
              <a:gd name="connsiteY3" fmla="*/ 7384735 h 7384735"/>
              <a:gd name="connsiteX4" fmla="*/ 610926 w 9754926"/>
              <a:gd name="connsiteY4" fmla="*/ 526735 h 7384735"/>
              <a:gd name="connsiteX5" fmla="*/ 5111488 w 9754926"/>
              <a:gd name="connsiteY5" fmla="*/ 2884165 h 7384735"/>
              <a:gd name="connsiteX6" fmla="*/ 5111488 w 9754926"/>
              <a:gd name="connsiteY6" fmla="*/ 5884561 h 7384735"/>
              <a:gd name="connsiteX7" fmla="*/ 5111488 w 9754926"/>
              <a:gd name="connsiteY7" fmla="*/ 2884165 h 7384735"/>
              <a:gd name="connsiteX0" fmla="*/ 610926 w 9754926"/>
              <a:gd name="connsiteY0" fmla="*/ 526735 h 7384735"/>
              <a:gd name="connsiteX1" fmla="*/ 9754926 w 9754926"/>
              <a:gd name="connsiteY1" fmla="*/ 526735 h 7384735"/>
              <a:gd name="connsiteX2" fmla="*/ 9754926 w 9754926"/>
              <a:gd name="connsiteY2" fmla="*/ 7384735 h 7384735"/>
              <a:gd name="connsiteX3" fmla="*/ 610926 w 9754926"/>
              <a:gd name="connsiteY3" fmla="*/ 7384735 h 7384735"/>
              <a:gd name="connsiteX4" fmla="*/ 610926 w 9754926"/>
              <a:gd name="connsiteY4" fmla="*/ 526735 h 7384735"/>
              <a:gd name="connsiteX5" fmla="*/ 5111488 w 9754926"/>
              <a:gd name="connsiteY5" fmla="*/ 2884165 h 7384735"/>
              <a:gd name="connsiteX6" fmla="*/ 5111488 w 9754926"/>
              <a:gd name="connsiteY6" fmla="*/ 5884561 h 7384735"/>
              <a:gd name="connsiteX7" fmla="*/ 5111488 w 9754926"/>
              <a:gd name="connsiteY7" fmla="*/ 2884165 h 7384735"/>
              <a:gd name="connsiteX0" fmla="*/ 657955 w 9801955"/>
              <a:gd name="connsiteY0" fmla="*/ 526735 h 7384735"/>
              <a:gd name="connsiteX1" fmla="*/ 9801955 w 9801955"/>
              <a:gd name="connsiteY1" fmla="*/ 526735 h 7384735"/>
              <a:gd name="connsiteX2" fmla="*/ 9801955 w 9801955"/>
              <a:gd name="connsiteY2" fmla="*/ 7384735 h 7384735"/>
              <a:gd name="connsiteX3" fmla="*/ 657955 w 9801955"/>
              <a:gd name="connsiteY3" fmla="*/ 7384735 h 7384735"/>
              <a:gd name="connsiteX4" fmla="*/ 657955 w 9801955"/>
              <a:gd name="connsiteY4" fmla="*/ 526735 h 7384735"/>
              <a:gd name="connsiteX5" fmla="*/ 5158517 w 9801955"/>
              <a:gd name="connsiteY5" fmla="*/ 2884165 h 7384735"/>
              <a:gd name="connsiteX6" fmla="*/ 5158517 w 9801955"/>
              <a:gd name="connsiteY6" fmla="*/ 5884561 h 7384735"/>
              <a:gd name="connsiteX7" fmla="*/ 5158517 w 9801955"/>
              <a:gd name="connsiteY7" fmla="*/ 2884165 h 7384735"/>
              <a:gd name="connsiteX0" fmla="*/ 657955 w 9801955"/>
              <a:gd name="connsiteY0" fmla="*/ 372066 h 7230066"/>
              <a:gd name="connsiteX1" fmla="*/ 9801955 w 9801955"/>
              <a:gd name="connsiteY1" fmla="*/ 372066 h 7230066"/>
              <a:gd name="connsiteX2" fmla="*/ 9801955 w 9801955"/>
              <a:gd name="connsiteY2" fmla="*/ 7230066 h 7230066"/>
              <a:gd name="connsiteX3" fmla="*/ 657955 w 9801955"/>
              <a:gd name="connsiteY3" fmla="*/ 7230066 h 7230066"/>
              <a:gd name="connsiteX4" fmla="*/ 657955 w 9801955"/>
              <a:gd name="connsiteY4" fmla="*/ 372066 h 7230066"/>
              <a:gd name="connsiteX5" fmla="*/ 5158517 w 9801955"/>
              <a:gd name="connsiteY5" fmla="*/ 2729496 h 7230066"/>
              <a:gd name="connsiteX6" fmla="*/ 5158517 w 9801955"/>
              <a:gd name="connsiteY6" fmla="*/ 5729892 h 7230066"/>
              <a:gd name="connsiteX7" fmla="*/ 5158517 w 9801955"/>
              <a:gd name="connsiteY7" fmla="*/ 2729496 h 7230066"/>
              <a:gd name="connsiteX0" fmla="*/ 657955 w 9801955"/>
              <a:gd name="connsiteY0" fmla="*/ 445158 h 7303158"/>
              <a:gd name="connsiteX1" fmla="*/ 9801955 w 9801955"/>
              <a:gd name="connsiteY1" fmla="*/ 445158 h 7303158"/>
              <a:gd name="connsiteX2" fmla="*/ 9801955 w 9801955"/>
              <a:gd name="connsiteY2" fmla="*/ 7303158 h 7303158"/>
              <a:gd name="connsiteX3" fmla="*/ 657955 w 9801955"/>
              <a:gd name="connsiteY3" fmla="*/ 7303158 h 7303158"/>
              <a:gd name="connsiteX4" fmla="*/ 657955 w 9801955"/>
              <a:gd name="connsiteY4" fmla="*/ 445158 h 7303158"/>
              <a:gd name="connsiteX5" fmla="*/ 5158517 w 9801955"/>
              <a:gd name="connsiteY5" fmla="*/ 2802588 h 7303158"/>
              <a:gd name="connsiteX6" fmla="*/ 5158517 w 9801955"/>
              <a:gd name="connsiteY6" fmla="*/ 5802984 h 7303158"/>
              <a:gd name="connsiteX7" fmla="*/ 5158517 w 9801955"/>
              <a:gd name="connsiteY7" fmla="*/ 2802588 h 7303158"/>
              <a:gd name="connsiteX0" fmla="*/ 657955 w 9801955"/>
              <a:gd name="connsiteY0" fmla="*/ 527494 h 7385494"/>
              <a:gd name="connsiteX1" fmla="*/ 9801955 w 9801955"/>
              <a:gd name="connsiteY1" fmla="*/ 527494 h 7385494"/>
              <a:gd name="connsiteX2" fmla="*/ 9801955 w 9801955"/>
              <a:gd name="connsiteY2" fmla="*/ 7385494 h 7385494"/>
              <a:gd name="connsiteX3" fmla="*/ 657955 w 9801955"/>
              <a:gd name="connsiteY3" fmla="*/ 7385494 h 7385494"/>
              <a:gd name="connsiteX4" fmla="*/ 657955 w 9801955"/>
              <a:gd name="connsiteY4" fmla="*/ 527494 h 7385494"/>
              <a:gd name="connsiteX5" fmla="*/ 5158517 w 9801955"/>
              <a:gd name="connsiteY5" fmla="*/ 2884924 h 7385494"/>
              <a:gd name="connsiteX6" fmla="*/ 5158517 w 9801955"/>
              <a:gd name="connsiteY6" fmla="*/ 5885320 h 7385494"/>
              <a:gd name="connsiteX7" fmla="*/ 5158517 w 9801955"/>
              <a:gd name="connsiteY7" fmla="*/ 2884924 h 7385494"/>
              <a:gd name="connsiteX0" fmla="*/ 657955 w 9801955"/>
              <a:gd name="connsiteY0" fmla="*/ 305590 h 7163590"/>
              <a:gd name="connsiteX1" fmla="*/ 9801955 w 9801955"/>
              <a:gd name="connsiteY1" fmla="*/ 305590 h 7163590"/>
              <a:gd name="connsiteX2" fmla="*/ 9801955 w 9801955"/>
              <a:gd name="connsiteY2" fmla="*/ 7163590 h 7163590"/>
              <a:gd name="connsiteX3" fmla="*/ 657955 w 9801955"/>
              <a:gd name="connsiteY3" fmla="*/ 7163590 h 7163590"/>
              <a:gd name="connsiteX4" fmla="*/ 657955 w 9801955"/>
              <a:gd name="connsiteY4" fmla="*/ 305590 h 7163590"/>
              <a:gd name="connsiteX5" fmla="*/ 5158517 w 9801955"/>
              <a:gd name="connsiteY5" fmla="*/ 2663020 h 7163590"/>
              <a:gd name="connsiteX6" fmla="*/ 5158517 w 9801955"/>
              <a:gd name="connsiteY6" fmla="*/ 5663416 h 7163590"/>
              <a:gd name="connsiteX7" fmla="*/ 5158517 w 9801955"/>
              <a:gd name="connsiteY7" fmla="*/ 2663020 h 7163590"/>
              <a:gd name="connsiteX0" fmla="*/ 657955 w 9801955"/>
              <a:gd name="connsiteY0" fmla="*/ 315649 h 7173649"/>
              <a:gd name="connsiteX1" fmla="*/ 9801955 w 9801955"/>
              <a:gd name="connsiteY1" fmla="*/ 315649 h 7173649"/>
              <a:gd name="connsiteX2" fmla="*/ 9801955 w 9801955"/>
              <a:gd name="connsiteY2" fmla="*/ 7173649 h 7173649"/>
              <a:gd name="connsiteX3" fmla="*/ 657955 w 9801955"/>
              <a:gd name="connsiteY3" fmla="*/ 7173649 h 7173649"/>
              <a:gd name="connsiteX4" fmla="*/ 657955 w 9801955"/>
              <a:gd name="connsiteY4" fmla="*/ 315649 h 7173649"/>
              <a:gd name="connsiteX5" fmla="*/ 5158517 w 9801955"/>
              <a:gd name="connsiteY5" fmla="*/ 2673079 h 7173649"/>
              <a:gd name="connsiteX6" fmla="*/ 5158517 w 9801955"/>
              <a:gd name="connsiteY6" fmla="*/ 5673475 h 7173649"/>
              <a:gd name="connsiteX7" fmla="*/ 5158517 w 9801955"/>
              <a:gd name="connsiteY7" fmla="*/ 2673079 h 7173649"/>
              <a:gd name="connsiteX0" fmla="*/ 657955 w 9801955"/>
              <a:gd name="connsiteY0" fmla="*/ 281164 h 7139164"/>
              <a:gd name="connsiteX1" fmla="*/ 9801955 w 9801955"/>
              <a:gd name="connsiteY1" fmla="*/ 281164 h 7139164"/>
              <a:gd name="connsiteX2" fmla="*/ 9801955 w 9801955"/>
              <a:gd name="connsiteY2" fmla="*/ 7139164 h 7139164"/>
              <a:gd name="connsiteX3" fmla="*/ 657955 w 9801955"/>
              <a:gd name="connsiteY3" fmla="*/ 7139164 h 7139164"/>
              <a:gd name="connsiteX4" fmla="*/ 657955 w 9801955"/>
              <a:gd name="connsiteY4" fmla="*/ 281164 h 7139164"/>
              <a:gd name="connsiteX5" fmla="*/ 5158517 w 9801955"/>
              <a:gd name="connsiteY5" fmla="*/ 2638594 h 7139164"/>
              <a:gd name="connsiteX6" fmla="*/ 5158517 w 9801955"/>
              <a:gd name="connsiteY6" fmla="*/ 5638990 h 7139164"/>
              <a:gd name="connsiteX7" fmla="*/ 5158517 w 9801955"/>
              <a:gd name="connsiteY7" fmla="*/ 2638594 h 7139164"/>
              <a:gd name="connsiteX0" fmla="*/ 657955 w 9801955"/>
              <a:gd name="connsiteY0" fmla="*/ 281164 h 7139164"/>
              <a:gd name="connsiteX1" fmla="*/ 9801955 w 9801955"/>
              <a:gd name="connsiteY1" fmla="*/ 281164 h 7139164"/>
              <a:gd name="connsiteX2" fmla="*/ 9801955 w 9801955"/>
              <a:gd name="connsiteY2" fmla="*/ 7139164 h 7139164"/>
              <a:gd name="connsiteX3" fmla="*/ 657955 w 9801955"/>
              <a:gd name="connsiteY3" fmla="*/ 7139164 h 7139164"/>
              <a:gd name="connsiteX4" fmla="*/ 657955 w 9801955"/>
              <a:gd name="connsiteY4" fmla="*/ 281164 h 7139164"/>
              <a:gd name="connsiteX5" fmla="*/ 5158517 w 9801955"/>
              <a:gd name="connsiteY5" fmla="*/ 2638594 h 7139164"/>
              <a:gd name="connsiteX6" fmla="*/ 5158517 w 9801955"/>
              <a:gd name="connsiteY6" fmla="*/ 5638990 h 7139164"/>
              <a:gd name="connsiteX7" fmla="*/ 5158517 w 9801955"/>
              <a:gd name="connsiteY7" fmla="*/ 2638594 h 7139164"/>
              <a:gd name="connsiteX0" fmla="*/ 657954 w 9801954"/>
              <a:gd name="connsiteY0" fmla="*/ 281164 h 7139164"/>
              <a:gd name="connsiteX1" fmla="*/ 9801954 w 9801954"/>
              <a:gd name="connsiteY1" fmla="*/ 281164 h 7139164"/>
              <a:gd name="connsiteX2" fmla="*/ 9801954 w 9801954"/>
              <a:gd name="connsiteY2" fmla="*/ 7139164 h 7139164"/>
              <a:gd name="connsiteX3" fmla="*/ 657954 w 9801954"/>
              <a:gd name="connsiteY3" fmla="*/ 7139164 h 7139164"/>
              <a:gd name="connsiteX4" fmla="*/ 657954 w 9801954"/>
              <a:gd name="connsiteY4" fmla="*/ 281164 h 7139164"/>
              <a:gd name="connsiteX5" fmla="*/ 5158516 w 9801954"/>
              <a:gd name="connsiteY5" fmla="*/ 2638594 h 7139164"/>
              <a:gd name="connsiteX6" fmla="*/ 5158517 w 9801954"/>
              <a:gd name="connsiteY6" fmla="*/ 5710428 h 7139164"/>
              <a:gd name="connsiteX7" fmla="*/ 5158516 w 9801954"/>
              <a:gd name="connsiteY7" fmla="*/ 2638594 h 7139164"/>
              <a:gd name="connsiteX0" fmla="*/ 657954 w 9801954"/>
              <a:gd name="connsiteY0" fmla="*/ 281164 h 7139164"/>
              <a:gd name="connsiteX1" fmla="*/ 9801954 w 9801954"/>
              <a:gd name="connsiteY1" fmla="*/ 281164 h 7139164"/>
              <a:gd name="connsiteX2" fmla="*/ 9801954 w 9801954"/>
              <a:gd name="connsiteY2" fmla="*/ 7139164 h 7139164"/>
              <a:gd name="connsiteX3" fmla="*/ 657954 w 9801954"/>
              <a:gd name="connsiteY3" fmla="*/ 7139164 h 7139164"/>
              <a:gd name="connsiteX4" fmla="*/ 657954 w 9801954"/>
              <a:gd name="connsiteY4" fmla="*/ 281164 h 7139164"/>
              <a:gd name="connsiteX5" fmla="*/ 5158516 w 9801954"/>
              <a:gd name="connsiteY5" fmla="*/ 2638594 h 7139164"/>
              <a:gd name="connsiteX6" fmla="*/ 5158517 w 9801954"/>
              <a:gd name="connsiteY6" fmla="*/ 5710428 h 7139164"/>
              <a:gd name="connsiteX7" fmla="*/ 5158516 w 9801954"/>
              <a:gd name="connsiteY7" fmla="*/ 2638594 h 7139164"/>
              <a:gd name="connsiteX0" fmla="*/ 657954 w 9801954"/>
              <a:gd name="connsiteY0" fmla="*/ 281164 h 7139164"/>
              <a:gd name="connsiteX1" fmla="*/ 9801954 w 9801954"/>
              <a:gd name="connsiteY1" fmla="*/ 281164 h 7139164"/>
              <a:gd name="connsiteX2" fmla="*/ 9801954 w 9801954"/>
              <a:gd name="connsiteY2" fmla="*/ 7139164 h 7139164"/>
              <a:gd name="connsiteX3" fmla="*/ 657954 w 9801954"/>
              <a:gd name="connsiteY3" fmla="*/ 7139164 h 7139164"/>
              <a:gd name="connsiteX4" fmla="*/ 657954 w 9801954"/>
              <a:gd name="connsiteY4" fmla="*/ 281164 h 7139164"/>
              <a:gd name="connsiteX5" fmla="*/ 5158516 w 9801954"/>
              <a:gd name="connsiteY5" fmla="*/ 2638594 h 7139164"/>
              <a:gd name="connsiteX6" fmla="*/ 5158517 w 9801954"/>
              <a:gd name="connsiteY6" fmla="*/ 5710428 h 7139164"/>
              <a:gd name="connsiteX7" fmla="*/ 5158516 w 9801954"/>
              <a:gd name="connsiteY7" fmla="*/ 2638594 h 7139164"/>
              <a:gd name="connsiteX0" fmla="*/ 657954 w 9801954"/>
              <a:gd name="connsiteY0" fmla="*/ 281164 h 7139164"/>
              <a:gd name="connsiteX1" fmla="*/ 9801954 w 9801954"/>
              <a:gd name="connsiteY1" fmla="*/ 281164 h 7139164"/>
              <a:gd name="connsiteX2" fmla="*/ 9801954 w 9801954"/>
              <a:gd name="connsiteY2" fmla="*/ 7139164 h 7139164"/>
              <a:gd name="connsiteX3" fmla="*/ 657954 w 9801954"/>
              <a:gd name="connsiteY3" fmla="*/ 7139164 h 7139164"/>
              <a:gd name="connsiteX4" fmla="*/ 657954 w 9801954"/>
              <a:gd name="connsiteY4" fmla="*/ 281164 h 7139164"/>
              <a:gd name="connsiteX5" fmla="*/ 5158516 w 9801954"/>
              <a:gd name="connsiteY5" fmla="*/ 2638594 h 7139164"/>
              <a:gd name="connsiteX6" fmla="*/ 5158517 w 9801954"/>
              <a:gd name="connsiteY6" fmla="*/ 5710428 h 7139164"/>
              <a:gd name="connsiteX7" fmla="*/ 5158516 w 9801954"/>
              <a:gd name="connsiteY7" fmla="*/ 2638594 h 7139164"/>
              <a:gd name="connsiteX0" fmla="*/ 657954 w 9801954"/>
              <a:gd name="connsiteY0" fmla="*/ 281164 h 7139164"/>
              <a:gd name="connsiteX1" fmla="*/ 9801954 w 9801954"/>
              <a:gd name="connsiteY1" fmla="*/ 281164 h 7139164"/>
              <a:gd name="connsiteX2" fmla="*/ 9801954 w 9801954"/>
              <a:gd name="connsiteY2" fmla="*/ 7139164 h 7139164"/>
              <a:gd name="connsiteX3" fmla="*/ 657954 w 9801954"/>
              <a:gd name="connsiteY3" fmla="*/ 7139164 h 7139164"/>
              <a:gd name="connsiteX4" fmla="*/ 657954 w 9801954"/>
              <a:gd name="connsiteY4" fmla="*/ 281164 h 7139164"/>
              <a:gd name="connsiteX5" fmla="*/ 5158516 w 9801954"/>
              <a:gd name="connsiteY5" fmla="*/ 2638594 h 7139164"/>
              <a:gd name="connsiteX6" fmla="*/ 5158517 w 9801954"/>
              <a:gd name="connsiteY6" fmla="*/ 5710428 h 7139164"/>
              <a:gd name="connsiteX7" fmla="*/ 5158516 w 9801954"/>
              <a:gd name="connsiteY7" fmla="*/ 2638594 h 7139164"/>
              <a:gd name="connsiteX0" fmla="*/ 657954 w 9801954"/>
              <a:gd name="connsiteY0" fmla="*/ 281164 h 7139164"/>
              <a:gd name="connsiteX1" fmla="*/ 9801954 w 9801954"/>
              <a:gd name="connsiteY1" fmla="*/ 281164 h 7139164"/>
              <a:gd name="connsiteX2" fmla="*/ 9801954 w 9801954"/>
              <a:gd name="connsiteY2" fmla="*/ 7139164 h 7139164"/>
              <a:gd name="connsiteX3" fmla="*/ 657954 w 9801954"/>
              <a:gd name="connsiteY3" fmla="*/ 7139164 h 7139164"/>
              <a:gd name="connsiteX4" fmla="*/ 657954 w 9801954"/>
              <a:gd name="connsiteY4" fmla="*/ 281164 h 7139164"/>
              <a:gd name="connsiteX5" fmla="*/ 5158516 w 9801954"/>
              <a:gd name="connsiteY5" fmla="*/ 2638594 h 7139164"/>
              <a:gd name="connsiteX6" fmla="*/ 5158517 w 9801954"/>
              <a:gd name="connsiteY6" fmla="*/ 5710428 h 7139164"/>
              <a:gd name="connsiteX7" fmla="*/ 5158516 w 9801954"/>
              <a:gd name="connsiteY7" fmla="*/ 2638594 h 7139164"/>
              <a:gd name="connsiteX0" fmla="*/ 657954 w 9801954"/>
              <a:gd name="connsiteY0" fmla="*/ 210541 h 7068541"/>
              <a:gd name="connsiteX1" fmla="*/ 9801954 w 9801954"/>
              <a:gd name="connsiteY1" fmla="*/ 210541 h 7068541"/>
              <a:gd name="connsiteX2" fmla="*/ 9801954 w 9801954"/>
              <a:gd name="connsiteY2" fmla="*/ 7068541 h 7068541"/>
              <a:gd name="connsiteX3" fmla="*/ 657954 w 9801954"/>
              <a:gd name="connsiteY3" fmla="*/ 7068541 h 7068541"/>
              <a:gd name="connsiteX4" fmla="*/ 657954 w 9801954"/>
              <a:gd name="connsiteY4" fmla="*/ 210541 h 7068541"/>
              <a:gd name="connsiteX5" fmla="*/ 5158516 w 9801954"/>
              <a:gd name="connsiteY5" fmla="*/ 2567971 h 7068541"/>
              <a:gd name="connsiteX6" fmla="*/ 5158517 w 9801954"/>
              <a:gd name="connsiteY6" fmla="*/ 5639805 h 7068541"/>
              <a:gd name="connsiteX7" fmla="*/ 5158516 w 9801954"/>
              <a:gd name="connsiteY7" fmla="*/ 2567971 h 7068541"/>
              <a:gd name="connsiteX0" fmla="*/ 657954 w 9801954"/>
              <a:gd name="connsiteY0" fmla="*/ 210541 h 7068541"/>
              <a:gd name="connsiteX1" fmla="*/ 9801954 w 9801954"/>
              <a:gd name="connsiteY1" fmla="*/ 210541 h 7068541"/>
              <a:gd name="connsiteX2" fmla="*/ 9801954 w 9801954"/>
              <a:gd name="connsiteY2" fmla="*/ 7068541 h 7068541"/>
              <a:gd name="connsiteX3" fmla="*/ 657954 w 9801954"/>
              <a:gd name="connsiteY3" fmla="*/ 7068541 h 7068541"/>
              <a:gd name="connsiteX4" fmla="*/ 657954 w 9801954"/>
              <a:gd name="connsiteY4" fmla="*/ 210541 h 7068541"/>
              <a:gd name="connsiteX5" fmla="*/ 5158516 w 9801954"/>
              <a:gd name="connsiteY5" fmla="*/ 2567971 h 7068541"/>
              <a:gd name="connsiteX6" fmla="*/ 5158517 w 9801954"/>
              <a:gd name="connsiteY6" fmla="*/ 5639805 h 7068541"/>
              <a:gd name="connsiteX7" fmla="*/ 5158516 w 9801954"/>
              <a:gd name="connsiteY7" fmla="*/ 2567971 h 7068541"/>
              <a:gd name="connsiteX0" fmla="*/ 657954 w 9801954"/>
              <a:gd name="connsiteY0" fmla="*/ 210541 h 7068541"/>
              <a:gd name="connsiteX1" fmla="*/ 9801954 w 9801954"/>
              <a:gd name="connsiteY1" fmla="*/ 210541 h 7068541"/>
              <a:gd name="connsiteX2" fmla="*/ 9801954 w 9801954"/>
              <a:gd name="connsiteY2" fmla="*/ 7068541 h 7068541"/>
              <a:gd name="connsiteX3" fmla="*/ 657954 w 9801954"/>
              <a:gd name="connsiteY3" fmla="*/ 7068541 h 7068541"/>
              <a:gd name="connsiteX4" fmla="*/ 657954 w 9801954"/>
              <a:gd name="connsiteY4" fmla="*/ 210541 h 7068541"/>
              <a:gd name="connsiteX5" fmla="*/ 5158516 w 9801954"/>
              <a:gd name="connsiteY5" fmla="*/ 2567971 h 7068541"/>
              <a:gd name="connsiteX6" fmla="*/ 5158517 w 9801954"/>
              <a:gd name="connsiteY6" fmla="*/ 5639805 h 7068541"/>
              <a:gd name="connsiteX7" fmla="*/ 5158516 w 9801954"/>
              <a:gd name="connsiteY7" fmla="*/ 2567971 h 7068541"/>
              <a:gd name="connsiteX0" fmla="*/ 657954 w 9801954"/>
              <a:gd name="connsiteY0" fmla="*/ 210541 h 7068541"/>
              <a:gd name="connsiteX1" fmla="*/ 9801954 w 9801954"/>
              <a:gd name="connsiteY1" fmla="*/ 210541 h 7068541"/>
              <a:gd name="connsiteX2" fmla="*/ 9801954 w 9801954"/>
              <a:gd name="connsiteY2" fmla="*/ 7068541 h 7068541"/>
              <a:gd name="connsiteX3" fmla="*/ 657954 w 9801954"/>
              <a:gd name="connsiteY3" fmla="*/ 7068541 h 7068541"/>
              <a:gd name="connsiteX4" fmla="*/ 657954 w 9801954"/>
              <a:gd name="connsiteY4" fmla="*/ 210541 h 7068541"/>
              <a:gd name="connsiteX5" fmla="*/ 5158516 w 9801954"/>
              <a:gd name="connsiteY5" fmla="*/ 2567971 h 7068541"/>
              <a:gd name="connsiteX6" fmla="*/ 5158517 w 9801954"/>
              <a:gd name="connsiteY6" fmla="*/ 5639805 h 7068541"/>
              <a:gd name="connsiteX7" fmla="*/ 5158516 w 9801954"/>
              <a:gd name="connsiteY7" fmla="*/ 2567971 h 7068541"/>
              <a:gd name="connsiteX0" fmla="*/ 657954 w 9801954"/>
              <a:gd name="connsiteY0" fmla="*/ 103779 h 6961779"/>
              <a:gd name="connsiteX1" fmla="*/ 9801954 w 9801954"/>
              <a:gd name="connsiteY1" fmla="*/ 103779 h 6961779"/>
              <a:gd name="connsiteX2" fmla="*/ 9801954 w 9801954"/>
              <a:gd name="connsiteY2" fmla="*/ 6961779 h 6961779"/>
              <a:gd name="connsiteX3" fmla="*/ 657954 w 9801954"/>
              <a:gd name="connsiteY3" fmla="*/ 6961779 h 6961779"/>
              <a:gd name="connsiteX4" fmla="*/ 657954 w 9801954"/>
              <a:gd name="connsiteY4" fmla="*/ 103779 h 6961779"/>
              <a:gd name="connsiteX5" fmla="*/ 5158516 w 9801954"/>
              <a:gd name="connsiteY5" fmla="*/ 2461209 h 6961779"/>
              <a:gd name="connsiteX6" fmla="*/ 5158517 w 9801954"/>
              <a:gd name="connsiteY6" fmla="*/ 5533043 h 6961779"/>
              <a:gd name="connsiteX7" fmla="*/ 5158516 w 9801954"/>
              <a:gd name="connsiteY7" fmla="*/ 2461209 h 6961779"/>
              <a:gd name="connsiteX0" fmla="*/ 657954 w 9801954"/>
              <a:gd name="connsiteY0" fmla="*/ 103779 h 6961779"/>
              <a:gd name="connsiteX1" fmla="*/ 9801954 w 9801954"/>
              <a:gd name="connsiteY1" fmla="*/ 103779 h 6961779"/>
              <a:gd name="connsiteX2" fmla="*/ 9801954 w 9801954"/>
              <a:gd name="connsiteY2" fmla="*/ 6961779 h 6961779"/>
              <a:gd name="connsiteX3" fmla="*/ 657954 w 9801954"/>
              <a:gd name="connsiteY3" fmla="*/ 6961779 h 6961779"/>
              <a:gd name="connsiteX4" fmla="*/ 657954 w 9801954"/>
              <a:gd name="connsiteY4" fmla="*/ 103779 h 6961779"/>
              <a:gd name="connsiteX5" fmla="*/ 5158516 w 9801954"/>
              <a:gd name="connsiteY5" fmla="*/ 2461209 h 6961779"/>
              <a:gd name="connsiteX6" fmla="*/ 5158517 w 9801954"/>
              <a:gd name="connsiteY6" fmla="*/ 5533043 h 6961779"/>
              <a:gd name="connsiteX7" fmla="*/ 5158516 w 9801954"/>
              <a:gd name="connsiteY7" fmla="*/ 2461209 h 6961779"/>
              <a:gd name="connsiteX0" fmla="*/ 657954 w 9801954"/>
              <a:gd name="connsiteY0" fmla="*/ 103779 h 6961779"/>
              <a:gd name="connsiteX1" fmla="*/ 9801954 w 9801954"/>
              <a:gd name="connsiteY1" fmla="*/ 103779 h 6961779"/>
              <a:gd name="connsiteX2" fmla="*/ 9801954 w 9801954"/>
              <a:gd name="connsiteY2" fmla="*/ 6961779 h 6961779"/>
              <a:gd name="connsiteX3" fmla="*/ 657954 w 9801954"/>
              <a:gd name="connsiteY3" fmla="*/ 6961779 h 6961779"/>
              <a:gd name="connsiteX4" fmla="*/ 657954 w 9801954"/>
              <a:gd name="connsiteY4" fmla="*/ 103779 h 6961779"/>
              <a:gd name="connsiteX5" fmla="*/ 5158516 w 9801954"/>
              <a:gd name="connsiteY5" fmla="*/ 2461209 h 6961779"/>
              <a:gd name="connsiteX6" fmla="*/ 5158517 w 9801954"/>
              <a:gd name="connsiteY6" fmla="*/ 5533043 h 6961779"/>
              <a:gd name="connsiteX7" fmla="*/ 5158516 w 9801954"/>
              <a:gd name="connsiteY7" fmla="*/ 2461209 h 6961779"/>
              <a:gd name="connsiteX0" fmla="*/ 657954 w 9801954"/>
              <a:gd name="connsiteY0" fmla="*/ 103779 h 6961779"/>
              <a:gd name="connsiteX1" fmla="*/ 9801954 w 9801954"/>
              <a:gd name="connsiteY1" fmla="*/ 103779 h 6961779"/>
              <a:gd name="connsiteX2" fmla="*/ 9801954 w 9801954"/>
              <a:gd name="connsiteY2" fmla="*/ 6961779 h 6961779"/>
              <a:gd name="connsiteX3" fmla="*/ 657954 w 9801954"/>
              <a:gd name="connsiteY3" fmla="*/ 6961779 h 6961779"/>
              <a:gd name="connsiteX4" fmla="*/ 657954 w 9801954"/>
              <a:gd name="connsiteY4" fmla="*/ 103779 h 6961779"/>
              <a:gd name="connsiteX5" fmla="*/ 5229954 w 9801954"/>
              <a:gd name="connsiteY5" fmla="*/ 2461209 h 6961779"/>
              <a:gd name="connsiteX6" fmla="*/ 5158517 w 9801954"/>
              <a:gd name="connsiteY6" fmla="*/ 5533043 h 6961779"/>
              <a:gd name="connsiteX7" fmla="*/ 5229954 w 9801954"/>
              <a:gd name="connsiteY7" fmla="*/ 2461209 h 6961779"/>
              <a:gd name="connsiteX0" fmla="*/ 657954 w 9801954"/>
              <a:gd name="connsiteY0" fmla="*/ 0 h 6858000"/>
              <a:gd name="connsiteX1" fmla="*/ 9801954 w 9801954"/>
              <a:gd name="connsiteY1" fmla="*/ 0 h 6858000"/>
              <a:gd name="connsiteX2" fmla="*/ 9801954 w 9801954"/>
              <a:gd name="connsiteY2" fmla="*/ 6858000 h 6858000"/>
              <a:gd name="connsiteX3" fmla="*/ 657954 w 9801954"/>
              <a:gd name="connsiteY3" fmla="*/ 6858000 h 6858000"/>
              <a:gd name="connsiteX4" fmla="*/ 657954 w 9801954"/>
              <a:gd name="connsiteY4" fmla="*/ 0 h 6858000"/>
              <a:gd name="connsiteX5" fmla="*/ 5229954 w 9801954"/>
              <a:gd name="connsiteY5" fmla="*/ 2357430 h 6858000"/>
              <a:gd name="connsiteX6" fmla="*/ 5158517 w 9801954"/>
              <a:gd name="connsiteY6" fmla="*/ 5429264 h 6858000"/>
              <a:gd name="connsiteX7" fmla="*/ 5229954 w 9801954"/>
              <a:gd name="connsiteY7" fmla="*/ 2357430 h 6858000"/>
              <a:gd name="connsiteX0" fmla="*/ 657954 w 9801954"/>
              <a:gd name="connsiteY0" fmla="*/ 96011 h 6954011"/>
              <a:gd name="connsiteX1" fmla="*/ 9801954 w 9801954"/>
              <a:gd name="connsiteY1" fmla="*/ 96011 h 6954011"/>
              <a:gd name="connsiteX2" fmla="*/ 9801954 w 9801954"/>
              <a:gd name="connsiteY2" fmla="*/ 6954011 h 6954011"/>
              <a:gd name="connsiteX3" fmla="*/ 657954 w 9801954"/>
              <a:gd name="connsiteY3" fmla="*/ 6954011 h 6954011"/>
              <a:gd name="connsiteX4" fmla="*/ 657954 w 9801954"/>
              <a:gd name="connsiteY4" fmla="*/ 96011 h 6954011"/>
              <a:gd name="connsiteX5" fmla="*/ 5229954 w 9801954"/>
              <a:gd name="connsiteY5" fmla="*/ 2453441 h 6954011"/>
              <a:gd name="connsiteX6" fmla="*/ 5158517 w 9801954"/>
              <a:gd name="connsiteY6" fmla="*/ 5525275 h 6954011"/>
              <a:gd name="connsiteX7" fmla="*/ 5229954 w 9801954"/>
              <a:gd name="connsiteY7" fmla="*/ 2453441 h 6954011"/>
              <a:gd name="connsiteX0" fmla="*/ 657954 w 9801954"/>
              <a:gd name="connsiteY0" fmla="*/ 96011 h 6954011"/>
              <a:gd name="connsiteX1" fmla="*/ 9801954 w 9801954"/>
              <a:gd name="connsiteY1" fmla="*/ 96011 h 6954011"/>
              <a:gd name="connsiteX2" fmla="*/ 9801954 w 9801954"/>
              <a:gd name="connsiteY2" fmla="*/ 6954011 h 6954011"/>
              <a:gd name="connsiteX3" fmla="*/ 657954 w 9801954"/>
              <a:gd name="connsiteY3" fmla="*/ 6954011 h 6954011"/>
              <a:gd name="connsiteX4" fmla="*/ 657954 w 9801954"/>
              <a:gd name="connsiteY4" fmla="*/ 96011 h 6954011"/>
              <a:gd name="connsiteX5" fmla="*/ 5229954 w 9801954"/>
              <a:gd name="connsiteY5" fmla="*/ 2453441 h 6954011"/>
              <a:gd name="connsiteX6" fmla="*/ 5158517 w 9801954"/>
              <a:gd name="connsiteY6" fmla="*/ 5525275 h 6954011"/>
              <a:gd name="connsiteX7" fmla="*/ 5229954 w 9801954"/>
              <a:gd name="connsiteY7" fmla="*/ 2453441 h 6954011"/>
              <a:gd name="connsiteX0" fmla="*/ 657954 w 9801954"/>
              <a:gd name="connsiteY0" fmla="*/ 103779 h 6961779"/>
              <a:gd name="connsiteX1" fmla="*/ 9801954 w 9801954"/>
              <a:gd name="connsiteY1" fmla="*/ 103779 h 6961779"/>
              <a:gd name="connsiteX2" fmla="*/ 9801954 w 9801954"/>
              <a:gd name="connsiteY2" fmla="*/ 6961779 h 6961779"/>
              <a:gd name="connsiteX3" fmla="*/ 657954 w 9801954"/>
              <a:gd name="connsiteY3" fmla="*/ 6961779 h 6961779"/>
              <a:gd name="connsiteX4" fmla="*/ 657954 w 9801954"/>
              <a:gd name="connsiteY4" fmla="*/ 103779 h 6961779"/>
              <a:gd name="connsiteX5" fmla="*/ 5229954 w 9801954"/>
              <a:gd name="connsiteY5" fmla="*/ 2461209 h 6961779"/>
              <a:gd name="connsiteX6" fmla="*/ 5158517 w 9801954"/>
              <a:gd name="connsiteY6" fmla="*/ 5533043 h 6961779"/>
              <a:gd name="connsiteX7" fmla="*/ 5229954 w 9801954"/>
              <a:gd name="connsiteY7" fmla="*/ 2461209 h 6961779"/>
              <a:gd name="connsiteX0" fmla="*/ 657954 w 9801954"/>
              <a:gd name="connsiteY0" fmla="*/ 208710 h 7066710"/>
              <a:gd name="connsiteX1" fmla="*/ 9801954 w 9801954"/>
              <a:gd name="connsiteY1" fmla="*/ 208710 h 7066710"/>
              <a:gd name="connsiteX2" fmla="*/ 9801954 w 9801954"/>
              <a:gd name="connsiteY2" fmla="*/ 7066710 h 7066710"/>
              <a:gd name="connsiteX3" fmla="*/ 657954 w 9801954"/>
              <a:gd name="connsiteY3" fmla="*/ 7066710 h 7066710"/>
              <a:gd name="connsiteX4" fmla="*/ 657954 w 9801954"/>
              <a:gd name="connsiteY4" fmla="*/ 208710 h 7066710"/>
              <a:gd name="connsiteX5" fmla="*/ 5229954 w 9801954"/>
              <a:gd name="connsiteY5" fmla="*/ 2566140 h 7066710"/>
              <a:gd name="connsiteX6" fmla="*/ 5158517 w 9801954"/>
              <a:gd name="connsiteY6" fmla="*/ 5637974 h 7066710"/>
              <a:gd name="connsiteX7" fmla="*/ 5229954 w 9801954"/>
              <a:gd name="connsiteY7" fmla="*/ 2566140 h 7066710"/>
              <a:gd name="connsiteX0" fmla="*/ 657954 w 9801954"/>
              <a:gd name="connsiteY0" fmla="*/ 208710 h 7066710"/>
              <a:gd name="connsiteX1" fmla="*/ 9801954 w 9801954"/>
              <a:gd name="connsiteY1" fmla="*/ 208710 h 7066710"/>
              <a:gd name="connsiteX2" fmla="*/ 9801954 w 9801954"/>
              <a:gd name="connsiteY2" fmla="*/ 7066710 h 7066710"/>
              <a:gd name="connsiteX3" fmla="*/ 657954 w 9801954"/>
              <a:gd name="connsiteY3" fmla="*/ 7066710 h 7066710"/>
              <a:gd name="connsiteX4" fmla="*/ 657954 w 9801954"/>
              <a:gd name="connsiteY4" fmla="*/ 208710 h 7066710"/>
              <a:gd name="connsiteX5" fmla="*/ 5229954 w 9801954"/>
              <a:gd name="connsiteY5" fmla="*/ 2566140 h 7066710"/>
              <a:gd name="connsiteX6" fmla="*/ 5158517 w 9801954"/>
              <a:gd name="connsiteY6" fmla="*/ 5637974 h 7066710"/>
              <a:gd name="connsiteX7" fmla="*/ 5229954 w 9801954"/>
              <a:gd name="connsiteY7" fmla="*/ 2566140 h 7066710"/>
              <a:gd name="connsiteX0" fmla="*/ 657954 w 9801954"/>
              <a:gd name="connsiteY0" fmla="*/ 440785 h 7298785"/>
              <a:gd name="connsiteX1" fmla="*/ 9801954 w 9801954"/>
              <a:gd name="connsiteY1" fmla="*/ 440785 h 7298785"/>
              <a:gd name="connsiteX2" fmla="*/ 9801954 w 9801954"/>
              <a:gd name="connsiteY2" fmla="*/ 7298785 h 7298785"/>
              <a:gd name="connsiteX3" fmla="*/ 657954 w 9801954"/>
              <a:gd name="connsiteY3" fmla="*/ 7298785 h 7298785"/>
              <a:gd name="connsiteX4" fmla="*/ 657954 w 9801954"/>
              <a:gd name="connsiteY4" fmla="*/ 440785 h 7298785"/>
              <a:gd name="connsiteX5" fmla="*/ 5229954 w 9801954"/>
              <a:gd name="connsiteY5" fmla="*/ 2798215 h 7298785"/>
              <a:gd name="connsiteX6" fmla="*/ 5158517 w 9801954"/>
              <a:gd name="connsiteY6" fmla="*/ 5870049 h 7298785"/>
              <a:gd name="connsiteX7" fmla="*/ 5229954 w 9801954"/>
              <a:gd name="connsiteY7" fmla="*/ 2798215 h 7298785"/>
              <a:gd name="connsiteX0" fmla="*/ 657954 w 9801954"/>
              <a:gd name="connsiteY0" fmla="*/ 208710 h 7066710"/>
              <a:gd name="connsiteX1" fmla="*/ 9801954 w 9801954"/>
              <a:gd name="connsiteY1" fmla="*/ 208710 h 7066710"/>
              <a:gd name="connsiteX2" fmla="*/ 9801954 w 9801954"/>
              <a:gd name="connsiteY2" fmla="*/ 7066710 h 7066710"/>
              <a:gd name="connsiteX3" fmla="*/ 657954 w 9801954"/>
              <a:gd name="connsiteY3" fmla="*/ 7066710 h 7066710"/>
              <a:gd name="connsiteX4" fmla="*/ 657954 w 9801954"/>
              <a:gd name="connsiteY4" fmla="*/ 208710 h 7066710"/>
              <a:gd name="connsiteX5" fmla="*/ 5229954 w 9801954"/>
              <a:gd name="connsiteY5" fmla="*/ 2566140 h 7066710"/>
              <a:gd name="connsiteX6" fmla="*/ 5158517 w 9801954"/>
              <a:gd name="connsiteY6" fmla="*/ 5637974 h 7066710"/>
              <a:gd name="connsiteX7" fmla="*/ 5229954 w 9801954"/>
              <a:gd name="connsiteY7" fmla="*/ 2566140 h 7066710"/>
              <a:gd name="connsiteX0" fmla="*/ 657954 w 9801954"/>
              <a:gd name="connsiteY0" fmla="*/ 177767 h 7035767"/>
              <a:gd name="connsiteX1" fmla="*/ 9801954 w 9801954"/>
              <a:gd name="connsiteY1" fmla="*/ 177767 h 7035767"/>
              <a:gd name="connsiteX2" fmla="*/ 9801954 w 9801954"/>
              <a:gd name="connsiteY2" fmla="*/ 7035767 h 7035767"/>
              <a:gd name="connsiteX3" fmla="*/ 657954 w 9801954"/>
              <a:gd name="connsiteY3" fmla="*/ 7035767 h 7035767"/>
              <a:gd name="connsiteX4" fmla="*/ 657954 w 9801954"/>
              <a:gd name="connsiteY4" fmla="*/ 177767 h 7035767"/>
              <a:gd name="connsiteX5" fmla="*/ 5229954 w 9801954"/>
              <a:gd name="connsiteY5" fmla="*/ 2535197 h 7035767"/>
              <a:gd name="connsiteX6" fmla="*/ 5158517 w 9801954"/>
              <a:gd name="connsiteY6" fmla="*/ 5607031 h 7035767"/>
              <a:gd name="connsiteX7" fmla="*/ 5229954 w 9801954"/>
              <a:gd name="connsiteY7" fmla="*/ 2535197 h 7035767"/>
              <a:gd name="connsiteX0" fmla="*/ 586517 w 9780797"/>
              <a:gd name="connsiteY0" fmla="*/ 177767 h 7035767"/>
              <a:gd name="connsiteX1" fmla="*/ 9730517 w 9780797"/>
              <a:gd name="connsiteY1" fmla="*/ 177767 h 7035767"/>
              <a:gd name="connsiteX2" fmla="*/ 9730517 w 9780797"/>
              <a:gd name="connsiteY2" fmla="*/ 7035767 h 7035767"/>
              <a:gd name="connsiteX3" fmla="*/ 586517 w 9780797"/>
              <a:gd name="connsiteY3" fmla="*/ 7035767 h 7035767"/>
              <a:gd name="connsiteX4" fmla="*/ 586517 w 9780797"/>
              <a:gd name="connsiteY4" fmla="*/ 177767 h 7035767"/>
              <a:gd name="connsiteX5" fmla="*/ 5158517 w 9780797"/>
              <a:gd name="connsiteY5" fmla="*/ 2535197 h 7035767"/>
              <a:gd name="connsiteX6" fmla="*/ 5158517 w 9780797"/>
              <a:gd name="connsiteY6" fmla="*/ 5607031 h 7035767"/>
              <a:gd name="connsiteX7" fmla="*/ 5158517 w 9780797"/>
              <a:gd name="connsiteY7" fmla="*/ 2535197 h 7035767"/>
              <a:gd name="connsiteX0" fmla="*/ 586517 w 10125571"/>
              <a:gd name="connsiteY0" fmla="*/ 177767 h 7035767"/>
              <a:gd name="connsiteX1" fmla="*/ 9730517 w 10125571"/>
              <a:gd name="connsiteY1" fmla="*/ 177767 h 7035767"/>
              <a:gd name="connsiteX2" fmla="*/ 9730517 w 10125571"/>
              <a:gd name="connsiteY2" fmla="*/ 7035767 h 7035767"/>
              <a:gd name="connsiteX3" fmla="*/ 586517 w 10125571"/>
              <a:gd name="connsiteY3" fmla="*/ 7035767 h 7035767"/>
              <a:gd name="connsiteX4" fmla="*/ 586517 w 10125571"/>
              <a:gd name="connsiteY4" fmla="*/ 177767 h 7035767"/>
              <a:gd name="connsiteX5" fmla="*/ 5158517 w 10125571"/>
              <a:gd name="connsiteY5" fmla="*/ 2535197 h 7035767"/>
              <a:gd name="connsiteX6" fmla="*/ 5158517 w 10125571"/>
              <a:gd name="connsiteY6" fmla="*/ 5607031 h 7035767"/>
              <a:gd name="connsiteX7" fmla="*/ 5158517 w 10125571"/>
              <a:gd name="connsiteY7" fmla="*/ 2535197 h 7035767"/>
              <a:gd name="connsiteX0" fmla="*/ 586517 w 10536360"/>
              <a:gd name="connsiteY0" fmla="*/ 177767 h 7035767"/>
              <a:gd name="connsiteX1" fmla="*/ 9730517 w 10536360"/>
              <a:gd name="connsiteY1" fmla="*/ 177767 h 7035767"/>
              <a:gd name="connsiteX2" fmla="*/ 9730517 w 10536360"/>
              <a:gd name="connsiteY2" fmla="*/ 7035767 h 7035767"/>
              <a:gd name="connsiteX3" fmla="*/ 586517 w 10536360"/>
              <a:gd name="connsiteY3" fmla="*/ 7035767 h 7035767"/>
              <a:gd name="connsiteX4" fmla="*/ 586517 w 10536360"/>
              <a:gd name="connsiteY4" fmla="*/ 177767 h 7035767"/>
              <a:gd name="connsiteX5" fmla="*/ 5158517 w 10536360"/>
              <a:gd name="connsiteY5" fmla="*/ 2535197 h 7035767"/>
              <a:gd name="connsiteX6" fmla="*/ 5158517 w 10536360"/>
              <a:gd name="connsiteY6" fmla="*/ 5607031 h 7035767"/>
              <a:gd name="connsiteX7" fmla="*/ 5158517 w 10536360"/>
              <a:gd name="connsiteY7" fmla="*/ 2535197 h 7035767"/>
              <a:gd name="connsiteX0" fmla="*/ 586517 w 10500018"/>
              <a:gd name="connsiteY0" fmla="*/ 177767 h 7035767"/>
              <a:gd name="connsiteX1" fmla="*/ 9730517 w 10500018"/>
              <a:gd name="connsiteY1" fmla="*/ 177767 h 7035767"/>
              <a:gd name="connsiteX2" fmla="*/ 9730517 w 10500018"/>
              <a:gd name="connsiteY2" fmla="*/ 7035767 h 7035767"/>
              <a:gd name="connsiteX3" fmla="*/ 586517 w 10500018"/>
              <a:gd name="connsiteY3" fmla="*/ 7035767 h 7035767"/>
              <a:gd name="connsiteX4" fmla="*/ 586517 w 10500018"/>
              <a:gd name="connsiteY4" fmla="*/ 177767 h 7035767"/>
              <a:gd name="connsiteX5" fmla="*/ 5158517 w 10500018"/>
              <a:gd name="connsiteY5" fmla="*/ 2535197 h 7035767"/>
              <a:gd name="connsiteX6" fmla="*/ 5158517 w 10500018"/>
              <a:gd name="connsiteY6" fmla="*/ 5607031 h 7035767"/>
              <a:gd name="connsiteX7" fmla="*/ 5158517 w 10500018"/>
              <a:gd name="connsiteY7" fmla="*/ 2535197 h 70357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0500018" h="7035767">
                <a:moveTo>
                  <a:pt x="586517" y="177767"/>
                </a:moveTo>
                <a:lnTo>
                  <a:pt x="9730517" y="177767"/>
                </a:lnTo>
                <a:lnTo>
                  <a:pt x="9730517" y="7035767"/>
                </a:lnTo>
                <a:lnTo>
                  <a:pt x="586517" y="7035767"/>
                </a:lnTo>
                <a:lnTo>
                  <a:pt x="586517" y="177767"/>
                </a:lnTo>
                <a:close/>
                <a:moveTo>
                  <a:pt x="5158517" y="2535197"/>
                </a:moveTo>
                <a:cubicBezTo>
                  <a:pt x="3893482" y="42200"/>
                  <a:pt x="0" y="2279743"/>
                  <a:pt x="5158517" y="5607031"/>
                </a:cubicBezTo>
                <a:cubicBezTo>
                  <a:pt x="10500018" y="2549093"/>
                  <a:pt x="6654936" y="0"/>
                  <a:pt x="5158517" y="2535197"/>
                </a:cubicBezTo>
                <a:close/>
              </a:path>
            </a:pathLst>
          </a:custGeom>
          <a:gradFill>
            <a:gsLst>
              <a:gs pos="0">
                <a:srgbClr val="FF3399"/>
              </a:gs>
              <a:gs pos="25000">
                <a:schemeClr val="bg2">
                  <a:lumMod val="60000"/>
                  <a:lumOff val="40000"/>
                  <a:alpha val="65000"/>
                </a:schemeClr>
              </a:gs>
              <a:gs pos="50000">
                <a:schemeClr val="tx1"/>
              </a:gs>
              <a:gs pos="97000">
                <a:srgbClr val="01A78F">
                  <a:lumMod val="31000"/>
                </a:srgbClr>
              </a:gs>
              <a:gs pos="83000">
                <a:srgbClr val="3366FF">
                  <a:alpha val="4300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med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13 Imagen" descr="FOTOS PESO BAJO DOS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rcRect t="8001" b="6951"/>
          <a:stretch>
            <a:fillRect/>
          </a:stretch>
        </p:blipFill>
        <p:spPr>
          <a:xfrm>
            <a:off x="0" y="548680"/>
            <a:ext cx="9144000" cy="5832648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4572000" y="1268760"/>
            <a:ext cx="4572000" cy="1015663"/>
          </a:xfrm>
          <a:prstGeom prst="rect">
            <a:avLst/>
          </a:prstGeom>
        </p:spPr>
        <p:txBody>
          <a:bodyPr>
            <a:spAutoFit/>
            <a:scene3d>
              <a:camera prst="obliqueBottomLeft"/>
              <a:lightRig rig="threePt" dir="t"/>
            </a:scene3d>
            <a:sp3d extrusionH="127000">
              <a:extrusionClr>
                <a:schemeClr val="bg1"/>
              </a:extrusion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Broadway" pitchFamily="82" charset="0"/>
                <a:cs typeface="+mn-cs"/>
              </a:rPr>
              <a:t>A todas las mujeres del planeta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effectLst>
                <a:glow rad="101600">
                  <a:schemeClr val="bg1">
                    <a:alpha val="60000"/>
                  </a:schemeClr>
                </a:glow>
              </a:effectLst>
              <a:latin typeface="Broadway" pitchFamily="82" charset="0"/>
              <a:cs typeface="+mn-cs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Broadway" pitchFamily="82" charset="0"/>
                <a:cs typeface="+mn-cs"/>
              </a:rPr>
              <a:t>¡FELIZ DIA DE LA MUJER! </a:t>
            </a:r>
          </a:p>
        </p:txBody>
      </p:sp>
      <p:sp>
        <p:nvSpPr>
          <p:cNvPr id="4" name="3 Rectángulo"/>
          <p:cNvSpPr/>
          <p:nvPr/>
        </p:nvSpPr>
        <p:spPr>
          <a:xfrm>
            <a:off x="4932040" y="2564904"/>
            <a:ext cx="3851920" cy="3416320"/>
          </a:xfrm>
          <a:prstGeom prst="rect">
            <a:avLst/>
          </a:prstGeom>
        </p:spPr>
        <p:txBody>
          <a:bodyPr>
            <a:spAutoFit/>
            <a:scene3d>
              <a:camera prst="obliqueBottomLeft"/>
              <a:lightRig rig="threePt" dir="t"/>
            </a:scene3d>
            <a:sp3d extrusionH="114300">
              <a:extrusionClr>
                <a:schemeClr val="bg1"/>
              </a:extrusion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i="1" dirty="0">
                <a:effectLst>
                  <a:glow rad="101600">
                    <a:schemeClr val="tx2">
                      <a:lumMod val="10000"/>
                      <a:alpha val="60000"/>
                    </a:schemeClr>
                  </a:glow>
                </a:effectLst>
                <a:latin typeface="+mn-lt"/>
                <a:cs typeface="+mn-cs"/>
              </a:rPr>
              <a:t>  </a:t>
            </a:r>
            <a:r>
              <a:rPr lang="es-ES" b="1" i="1" dirty="0" smtClean="0">
                <a:effectLst>
                  <a:glow rad="101600">
                    <a:schemeClr val="tx2">
                      <a:lumMod val="10000"/>
                      <a:alpha val="60000"/>
                    </a:schemeClr>
                  </a:glow>
                </a:effectLst>
                <a:latin typeface="+mn-lt"/>
                <a:cs typeface="+mn-cs"/>
              </a:rPr>
              <a:t>Nuestro </a:t>
            </a:r>
            <a:r>
              <a:rPr lang="es-ES" b="1" i="1" dirty="0">
                <a:effectLst>
                  <a:glow rad="101600">
                    <a:schemeClr val="tx2">
                      <a:lumMod val="10000"/>
                      <a:alpha val="60000"/>
                    </a:schemeClr>
                  </a:glow>
                </a:effectLst>
                <a:latin typeface="+mn-lt"/>
                <a:cs typeface="+mn-cs"/>
              </a:rPr>
              <a:t>agradecimiento </a:t>
            </a:r>
            <a:r>
              <a:rPr lang="es-ES" b="1" i="1" dirty="0" smtClean="0">
                <a:effectLst>
                  <a:glow rad="101600">
                    <a:schemeClr val="tx2">
                      <a:lumMod val="10000"/>
                      <a:alpha val="60000"/>
                    </a:schemeClr>
                  </a:glow>
                </a:effectLst>
                <a:latin typeface="+mn-lt"/>
                <a:cs typeface="+mn-cs"/>
              </a:rPr>
              <a:t>por los </a:t>
            </a:r>
            <a:r>
              <a:rPr lang="es-ES" b="1" i="1" dirty="0">
                <a:effectLst>
                  <a:glow rad="101600">
                    <a:schemeClr val="tx2">
                      <a:lumMod val="10000"/>
                      <a:alpha val="60000"/>
                    </a:schemeClr>
                  </a:glow>
                </a:effectLst>
                <a:latin typeface="+mn-lt"/>
                <a:cs typeface="+mn-cs"/>
              </a:rPr>
              <a:t>pasos dados por miles de mujeres en su lucha por la igualdad y la garantía de los derechos fundamentales, que durante mucho tiempo les fueron negados a las mujeres. </a:t>
            </a:r>
            <a:r>
              <a:rPr lang="es-ES" b="1" i="1" dirty="0" smtClean="0">
                <a:effectLst>
                  <a:glow rad="101600">
                    <a:schemeClr val="tx2">
                      <a:lumMod val="10000"/>
                      <a:alpha val="60000"/>
                    </a:schemeClr>
                  </a:glow>
                </a:effectLst>
                <a:latin typeface="+mn-lt"/>
                <a:cs typeface="+mn-cs"/>
              </a:rPr>
              <a:t>Y </a:t>
            </a:r>
            <a:r>
              <a:rPr lang="es-ES" b="1" i="1" dirty="0">
                <a:effectLst>
                  <a:glow rad="101600">
                    <a:schemeClr val="tx2">
                      <a:lumMod val="10000"/>
                      <a:alpha val="60000"/>
                    </a:schemeClr>
                  </a:glow>
                </a:effectLst>
                <a:latin typeface="+mn-lt"/>
                <a:cs typeface="+mn-cs"/>
              </a:rPr>
              <a:t>mucho </a:t>
            </a:r>
            <a:r>
              <a:rPr lang="es-ES" b="1" i="1" dirty="0" smtClean="0">
                <a:effectLst>
                  <a:glow rad="101600">
                    <a:schemeClr val="tx2">
                      <a:lumMod val="10000"/>
                      <a:alpha val="60000"/>
                    </a:schemeClr>
                  </a:glow>
                </a:effectLst>
                <a:latin typeface="+mn-lt"/>
                <a:cs typeface="+mn-cs"/>
              </a:rPr>
              <a:t>ánimo, </a:t>
            </a:r>
            <a:r>
              <a:rPr lang="es-ES" b="1" i="1" dirty="0">
                <a:effectLst>
                  <a:glow rad="101600">
                    <a:schemeClr val="tx2">
                      <a:lumMod val="10000"/>
                      <a:alpha val="60000"/>
                    </a:schemeClr>
                  </a:glow>
                </a:effectLst>
                <a:latin typeface="+mn-lt"/>
                <a:cs typeface="+mn-cs"/>
              </a:rPr>
              <a:t>porque estamos en un camino en el que no nos podemos parar, porque todavía nos quedan muchos kilómetros por recorrer.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b="1" i="1" dirty="0">
              <a:effectLst>
                <a:glow rad="101600">
                  <a:schemeClr val="tx2">
                    <a:lumMod val="10000"/>
                    <a:alpha val="60000"/>
                  </a:schemeClr>
                </a:glow>
              </a:effectLst>
              <a:latin typeface="+mn-lt"/>
              <a:cs typeface="+mn-cs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b="1" dirty="0">
              <a:solidFill>
                <a:schemeClr val="bg1"/>
              </a:solidFill>
              <a:effectLst>
                <a:glow rad="101600">
                  <a:schemeClr val="tx2">
                    <a:lumMod val="10000"/>
                    <a:alpha val="60000"/>
                  </a:schemeClr>
                </a:glow>
              </a:effectLst>
              <a:latin typeface="+mn-lt"/>
              <a:cs typeface="+mn-cs"/>
            </a:endParaRPr>
          </a:p>
        </p:txBody>
      </p:sp>
      <p:sp>
        <p:nvSpPr>
          <p:cNvPr id="5" name="4 Doble onda"/>
          <p:cNvSpPr/>
          <p:nvPr/>
        </p:nvSpPr>
        <p:spPr>
          <a:xfrm>
            <a:off x="0" y="0"/>
            <a:ext cx="9144000" cy="914400"/>
          </a:xfrm>
          <a:prstGeom prst="doubleWave">
            <a:avLst>
              <a:gd name="adj1" fmla="val 12500"/>
              <a:gd name="adj2" fmla="val 0"/>
            </a:avLst>
          </a:prstGeom>
          <a:gradFill>
            <a:gsLst>
              <a:gs pos="0">
                <a:srgbClr val="FFFFFF"/>
              </a:gs>
              <a:gs pos="13000">
                <a:srgbClr val="E6E6E6"/>
              </a:gs>
              <a:gs pos="32001">
                <a:srgbClr val="7D8496"/>
              </a:gs>
              <a:gs pos="47000">
                <a:schemeClr val="accent6">
                  <a:lumMod val="20000"/>
                  <a:lumOff val="80000"/>
                </a:schemeClr>
              </a:gs>
              <a:gs pos="85001">
                <a:srgbClr val="7D8496"/>
              </a:gs>
              <a:gs pos="100000">
                <a:srgbClr val="E6E6E6"/>
              </a:gs>
            </a:gsLst>
            <a:lin ang="2700000" scaled="1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6" name="5 Doble onda"/>
          <p:cNvSpPr/>
          <p:nvPr/>
        </p:nvSpPr>
        <p:spPr>
          <a:xfrm>
            <a:off x="0" y="-304800"/>
            <a:ext cx="9144000" cy="914400"/>
          </a:xfrm>
          <a:prstGeom prst="doubleWave">
            <a:avLst>
              <a:gd name="adj1" fmla="val 12500"/>
              <a:gd name="adj2" fmla="val 0"/>
            </a:avLst>
          </a:prstGeom>
          <a:gradFill>
            <a:gsLst>
              <a:gs pos="0">
                <a:srgbClr val="FFFFFF"/>
              </a:gs>
              <a:gs pos="13000">
                <a:srgbClr val="E6E6E6"/>
              </a:gs>
              <a:gs pos="32001">
                <a:srgbClr val="7D8496"/>
              </a:gs>
              <a:gs pos="47000">
                <a:schemeClr val="accent6">
                  <a:lumMod val="20000"/>
                  <a:lumOff val="80000"/>
                </a:schemeClr>
              </a:gs>
              <a:gs pos="85001">
                <a:srgbClr val="7D8496"/>
              </a:gs>
              <a:gs pos="100000">
                <a:srgbClr val="E6E6E6"/>
              </a:gs>
            </a:gsLst>
            <a:lin ang="2700000" scaled="1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7" name="6 Doble onda"/>
          <p:cNvSpPr/>
          <p:nvPr/>
        </p:nvSpPr>
        <p:spPr>
          <a:xfrm>
            <a:off x="0" y="6028080"/>
            <a:ext cx="9167127" cy="914400"/>
          </a:xfrm>
          <a:prstGeom prst="doubleWave">
            <a:avLst>
              <a:gd name="adj1" fmla="val 12500"/>
              <a:gd name="adj2" fmla="val 0"/>
            </a:avLst>
          </a:prstGeom>
          <a:gradFill>
            <a:gsLst>
              <a:gs pos="0">
                <a:srgbClr val="FFFFFF"/>
              </a:gs>
              <a:gs pos="13000">
                <a:srgbClr val="E6E6E6"/>
              </a:gs>
              <a:gs pos="32001">
                <a:srgbClr val="7D8496"/>
              </a:gs>
              <a:gs pos="47000">
                <a:schemeClr val="accent6">
                  <a:lumMod val="20000"/>
                  <a:lumOff val="80000"/>
                </a:schemeClr>
              </a:gs>
              <a:gs pos="85001">
                <a:srgbClr val="7D8496"/>
              </a:gs>
              <a:gs pos="100000">
                <a:srgbClr val="E6E6E6"/>
              </a:gs>
            </a:gsLst>
            <a:lin ang="2700000" scaled="1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8" name="7 Doble onda"/>
          <p:cNvSpPr/>
          <p:nvPr/>
        </p:nvSpPr>
        <p:spPr>
          <a:xfrm>
            <a:off x="0" y="6319454"/>
            <a:ext cx="9144000" cy="914400"/>
          </a:xfrm>
          <a:prstGeom prst="doubleWave">
            <a:avLst>
              <a:gd name="adj1" fmla="val 12500"/>
              <a:gd name="adj2" fmla="val 0"/>
            </a:avLst>
          </a:prstGeom>
          <a:gradFill>
            <a:gsLst>
              <a:gs pos="0">
                <a:srgbClr val="FFFFFF"/>
              </a:gs>
              <a:gs pos="13000">
                <a:srgbClr val="E6E6E6"/>
              </a:gs>
              <a:gs pos="32001">
                <a:srgbClr val="7D8496"/>
              </a:gs>
              <a:gs pos="47000">
                <a:schemeClr val="accent6">
                  <a:lumMod val="20000"/>
                  <a:lumOff val="80000"/>
                </a:schemeClr>
              </a:gs>
              <a:gs pos="85001">
                <a:srgbClr val="7D8496"/>
              </a:gs>
              <a:gs pos="100000">
                <a:srgbClr val="E6E6E6"/>
              </a:gs>
            </a:gsLst>
            <a:lin ang="2700000" scaled="1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3" name="12 CuadroTexto"/>
          <p:cNvSpPr txBox="1"/>
          <p:nvPr/>
        </p:nvSpPr>
        <p:spPr>
          <a:xfrm flipH="1">
            <a:off x="5220072" y="5589240"/>
            <a:ext cx="3194785" cy="369332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bliqueBottomLeft"/>
              <a:lightRig rig="threePt" dir="t"/>
            </a:scene3d>
            <a:sp3d extrusionH="63500">
              <a:extrusionClr>
                <a:schemeClr val="bg1"/>
              </a:extrusionClr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fld id="{A170A453-8E46-4E20-BC88-34068EBE91F7}" type="datetime2">
              <a:rPr lang="es-ES_tradnl" b="1" i="1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+mj-lt"/>
              </a:rPr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t>miércoles, 05 de marzo de 2014</a:t>
            </a:fld>
            <a:endParaRPr lang="es-ES_tradnl" b="1" i="1" dirty="0">
              <a:effectLst>
                <a:glow rad="101600">
                  <a:schemeClr val="bg1">
                    <a:alpha val="60000"/>
                  </a:schemeClr>
                </a:glow>
              </a:effectLst>
              <a:latin typeface="+mj-lt"/>
            </a:endParaRPr>
          </a:p>
        </p:txBody>
      </p:sp>
      <p:sp>
        <p:nvSpPr>
          <p:cNvPr id="11" name="3 Rectángulo"/>
          <p:cNvSpPr/>
          <p:nvPr/>
        </p:nvSpPr>
        <p:spPr>
          <a:xfrm flipH="1" flipV="1">
            <a:off x="0" y="0"/>
            <a:ext cx="9152751" cy="6858000"/>
          </a:xfrm>
          <a:custGeom>
            <a:avLst/>
            <a:gdLst>
              <a:gd name="connsiteX0" fmla="*/ 0 w 9152751"/>
              <a:gd name="connsiteY0" fmla="*/ 0 h 6858000"/>
              <a:gd name="connsiteX1" fmla="*/ 9152751 w 9152751"/>
              <a:gd name="connsiteY1" fmla="*/ 0 h 6858000"/>
              <a:gd name="connsiteX2" fmla="*/ 9152751 w 9152751"/>
              <a:gd name="connsiteY2" fmla="*/ 6858000 h 6858000"/>
              <a:gd name="connsiteX3" fmla="*/ 0 w 9152751"/>
              <a:gd name="connsiteY3" fmla="*/ 6858000 h 6858000"/>
              <a:gd name="connsiteX4" fmla="*/ 0 w 9152751"/>
              <a:gd name="connsiteY4" fmla="*/ 0 h 6858000"/>
              <a:gd name="connsiteX0" fmla="*/ 0 w 9152751"/>
              <a:gd name="connsiteY0" fmla="*/ 0 h 6858000"/>
              <a:gd name="connsiteX1" fmla="*/ 9152751 w 9152751"/>
              <a:gd name="connsiteY1" fmla="*/ 0 h 6858000"/>
              <a:gd name="connsiteX2" fmla="*/ 9152751 w 9152751"/>
              <a:gd name="connsiteY2" fmla="*/ 6858000 h 6858000"/>
              <a:gd name="connsiteX3" fmla="*/ 0 w 9152751"/>
              <a:gd name="connsiteY3" fmla="*/ 6858000 h 6858000"/>
              <a:gd name="connsiteX4" fmla="*/ 0 w 9152751"/>
              <a:gd name="connsiteY4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52751" h="6858000">
                <a:moveTo>
                  <a:pt x="0" y="0"/>
                </a:moveTo>
                <a:lnTo>
                  <a:pt x="9152751" y="0"/>
                </a:lnTo>
                <a:lnTo>
                  <a:pt x="9152751" y="6858000"/>
                </a:lnTo>
                <a:lnTo>
                  <a:pt x="0" y="6858000"/>
                </a:lnTo>
                <a:cubicBezTo>
                  <a:pt x="0" y="4572000"/>
                  <a:pt x="11449318" y="1577662"/>
                  <a:pt x="0" y="0"/>
                </a:cubicBezTo>
                <a:close/>
              </a:path>
            </a:pathLst>
          </a:custGeom>
          <a:gradFill>
            <a:gsLst>
              <a:gs pos="0">
                <a:schemeClr val="tx1">
                  <a:alpha val="55000"/>
                </a:schemeClr>
              </a:gs>
              <a:gs pos="25000">
                <a:schemeClr val="bg2">
                  <a:lumMod val="60000"/>
                  <a:lumOff val="40000"/>
                  <a:alpha val="48000"/>
                </a:schemeClr>
              </a:gs>
              <a:gs pos="50000">
                <a:schemeClr val="tx1"/>
              </a:gs>
              <a:gs pos="97000">
                <a:srgbClr val="01A78F">
                  <a:lumMod val="31000"/>
                </a:srgbClr>
              </a:gs>
              <a:gs pos="83000">
                <a:srgbClr val="3366FF">
                  <a:alpha val="4300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3 Rectángulo"/>
          <p:cNvSpPr/>
          <p:nvPr/>
        </p:nvSpPr>
        <p:spPr>
          <a:xfrm>
            <a:off x="-8751" y="0"/>
            <a:ext cx="9152751" cy="6858000"/>
          </a:xfrm>
          <a:custGeom>
            <a:avLst/>
            <a:gdLst>
              <a:gd name="connsiteX0" fmla="*/ 0 w 9152751"/>
              <a:gd name="connsiteY0" fmla="*/ 0 h 6858000"/>
              <a:gd name="connsiteX1" fmla="*/ 9152751 w 9152751"/>
              <a:gd name="connsiteY1" fmla="*/ 0 h 6858000"/>
              <a:gd name="connsiteX2" fmla="*/ 9152751 w 9152751"/>
              <a:gd name="connsiteY2" fmla="*/ 6858000 h 6858000"/>
              <a:gd name="connsiteX3" fmla="*/ 0 w 9152751"/>
              <a:gd name="connsiteY3" fmla="*/ 6858000 h 6858000"/>
              <a:gd name="connsiteX4" fmla="*/ 0 w 9152751"/>
              <a:gd name="connsiteY4" fmla="*/ 0 h 6858000"/>
              <a:gd name="connsiteX0" fmla="*/ 0 w 9152751"/>
              <a:gd name="connsiteY0" fmla="*/ 0 h 6858000"/>
              <a:gd name="connsiteX1" fmla="*/ 9152751 w 9152751"/>
              <a:gd name="connsiteY1" fmla="*/ 0 h 6858000"/>
              <a:gd name="connsiteX2" fmla="*/ 9152751 w 9152751"/>
              <a:gd name="connsiteY2" fmla="*/ 6858000 h 6858000"/>
              <a:gd name="connsiteX3" fmla="*/ 0 w 9152751"/>
              <a:gd name="connsiteY3" fmla="*/ 6858000 h 6858000"/>
              <a:gd name="connsiteX4" fmla="*/ 0 w 9152751"/>
              <a:gd name="connsiteY4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52751" h="6858000">
                <a:moveTo>
                  <a:pt x="0" y="0"/>
                </a:moveTo>
                <a:lnTo>
                  <a:pt x="9152751" y="0"/>
                </a:lnTo>
                <a:lnTo>
                  <a:pt x="9152751" y="6858000"/>
                </a:lnTo>
                <a:lnTo>
                  <a:pt x="0" y="6858000"/>
                </a:lnTo>
                <a:cubicBezTo>
                  <a:pt x="0" y="4572000"/>
                  <a:pt x="11449318" y="1577662"/>
                  <a:pt x="0" y="0"/>
                </a:cubicBezTo>
                <a:close/>
              </a:path>
            </a:pathLst>
          </a:custGeom>
          <a:gradFill>
            <a:gsLst>
              <a:gs pos="0">
                <a:schemeClr val="tx1">
                  <a:alpha val="54000"/>
                </a:schemeClr>
              </a:gs>
              <a:gs pos="25000">
                <a:schemeClr val="bg2">
                  <a:lumMod val="60000"/>
                  <a:lumOff val="40000"/>
                  <a:alpha val="65000"/>
                </a:schemeClr>
              </a:gs>
              <a:gs pos="50000">
                <a:schemeClr val="tx1"/>
              </a:gs>
              <a:gs pos="97000">
                <a:srgbClr val="01A78F">
                  <a:lumMod val="31000"/>
                </a:srgbClr>
              </a:gs>
              <a:gs pos="83000">
                <a:srgbClr val="3366FF">
                  <a:alpha val="4300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2311266574"/>
      </p:ext>
    </p:extLst>
  </p:cSld>
  <p:clrMapOvr>
    <a:masterClrMapping/>
  </p:clrMapOvr>
  <p:transition spd="med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4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#ppt_w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left)">
                                      <p:cBhvr>
                                        <p:cTn id="7" dur="4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4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#ppt_w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right)">
                                      <p:cBhvr>
                                        <p:cTn id="11" dur="4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1 Imagen" descr="Diapositiva80"/>
          <p:cNvPicPr>
            <a:picLocks noGrp="1" noChangeAspect="1"/>
          </p:cNvPicPr>
          <p:nvPr isPhoto="1"/>
        </p:nvPicPr>
        <p:blipFill>
          <a:blip r:embed="rId2" cstate="print">
            <a:extLst/>
          </a:blip>
          <a:srcRect/>
          <a:stretch>
            <a:fillRect/>
          </a:stretch>
        </p:blipFill>
        <p:spPr bwMode="auto">
          <a:xfrm>
            <a:off x="-6768" y="0"/>
            <a:ext cx="9144000" cy="6858000"/>
          </a:xfrm>
          <a:prstGeom prst="rect">
            <a:avLst/>
          </a:prstGeom>
          <a:gradFill>
            <a:gsLst>
              <a:gs pos="42000">
                <a:srgbClr val="FFFF00">
                  <a:lumMod val="39000"/>
                  <a:lumOff val="61000"/>
                </a:srgbClr>
              </a:gs>
              <a:gs pos="55000">
                <a:srgbClr val="92D050"/>
              </a:gs>
              <a:gs pos="77000">
                <a:schemeClr val="accent5">
                  <a:lumMod val="63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</p:pic>
      <p:sp>
        <p:nvSpPr>
          <p:cNvPr id="3" name="2 Estrella de 6 puntas"/>
          <p:cNvSpPr/>
          <p:nvPr/>
        </p:nvSpPr>
        <p:spPr>
          <a:xfrm flipH="1">
            <a:off x="-516664" y="6021287"/>
            <a:ext cx="412679" cy="385828"/>
          </a:xfrm>
          <a:custGeom>
            <a:avLst/>
            <a:gdLst>
              <a:gd name="connsiteX0" fmla="*/ 1 w 2354560"/>
              <a:gd name="connsiteY0" fmla="*/ 516632 h 2066528"/>
              <a:gd name="connsiteX1" fmla="*/ 784847 w 2354560"/>
              <a:gd name="connsiteY1" fmla="*/ 516623 h 2066528"/>
              <a:gd name="connsiteX2" fmla="*/ 1177280 w 2354560"/>
              <a:gd name="connsiteY2" fmla="*/ 0 h 2066528"/>
              <a:gd name="connsiteX3" fmla="*/ 1569713 w 2354560"/>
              <a:gd name="connsiteY3" fmla="*/ 516623 h 2066528"/>
              <a:gd name="connsiteX4" fmla="*/ 2354559 w 2354560"/>
              <a:gd name="connsiteY4" fmla="*/ 516632 h 2066528"/>
              <a:gd name="connsiteX5" fmla="*/ 1962146 w 2354560"/>
              <a:gd name="connsiteY5" fmla="*/ 1033264 h 2066528"/>
              <a:gd name="connsiteX6" fmla="*/ 2354559 w 2354560"/>
              <a:gd name="connsiteY6" fmla="*/ 1549896 h 2066528"/>
              <a:gd name="connsiteX7" fmla="*/ 1569713 w 2354560"/>
              <a:gd name="connsiteY7" fmla="*/ 1549905 h 2066528"/>
              <a:gd name="connsiteX8" fmla="*/ 1177280 w 2354560"/>
              <a:gd name="connsiteY8" fmla="*/ 2066528 h 2066528"/>
              <a:gd name="connsiteX9" fmla="*/ 784847 w 2354560"/>
              <a:gd name="connsiteY9" fmla="*/ 1549905 h 2066528"/>
              <a:gd name="connsiteX10" fmla="*/ 1 w 2354560"/>
              <a:gd name="connsiteY10" fmla="*/ 1549896 h 2066528"/>
              <a:gd name="connsiteX11" fmla="*/ 392414 w 2354560"/>
              <a:gd name="connsiteY11" fmla="*/ 1033264 h 2066528"/>
              <a:gd name="connsiteX12" fmla="*/ 1 w 2354560"/>
              <a:gd name="connsiteY12" fmla="*/ 516632 h 2066528"/>
              <a:gd name="connsiteX0" fmla="*/ 0 w 2354558"/>
              <a:gd name="connsiteY0" fmla="*/ 1076469 h 2626365"/>
              <a:gd name="connsiteX1" fmla="*/ 784846 w 2354558"/>
              <a:gd name="connsiteY1" fmla="*/ 1076460 h 2626365"/>
              <a:gd name="connsiteX2" fmla="*/ 1195941 w 2354558"/>
              <a:gd name="connsiteY2" fmla="*/ 0 h 2626365"/>
              <a:gd name="connsiteX3" fmla="*/ 1569712 w 2354558"/>
              <a:gd name="connsiteY3" fmla="*/ 1076460 h 2626365"/>
              <a:gd name="connsiteX4" fmla="*/ 2354558 w 2354558"/>
              <a:gd name="connsiteY4" fmla="*/ 1076469 h 2626365"/>
              <a:gd name="connsiteX5" fmla="*/ 1962145 w 2354558"/>
              <a:gd name="connsiteY5" fmla="*/ 1593101 h 2626365"/>
              <a:gd name="connsiteX6" fmla="*/ 2354558 w 2354558"/>
              <a:gd name="connsiteY6" fmla="*/ 2109733 h 2626365"/>
              <a:gd name="connsiteX7" fmla="*/ 1569712 w 2354558"/>
              <a:gd name="connsiteY7" fmla="*/ 2109742 h 2626365"/>
              <a:gd name="connsiteX8" fmla="*/ 1177279 w 2354558"/>
              <a:gd name="connsiteY8" fmla="*/ 2626365 h 2626365"/>
              <a:gd name="connsiteX9" fmla="*/ 784846 w 2354558"/>
              <a:gd name="connsiteY9" fmla="*/ 2109742 h 2626365"/>
              <a:gd name="connsiteX10" fmla="*/ 0 w 2354558"/>
              <a:gd name="connsiteY10" fmla="*/ 2109733 h 2626365"/>
              <a:gd name="connsiteX11" fmla="*/ 392413 w 2354558"/>
              <a:gd name="connsiteY11" fmla="*/ 1593101 h 2626365"/>
              <a:gd name="connsiteX12" fmla="*/ 0 w 2354558"/>
              <a:gd name="connsiteY12" fmla="*/ 1076469 h 2626365"/>
              <a:gd name="connsiteX0" fmla="*/ 0 w 2354558"/>
              <a:gd name="connsiteY0" fmla="*/ 1076469 h 3578087"/>
              <a:gd name="connsiteX1" fmla="*/ 784846 w 2354558"/>
              <a:gd name="connsiteY1" fmla="*/ 1076460 h 3578087"/>
              <a:gd name="connsiteX2" fmla="*/ 1195941 w 2354558"/>
              <a:gd name="connsiteY2" fmla="*/ 0 h 3578087"/>
              <a:gd name="connsiteX3" fmla="*/ 1569712 w 2354558"/>
              <a:gd name="connsiteY3" fmla="*/ 1076460 h 3578087"/>
              <a:gd name="connsiteX4" fmla="*/ 2354558 w 2354558"/>
              <a:gd name="connsiteY4" fmla="*/ 1076469 h 3578087"/>
              <a:gd name="connsiteX5" fmla="*/ 1962145 w 2354558"/>
              <a:gd name="connsiteY5" fmla="*/ 1593101 h 3578087"/>
              <a:gd name="connsiteX6" fmla="*/ 2354558 w 2354558"/>
              <a:gd name="connsiteY6" fmla="*/ 2109733 h 3578087"/>
              <a:gd name="connsiteX7" fmla="*/ 1569712 w 2354558"/>
              <a:gd name="connsiteY7" fmla="*/ 2109742 h 3578087"/>
              <a:gd name="connsiteX8" fmla="*/ 1233263 w 2354558"/>
              <a:gd name="connsiteY8" fmla="*/ 3578087 h 3578087"/>
              <a:gd name="connsiteX9" fmla="*/ 784846 w 2354558"/>
              <a:gd name="connsiteY9" fmla="*/ 2109742 h 3578087"/>
              <a:gd name="connsiteX10" fmla="*/ 0 w 2354558"/>
              <a:gd name="connsiteY10" fmla="*/ 2109733 h 3578087"/>
              <a:gd name="connsiteX11" fmla="*/ 392413 w 2354558"/>
              <a:gd name="connsiteY11" fmla="*/ 1593101 h 3578087"/>
              <a:gd name="connsiteX12" fmla="*/ 0 w 2354558"/>
              <a:gd name="connsiteY12" fmla="*/ 1076469 h 3578087"/>
              <a:gd name="connsiteX0" fmla="*/ 0 w 3287620"/>
              <a:gd name="connsiteY0" fmla="*/ 1076469 h 3578087"/>
              <a:gd name="connsiteX1" fmla="*/ 784846 w 3287620"/>
              <a:gd name="connsiteY1" fmla="*/ 1076460 h 3578087"/>
              <a:gd name="connsiteX2" fmla="*/ 1195941 w 3287620"/>
              <a:gd name="connsiteY2" fmla="*/ 0 h 3578087"/>
              <a:gd name="connsiteX3" fmla="*/ 1569712 w 3287620"/>
              <a:gd name="connsiteY3" fmla="*/ 1076460 h 3578087"/>
              <a:gd name="connsiteX4" fmla="*/ 3287620 w 3287620"/>
              <a:gd name="connsiteY4" fmla="*/ 647261 h 3578087"/>
              <a:gd name="connsiteX5" fmla="*/ 1962145 w 3287620"/>
              <a:gd name="connsiteY5" fmla="*/ 1593101 h 3578087"/>
              <a:gd name="connsiteX6" fmla="*/ 2354558 w 3287620"/>
              <a:gd name="connsiteY6" fmla="*/ 2109733 h 3578087"/>
              <a:gd name="connsiteX7" fmla="*/ 1569712 w 3287620"/>
              <a:gd name="connsiteY7" fmla="*/ 2109742 h 3578087"/>
              <a:gd name="connsiteX8" fmla="*/ 1233263 w 3287620"/>
              <a:gd name="connsiteY8" fmla="*/ 3578087 h 3578087"/>
              <a:gd name="connsiteX9" fmla="*/ 784846 w 3287620"/>
              <a:gd name="connsiteY9" fmla="*/ 2109742 h 3578087"/>
              <a:gd name="connsiteX10" fmla="*/ 0 w 3287620"/>
              <a:gd name="connsiteY10" fmla="*/ 2109733 h 3578087"/>
              <a:gd name="connsiteX11" fmla="*/ 392413 w 3287620"/>
              <a:gd name="connsiteY11" fmla="*/ 1593101 h 3578087"/>
              <a:gd name="connsiteX12" fmla="*/ 0 w 3287620"/>
              <a:gd name="connsiteY12" fmla="*/ 1076469 h 3578087"/>
              <a:gd name="connsiteX0" fmla="*/ 0 w 3436909"/>
              <a:gd name="connsiteY0" fmla="*/ 1076469 h 3578087"/>
              <a:gd name="connsiteX1" fmla="*/ 784846 w 3436909"/>
              <a:gd name="connsiteY1" fmla="*/ 1076460 h 3578087"/>
              <a:gd name="connsiteX2" fmla="*/ 1195941 w 3436909"/>
              <a:gd name="connsiteY2" fmla="*/ 0 h 3578087"/>
              <a:gd name="connsiteX3" fmla="*/ 1569712 w 3436909"/>
              <a:gd name="connsiteY3" fmla="*/ 1076460 h 3578087"/>
              <a:gd name="connsiteX4" fmla="*/ 3287620 w 3436909"/>
              <a:gd name="connsiteY4" fmla="*/ 647261 h 3578087"/>
              <a:gd name="connsiteX5" fmla="*/ 1962145 w 3436909"/>
              <a:gd name="connsiteY5" fmla="*/ 1593101 h 3578087"/>
              <a:gd name="connsiteX6" fmla="*/ 3436909 w 3436909"/>
              <a:gd name="connsiteY6" fmla="*/ 2613586 h 3578087"/>
              <a:gd name="connsiteX7" fmla="*/ 1569712 w 3436909"/>
              <a:gd name="connsiteY7" fmla="*/ 2109742 h 3578087"/>
              <a:gd name="connsiteX8" fmla="*/ 1233263 w 3436909"/>
              <a:gd name="connsiteY8" fmla="*/ 3578087 h 3578087"/>
              <a:gd name="connsiteX9" fmla="*/ 784846 w 3436909"/>
              <a:gd name="connsiteY9" fmla="*/ 2109742 h 3578087"/>
              <a:gd name="connsiteX10" fmla="*/ 0 w 3436909"/>
              <a:gd name="connsiteY10" fmla="*/ 2109733 h 3578087"/>
              <a:gd name="connsiteX11" fmla="*/ 392413 w 3436909"/>
              <a:gd name="connsiteY11" fmla="*/ 1593101 h 3578087"/>
              <a:gd name="connsiteX12" fmla="*/ 0 w 3436909"/>
              <a:gd name="connsiteY12" fmla="*/ 1076469 h 3578087"/>
              <a:gd name="connsiteX0" fmla="*/ 0 w 4183358"/>
              <a:gd name="connsiteY0" fmla="*/ 647261 h 3578087"/>
              <a:gd name="connsiteX1" fmla="*/ 1531295 w 4183358"/>
              <a:gd name="connsiteY1" fmla="*/ 1076460 h 3578087"/>
              <a:gd name="connsiteX2" fmla="*/ 1942390 w 4183358"/>
              <a:gd name="connsiteY2" fmla="*/ 0 h 3578087"/>
              <a:gd name="connsiteX3" fmla="*/ 2316161 w 4183358"/>
              <a:gd name="connsiteY3" fmla="*/ 1076460 h 3578087"/>
              <a:gd name="connsiteX4" fmla="*/ 4034069 w 4183358"/>
              <a:gd name="connsiteY4" fmla="*/ 647261 h 3578087"/>
              <a:gd name="connsiteX5" fmla="*/ 2708594 w 4183358"/>
              <a:gd name="connsiteY5" fmla="*/ 1593101 h 3578087"/>
              <a:gd name="connsiteX6" fmla="*/ 4183358 w 4183358"/>
              <a:gd name="connsiteY6" fmla="*/ 2613586 h 3578087"/>
              <a:gd name="connsiteX7" fmla="*/ 2316161 w 4183358"/>
              <a:gd name="connsiteY7" fmla="*/ 2109742 h 3578087"/>
              <a:gd name="connsiteX8" fmla="*/ 1979712 w 4183358"/>
              <a:gd name="connsiteY8" fmla="*/ 3578087 h 3578087"/>
              <a:gd name="connsiteX9" fmla="*/ 1531295 w 4183358"/>
              <a:gd name="connsiteY9" fmla="*/ 2109742 h 3578087"/>
              <a:gd name="connsiteX10" fmla="*/ 746449 w 4183358"/>
              <a:gd name="connsiteY10" fmla="*/ 2109733 h 3578087"/>
              <a:gd name="connsiteX11" fmla="*/ 1138862 w 4183358"/>
              <a:gd name="connsiteY11" fmla="*/ 1593101 h 3578087"/>
              <a:gd name="connsiteX12" fmla="*/ 0 w 4183358"/>
              <a:gd name="connsiteY12" fmla="*/ 647261 h 3578087"/>
              <a:gd name="connsiteX0" fmla="*/ 130628 w 4313986"/>
              <a:gd name="connsiteY0" fmla="*/ 647261 h 3578087"/>
              <a:gd name="connsiteX1" fmla="*/ 1661923 w 4313986"/>
              <a:gd name="connsiteY1" fmla="*/ 1076460 h 3578087"/>
              <a:gd name="connsiteX2" fmla="*/ 2073018 w 4313986"/>
              <a:gd name="connsiteY2" fmla="*/ 0 h 3578087"/>
              <a:gd name="connsiteX3" fmla="*/ 2446789 w 4313986"/>
              <a:gd name="connsiteY3" fmla="*/ 1076460 h 3578087"/>
              <a:gd name="connsiteX4" fmla="*/ 4164697 w 4313986"/>
              <a:gd name="connsiteY4" fmla="*/ 647261 h 3578087"/>
              <a:gd name="connsiteX5" fmla="*/ 2839222 w 4313986"/>
              <a:gd name="connsiteY5" fmla="*/ 1593101 h 3578087"/>
              <a:gd name="connsiteX6" fmla="*/ 4313986 w 4313986"/>
              <a:gd name="connsiteY6" fmla="*/ 2613586 h 3578087"/>
              <a:gd name="connsiteX7" fmla="*/ 2446789 w 4313986"/>
              <a:gd name="connsiteY7" fmla="*/ 2109742 h 3578087"/>
              <a:gd name="connsiteX8" fmla="*/ 2110340 w 4313986"/>
              <a:gd name="connsiteY8" fmla="*/ 3578087 h 3578087"/>
              <a:gd name="connsiteX9" fmla="*/ 1661923 w 4313986"/>
              <a:gd name="connsiteY9" fmla="*/ 2109742 h 3578087"/>
              <a:gd name="connsiteX10" fmla="*/ 0 w 4313986"/>
              <a:gd name="connsiteY10" fmla="*/ 2557603 h 3578087"/>
              <a:gd name="connsiteX11" fmla="*/ 1269490 w 4313986"/>
              <a:gd name="connsiteY11" fmla="*/ 1593101 h 3578087"/>
              <a:gd name="connsiteX12" fmla="*/ 130628 w 4313986"/>
              <a:gd name="connsiteY12" fmla="*/ 647261 h 3578087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446789 w 4313986"/>
              <a:gd name="connsiteY3" fmla="*/ 1263072 h 3764699"/>
              <a:gd name="connsiteX4" fmla="*/ 4164697 w 4313986"/>
              <a:gd name="connsiteY4" fmla="*/ 833873 h 3764699"/>
              <a:gd name="connsiteX5" fmla="*/ 2839222 w 4313986"/>
              <a:gd name="connsiteY5" fmla="*/ 1779713 h 3764699"/>
              <a:gd name="connsiteX6" fmla="*/ 4313986 w 4313986"/>
              <a:gd name="connsiteY6" fmla="*/ 2800198 h 3764699"/>
              <a:gd name="connsiteX7" fmla="*/ 2446789 w 4313986"/>
              <a:gd name="connsiteY7" fmla="*/ 2296354 h 3764699"/>
              <a:gd name="connsiteX8" fmla="*/ 2110340 w 4313986"/>
              <a:gd name="connsiteY8" fmla="*/ 3764699 h 3764699"/>
              <a:gd name="connsiteX9" fmla="*/ 1661923 w 4313986"/>
              <a:gd name="connsiteY9" fmla="*/ 2296354 h 3764699"/>
              <a:gd name="connsiteX10" fmla="*/ 0 w 4313986"/>
              <a:gd name="connsiteY10" fmla="*/ 2744215 h 3764699"/>
              <a:gd name="connsiteX11" fmla="*/ 1269490 w 4313986"/>
              <a:gd name="connsiteY11" fmla="*/ 1779713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446789 w 4313986"/>
              <a:gd name="connsiteY3" fmla="*/ 1263072 h 3764699"/>
              <a:gd name="connsiteX4" fmla="*/ 4164697 w 4313986"/>
              <a:gd name="connsiteY4" fmla="*/ 833873 h 3764699"/>
              <a:gd name="connsiteX5" fmla="*/ 2839222 w 4313986"/>
              <a:gd name="connsiteY5" fmla="*/ 1779713 h 3764699"/>
              <a:gd name="connsiteX6" fmla="*/ 4313986 w 4313986"/>
              <a:gd name="connsiteY6" fmla="*/ 2800198 h 3764699"/>
              <a:gd name="connsiteX7" fmla="*/ 2446789 w 4313986"/>
              <a:gd name="connsiteY7" fmla="*/ 2296354 h 3764699"/>
              <a:gd name="connsiteX8" fmla="*/ 2110340 w 4313986"/>
              <a:gd name="connsiteY8" fmla="*/ 3764699 h 3764699"/>
              <a:gd name="connsiteX9" fmla="*/ 1661923 w 4313986"/>
              <a:gd name="connsiteY9" fmla="*/ 2296354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446789 w 4313986"/>
              <a:gd name="connsiteY3" fmla="*/ 1263072 h 3764699"/>
              <a:gd name="connsiteX4" fmla="*/ 4164697 w 4313986"/>
              <a:gd name="connsiteY4" fmla="*/ 833873 h 3764699"/>
              <a:gd name="connsiteX5" fmla="*/ 2839222 w 4313986"/>
              <a:gd name="connsiteY5" fmla="*/ 1779713 h 3764699"/>
              <a:gd name="connsiteX6" fmla="*/ 4313986 w 4313986"/>
              <a:gd name="connsiteY6" fmla="*/ 2800198 h 3764699"/>
              <a:gd name="connsiteX7" fmla="*/ 2204193 w 4313986"/>
              <a:gd name="connsiteY7" fmla="*/ 1960452 h 3764699"/>
              <a:gd name="connsiteX8" fmla="*/ 2110340 w 4313986"/>
              <a:gd name="connsiteY8" fmla="*/ 3764699 h 3764699"/>
              <a:gd name="connsiteX9" fmla="*/ 1661923 w 4313986"/>
              <a:gd name="connsiteY9" fmla="*/ 2296354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446789 w 4313986"/>
              <a:gd name="connsiteY3" fmla="*/ 1263072 h 3764699"/>
              <a:gd name="connsiteX4" fmla="*/ 4164697 w 4313986"/>
              <a:gd name="connsiteY4" fmla="*/ 833873 h 3764699"/>
              <a:gd name="connsiteX5" fmla="*/ 2839222 w 4313986"/>
              <a:gd name="connsiteY5" fmla="*/ 1779713 h 3764699"/>
              <a:gd name="connsiteX6" fmla="*/ 4313986 w 4313986"/>
              <a:gd name="connsiteY6" fmla="*/ 2800198 h 3764699"/>
              <a:gd name="connsiteX7" fmla="*/ 2204193 w 4313986"/>
              <a:gd name="connsiteY7" fmla="*/ 1960452 h 3764699"/>
              <a:gd name="connsiteX8" fmla="*/ 2110340 w 4313986"/>
              <a:gd name="connsiteY8" fmla="*/ 3764699 h 3764699"/>
              <a:gd name="connsiteX9" fmla="*/ 1997825 w 4313986"/>
              <a:gd name="connsiteY9" fmla="*/ 1885807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446789 w 4313986"/>
              <a:gd name="connsiteY3" fmla="*/ 1263072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04193 w 4313986"/>
              <a:gd name="connsiteY7" fmla="*/ 1960452 h 3764699"/>
              <a:gd name="connsiteX8" fmla="*/ 2110340 w 4313986"/>
              <a:gd name="connsiteY8" fmla="*/ 3764699 h 3764699"/>
              <a:gd name="connsiteX9" fmla="*/ 1997825 w 4313986"/>
              <a:gd name="connsiteY9" fmla="*/ 1885807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446789 w 4313986"/>
              <a:gd name="connsiteY3" fmla="*/ 1263072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1997825 w 4313986"/>
              <a:gd name="connsiteY9" fmla="*/ 1885807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446789 w 4313986"/>
              <a:gd name="connsiteY3" fmla="*/ 1263072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2016486 w 4313986"/>
              <a:gd name="connsiteY9" fmla="*/ 1997774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446789 w 4313986"/>
              <a:gd name="connsiteY3" fmla="*/ 1263072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1923180 w 4313986"/>
              <a:gd name="connsiteY9" fmla="*/ 1997774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297500 w 4313986"/>
              <a:gd name="connsiteY3" fmla="*/ 1449684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1923180 w 4313986"/>
              <a:gd name="connsiteY9" fmla="*/ 1997774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960502 w 4313986"/>
              <a:gd name="connsiteY1" fmla="*/ 1524330 h 3764699"/>
              <a:gd name="connsiteX2" fmla="*/ 2073018 w 4313986"/>
              <a:gd name="connsiteY2" fmla="*/ 0 h 3764699"/>
              <a:gd name="connsiteX3" fmla="*/ 2297500 w 4313986"/>
              <a:gd name="connsiteY3" fmla="*/ 1449684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1923180 w 4313986"/>
              <a:gd name="connsiteY9" fmla="*/ 1997774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960502 w 4313986"/>
              <a:gd name="connsiteY1" fmla="*/ 1524330 h 3764699"/>
              <a:gd name="connsiteX2" fmla="*/ 2073018 w 4313986"/>
              <a:gd name="connsiteY2" fmla="*/ 0 h 3764699"/>
              <a:gd name="connsiteX3" fmla="*/ 2297500 w 4313986"/>
              <a:gd name="connsiteY3" fmla="*/ 1449684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1923180 w 4313986"/>
              <a:gd name="connsiteY9" fmla="*/ 1997774 h 3764699"/>
              <a:gd name="connsiteX10" fmla="*/ 0 w 4313986"/>
              <a:gd name="connsiteY10" fmla="*/ 2744215 h 3764699"/>
              <a:gd name="connsiteX11" fmla="*/ 1885310 w 4313986"/>
              <a:gd name="connsiteY11" fmla="*/ 1761051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960502 w 4313986"/>
              <a:gd name="connsiteY1" fmla="*/ 1524330 h 3764699"/>
              <a:gd name="connsiteX2" fmla="*/ 2073018 w 4313986"/>
              <a:gd name="connsiteY2" fmla="*/ 0 h 3764699"/>
              <a:gd name="connsiteX3" fmla="*/ 2297500 w 4313986"/>
              <a:gd name="connsiteY3" fmla="*/ 1449684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2035147 w 4313986"/>
              <a:gd name="connsiteY9" fmla="*/ 1941791 h 3764699"/>
              <a:gd name="connsiteX10" fmla="*/ 0 w 4313986"/>
              <a:gd name="connsiteY10" fmla="*/ 2744215 h 3764699"/>
              <a:gd name="connsiteX11" fmla="*/ 1885310 w 4313986"/>
              <a:gd name="connsiteY11" fmla="*/ 1761051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960502 w 4313986"/>
              <a:gd name="connsiteY1" fmla="*/ 1524330 h 3764699"/>
              <a:gd name="connsiteX2" fmla="*/ 2073018 w 4313986"/>
              <a:gd name="connsiteY2" fmla="*/ 0 h 3764699"/>
              <a:gd name="connsiteX3" fmla="*/ 2222855 w 4313986"/>
              <a:gd name="connsiteY3" fmla="*/ 1524329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2035147 w 4313986"/>
              <a:gd name="connsiteY9" fmla="*/ 1941791 h 3764699"/>
              <a:gd name="connsiteX10" fmla="*/ 0 w 4313986"/>
              <a:gd name="connsiteY10" fmla="*/ 2744215 h 3764699"/>
              <a:gd name="connsiteX11" fmla="*/ 1885310 w 4313986"/>
              <a:gd name="connsiteY11" fmla="*/ 1761051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2016485 w 4313986"/>
              <a:gd name="connsiteY1" fmla="*/ 1542991 h 3764699"/>
              <a:gd name="connsiteX2" fmla="*/ 2073018 w 4313986"/>
              <a:gd name="connsiteY2" fmla="*/ 0 h 3764699"/>
              <a:gd name="connsiteX3" fmla="*/ 2222855 w 4313986"/>
              <a:gd name="connsiteY3" fmla="*/ 1524329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2035147 w 4313986"/>
              <a:gd name="connsiteY9" fmla="*/ 1941791 h 3764699"/>
              <a:gd name="connsiteX10" fmla="*/ 0 w 4313986"/>
              <a:gd name="connsiteY10" fmla="*/ 2744215 h 3764699"/>
              <a:gd name="connsiteX11" fmla="*/ 1885310 w 4313986"/>
              <a:gd name="connsiteY11" fmla="*/ 1761051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2016485 w 4313986"/>
              <a:gd name="connsiteY1" fmla="*/ 1542991 h 3764699"/>
              <a:gd name="connsiteX2" fmla="*/ 2073018 w 4313986"/>
              <a:gd name="connsiteY2" fmla="*/ 0 h 3764699"/>
              <a:gd name="connsiteX3" fmla="*/ 2222855 w 4313986"/>
              <a:gd name="connsiteY3" fmla="*/ 1524329 h 3764699"/>
              <a:gd name="connsiteX4" fmla="*/ 4164697 w 4313986"/>
              <a:gd name="connsiteY4" fmla="*/ 833873 h 3764699"/>
              <a:gd name="connsiteX5" fmla="*/ 2354030 w 4313986"/>
              <a:gd name="connsiteY5" fmla="*/ 1742390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2035147 w 4313986"/>
              <a:gd name="connsiteY9" fmla="*/ 1941791 h 3764699"/>
              <a:gd name="connsiteX10" fmla="*/ 0 w 4313986"/>
              <a:gd name="connsiteY10" fmla="*/ 2744215 h 3764699"/>
              <a:gd name="connsiteX11" fmla="*/ 1885310 w 4313986"/>
              <a:gd name="connsiteY11" fmla="*/ 1761051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2016485 w 4313986"/>
              <a:gd name="connsiteY1" fmla="*/ 1542991 h 3764699"/>
              <a:gd name="connsiteX2" fmla="*/ 2073018 w 4313986"/>
              <a:gd name="connsiteY2" fmla="*/ 0 h 3764699"/>
              <a:gd name="connsiteX3" fmla="*/ 2222855 w 4313986"/>
              <a:gd name="connsiteY3" fmla="*/ 1524329 h 3764699"/>
              <a:gd name="connsiteX4" fmla="*/ 4164697 w 4313986"/>
              <a:gd name="connsiteY4" fmla="*/ 833873 h 3764699"/>
              <a:gd name="connsiteX5" fmla="*/ 2354030 w 4313986"/>
              <a:gd name="connsiteY5" fmla="*/ 1742390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222307 w 4313986"/>
              <a:gd name="connsiteY8" fmla="*/ 3764699 h 3764699"/>
              <a:gd name="connsiteX9" fmla="*/ 2035147 w 4313986"/>
              <a:gd name="connsiteY9" fmla="*/ 1941791 h 3764699"/>
              <a:gd name="connsiteX10" fmla="*/ 0 w 4313986"/>
              <a:gd name="connsiteY10" fmla="*/ 2744215 h 3764699"/>
              <a:gd name="connsiteX11" fmla="*/ 1885310 w 4313986"/>
              <a:gd name="connsiteY11" fmla="*/ 1761051 h 3764699"/>
              <a:gd name="connsiteX12" fmla="*/ 130628 w 4313986"/>
              <a:gd name="connsiteY12" fmla="*/ 833873 h 3764699"/>
              <a:gd name="connsiteX0" fmla="*/ 130628 w 4313986"/>
              <a:gd name="connsiteY0" fmla="*/ 833873 h 3770247"/>
              <a:gd name="connsiteX1" fmla="*/ 2016485 w 4313986"/>
              <a:gd name="connsiteY1" fmla="*/ 1542991 h 3770247"/>
              <a:gd name="connsiteX2" fmla="*/ 2073018 w 4313986"/>
              <a:gd name="connsiteY2" fmla="*/ 0 h 3770247"/>
              <a:gd name="connsiteX3" fmla="*/ 2222855 w 4313986"/>
              <a:gd name="connsiteY3" fmla="*/ 1524329 h 3770247"/>
              <a:gd name="connsiteX4" fmla="*/ 4164697 w 4313986"/>
              <a:gd name="connsiteY4" fmla="*/ 833873 h 3770247"/>
              <a:gd name="connsiteX5" fmla="*/ 2354030 w 4313986"/>
              <a:gd name="connsiteY5" fmla="*/ 1742390 h 3770247"/>
              <a:gd name="connsiteX6" fmla="*/ 4313986 w 4313986"/>
              <a:gd name="connsiteY6" fmla="*/ 2800198 h 3770247"/>
              <a:gd name="connsiteX7" fmla="*/ 2260176 w 4313986"/>
              <a:gd name="connsiteY7" fmla="*/ 1941791 h 3770247"/>
              <a:gd name="connsiteX8" fmla="*/ 2222307 w 4313986"/>
              <a:gd name="connsiteY8" fmla="*/ 3764699 h 3770247"/>
              <a:gd name="connsiteX9" fmla="*/ 2035147 w 4313986"/>
              <a:gd name="connsiteY9" fmla="*/ 1941791 h 3770247"/>
              <a:gd name="connsiteX10" fmla="*/ 0 w 4313986"/>
              <a:gd name="connsiteY10" fmla="*/ 2744215 h 3770247"/>
              <a:gd name="connsiteX11" fmla="*/ 1885310 w 4313986"/>
              <a:gd name="connsiteY11" fmla="*/ 1761051 h 3770247"/>
              <a:gd name="connsiteX12" fmla="*/ 130628 w 4313986"/>
              <a:gd name="connsiteY12" fmla="*/ 833873 h 3770247"/>
              <a:gd name="connsiteX0" fmla="*/ 130628 w 4313986"/>
              <a:gd name="connsiteY0" fmla="*/ 833873 h 3779988"/>
              <a:gd name="connsiteX1" fmla="*/ 2016485 w 4313986"/>
              <a:gd name="connsiteY1" fmla="*/ 1542991 h 3779988"/>
              <a:gd name="connsiteX2" fmla="*/ 2073018 w 4313986"/>
              <a:gd name="connsiteY2" fmla="*/ 0 h 3779988"/>
              <a:gd name="connsiteX3" fmla="*/ 2222855 w 4313986"/>
              <a:gd name="connsiteY3" fmla="*/ 1524329 h 3779988"/>
              <a:gd name="connsiteX4" fmla="*/ 4164697 w 4313986"/>
              <a:gd name="connsiteY4" fmla="*/ 833873 h 3779988"/>
              <a:gd name="connsiteX5" fmla="*/ 2354030 w 4313986"/>
              <a:gd name="connsiteY5" fmla="*/ 1742390 h 3779988"/>
              <a:gd name="connsiteX6" fmla="*/ 4313986 w 4313986"/>
              <a:gd name="connsiteY6" fmla="*/ 2800198 h 3779988"/>
              <a:gd name="connsiteX7" fmla="*/ 2260176 w 4313986"/>
              <a:gd name="connsiteY7" fmla="*/ 1941791 h 3779988"/>
              <a:gd name="connsiteX8" fmla="*/ 2222307 w 4313986"/>
              <a:gd name="connsiteY8" fmla="*/ 3764699 h 3779988"/>
              <a:gd name="connsiteX9" fmla="*/ 2035147 w 4313986"/>
              <a:gd name="connsiteY9" fmla="*/ 1941791 h 3779988"/>
              <a:gd name="connsiteX10" fmla="*/ 0 w 4313986"/>
              <a:gd name="connsiteY10" fmla="*/ 2744215 h 3779988"/>
              <a:gd name="connsiteX11" fmla="*/ 1885310 w 4313986"/>
              <a:gd name="connsiteY11" fmla="*/ 1761051 h 3779988"/>
              <a:gd name="connsiteX12" fmla="*/ 130628 w 4313986"/>
              <a:gd name="connsiteY12" fmla="*/ 833873 h 3779988"/>
              <a:gd name="connsiteX0" fmla="*/ 130628 w 4313986"/>
              <a:gd name="connsiteY0" fmla="*/ 835274 h 3781389"/>
              <a:gd name="connsiteX1" fmla="*/ 2016485 w 4313986"/>
              <a:gd name="connsiteY1" fmla="*/ 1544392 h 3781389"/>
              <a:gd name="connsiteX2" fmla="*/ 2073018 w 4313986"/>
              <a:gd name="connsiteY2" fmla="*/ 1401 h 3781389"/>
              <a:gd name="connsiteX3" fmla="*/ 2222855 w 4313986"/>
              <a:gd name="connsiteY3" fmla="*/ 1525730 h 3781389"/>
              <a:gd name="connsiteX4" fmla="*/ 4164697 w 4313986"/>
              <a:gd name="connsiteY4" fmla="*/ 835274 h 3781389"/>
              <a:gd name="connsiteX5" fmla="*/ 2354030 w 4313986"/>
              <a:gd name="connsiteY5" fmla="*/ 1743791 h 3781389"/>
              <a:gd name="connsiteX6" fmla="*/ 4313986 w 4313986"/>
              <a:gd name="connsiteY6" fmla="*/ 2801599 h 3781389"/>
              <a:gd name="connsiteX7" fmla="*/ 2260176 w 4313986"/>
              <a:gd name="connsiteY7" fmla="*/ 1943192 h 3781389"/>
              <a:gd name="connsiteX8" fmla="*/ 2222307 w 4313986"/>
              <a:gd name="connsiteY8" fmla="*/ 3766100 h 3781389"/>
              <a:gd name="connsiteX9" fmla="*/ 2035147 w 4313986"/>
              <a:gd name="connsiteY9" fmla="*/ 1943192 h 3781389"/>
              <a:gd name="connsiteX10" fmla="*/ 0 w 4313986"/>
              <a:gd name="connsiteY10" fmla="*/ 2745616 h 3781389"/>
              <a:gd name="connsiteX11" fmla="*/ 1885310 w 4313986"/>
              <a:gd name="connsiteY11" fmla="*/ 1762452 h 3781389"/>
              <a:gd name="connsiteX12" fmla="*/ 130628 w 4313986"/>
              <a:gd name="connsiteY12" fmla="*/ 835274 h 3781389"/>
              <a:gd name="connsiteX0" fmla="*/ 130628 w 4313986"/>
              <a:gd name="connsiteY0" fmla="*/ 843560 h 3789675"/>
              <a:gd name="connsiteX1" fmla="*/ 2016485 w 4313986"/>
              <a:gd name="connsiteY1" fmla="*/ 1552678 h 3789675"/>
              <a:gd name="connsiteX2" fmla="*/ 2073018 w 4313986"/>
              <a:gd name="connsiteY2" fmla="*/ 9687 h 3789675"/>
              <a:gd name="connsiteX3" fmla="*/ 2222855 w 4313986"/>
              <a:gd name="connsiteY3" fmla="*/ 1534016 h 3789675"/>
              <a:gd name="connsiteX4" fmla="*/ 4164697 w 4313986"/>
              <a:gd name="connsiteY4" fmla="*/ 843560 h 3789675"/>
              <a:gd name="connsiteX5" fmla="*/ 2354030 w 4313986"/>
              <a:gd name="connsiteY5" fmla="*/ 1752077 h 3789675"/>
              <a:gd name="connsiteX6" fmla="*/ 4313986 w 4313986"/>
              <a:gd name="connsiteY6" fmla="*/ 2809885 h 3789675"/>
              <a:gd name="connsiteX7" fmla="*/ 2260176 w 4313986"/>
              <a:gd name="connsiteY7" fmla="*/ 1951478 h 3789675"/>
              <a:gd name="connsiteX8" fmla="*/ 2222307 w 4313986"/>
              <a:gd name="connsiteY8" fmla="*/ 3774386 h 3789675"/>
              <a:gd name="connsiteX9" fmla="*/ 2035147 w 4313986"/>
              <a:gd name="connsiteY9" fmla="*/ 1951478 h 3789675"/>
              <a:gd name="connsiteX10" fmla="*/ 0 w 4313986"/>
              <a:gd name="connsiteY10" fmla="*/ 2753902 h 3789675"/>
              <a:gd name="connsiteX11" fmla="*/ 1885310 w 4313986"/>
              <a:gd name="connsiteY11" fmla="*/ 1770738 h 3789675"/>
              <a:gd name="connsiteX12" fmla="*/ 130628 w 4313986"/>
              <a:gd name="connsiteY12" fmla="*/ 843560 h 3789675"/>
              <a:gd name="connsiteX0" fmla="*/ 130628 w 4406575"/>
              <a:gd name="connsiteY0" fmla="*/ 843560 h 3789675"/>
              <a:gd name="connsiteX1" fmla="*/ 2016485 w 4406575"/>
              <a:gd name="connsiteY1" fmla="*/ 1552678 h 3789675"/>
              <a:gd name="connsiteX2" fmla="*/ 2073018 w 4406575"/>
              <a:gd name="connsiteY2" fmla="*/ 9687 h 3789675"/>
              <a:gd name="connsiteX3" fmla="*/ 2222855 w 4406575"/>
              <a:gd name="connsiteY3" fmla="*/ 1534016 h 3789675"/>
              <a:gd name="connsiteX4" fmla="*/ 4164697 w 4406575"/>
              <a:gd name="connsiteY4" fmla="*/ 843560 h 3789675"/>
              <a:gd name="connsiteX5" fmla="*/ 2354030 w 4406575"/>
              <a:gd name="connsiteY5" fmla="*/ 1752077 h 3789675"/>
              <a:gd name="connsiteX6" fmla="*/ 4313986 w 4406575"/>
              <a:gd name="connsiteY6" fmla="*/ 2809885 h 3789675"/>
              <a:gd name="connsiteX7" fmla="*/ 2260176 w 4406575"/>
              <a:gd name="connsiteY7" fmla="*/ 1951478 h 3789675"/>
              <a:gd name="connsiteX8" fmla="*/ 2222307 w 4406575"/>
              <a:gd name="connsiteY8" fmla="*/ 3774386 h 3789675"/>
              <a:gd name="connsiteX9" fmla="*/ 2035147 w 4406575"/>
              <a:gd name="connsiteY9" fmla="*/ 1951478 h 3789675"/>
              <a:gd name="connsiteX10" fmla="*/ 0 w 4406575"/>
              <a:gd name="connsiteY10" fmla="*/ 2753902 h 3789675"/>
              <a:gd name="connsiteX11" fmla="*/ 1885310 w 4406575"/>
              <a:gd name="connsiteY11" fmla="*/ 1770738 h 3789675"/>
              <a:gd name="connsiteX12" fmla="*/ 130628 w 4406575"/>
              <a:gd name="connsiteY12" fmla="*/ 843560 h 3789675"/>
              <a:gd name="connsiteX0" fmla="*/ 130628 w 4406575"/>
              <a:gd name="connsiteY0" fmla="*/ 843560 h 3789675"/>
              <a:gd name="connsiteX1" fmla="*/ 2016485 w 4406575"/>
              <a:gd name="connsiteY1" fmla="*/ 1552678 h 3789675"/>
              <a:gd name="connsiteX2" fmla="*/ 2073018 w 4406575"/>
              <a:gd name="connsiteY2" fmla="*/ 9687 h 3789675"/>
              <a:gd name="connsiteX3" fmla="*/ 2222855 w 4406575"/>
              <a:gd name="connsiteY3" fmla="*/ 1534016 h 3789675"/>
              <a:gd name="connsiteX4" fmla="*/ 4164697 w 4406575"/>
              <a:gd name="connsiteY4" fmla="*/ 843560 h 3789675"/>
              <a:gd name="connsiteX5" fmla="*/ 2354030 w 4406575"/>
              <a:gd name="connsiteY5" fmla="*/ 1752077 h 3789675"/>
              <a:gd name="connsiteX6" fmla="*/ 4313986 w 4406575"/>
              <a:gd name="connsiteY6" fmla="*/ 2809885 h 3789675"/>
              <a:gd name="connsiteX7" fmla="*/ 2260176 w 4406575"/>
              <a:gd name="connsiteY7" fmla="*/ 1951478 h 3789675"/>
              <a:gd name="connsiteX8" fmla="*/ 2222307 w 4406575"/>
              <a:gd name="connsiteY8" fmla="*/ 3774386 h 3789675"/>
              <a:gd name="connsiteX9" fmla="*/ 2035147 w 4406575"/>
              <a:gd name="connsiteY9" fmla="*/ 1951478 h 3789675"/>
              <a:gd name="connsiteX10" fmla="*/ 0 w 4406575"/>
              <a:gd name="connsiteY10" fmla="*/ 2753902 h 3789675"/>
              <a:gd name="connsiteX11" fmla="*/ 1885310 w 4406575"/>
              <a:gd name="connsiteY11" fmla="*/ 1770738 h 3789675"/>
              <a:gd name="connsiteX12" fmla="*/ 130628 w 4406575"/>
              <a:gd name="connsiteY12" fmla="*/ 843560 h 3789675"/>
              <a:gd name="connsiteX0" fmla="*/ 130628 w 4406575"/>
              <a:gd name="connsiteY0" fmla="*/ 843560 h 3789675"/>
              <a:gd name="connsiteX1" fmla="*/ 2016485 w 4406575"/>
              <a:gd name="connsiteY1" fmla="*/ 1552678 h 3789675"/>
              <a:gd name="connsiteX2" fmla="*/ 2073018 w 4406575"/>
              <a:gd name="connsiteY2" fmla="*/ 9687 h 3789675"/>
              <a:gd name="connsiteX3" fmla="*/ 2222855 w 4406575"/>
              <a:gd name="connsiteY3" fmla="*/ 1534016 h 3789675"/>
              <a:gd name="connsiteX4" fmla="*/ 4164697 w 4406575"/>
              <a:gd name="connsiteY4" fmla="*/ 843560 h 3789675"/>
              <a:gd name="connsiteX5" fmla="*/ 2354030 w 4406575"/>
              <a:gd name="connsiteY5" fmla="*/ 1752077 h 3789675"/>
              <a:gd name="connsiteX6" fmla="*/ 4313986 w 4406575"/>
              <a:gd name="connsiteY6" fmla="*/ 2809885 h 3789675"/>
              <a:gd name="connsiteX7" fmla="*/ 2260176 w 4406575"/>
              <a:gd name="connsiteY7" fmla="*/ 1951478 h 3789675"/>
              <a:gd name="connsiteX8" fmla="*/ 2222307 w 4406575"/>
              <a:gd name="connsiteY8" fmla="*/ 3774386 h 3789675"/>
              <a:gd name="connsiteX9" fmla="*/ 2035147 w 4406575"/>
              <a:gd name="connsiteY9" fmla="*/ 1951478 h 3789675"/>
              <a:gd name="connsiteX10" fmla="*/ 0 w 4406575"/>
              <a:gd name="connsiteY10" fmla="*/ 2753902 h 3789675"/>
              <a:gd name="connsiteX11" fmla="*/ 1885310 w 4406575"/>
              <a:gd name="connsiteY11" fmla="*/ 1770738 h 3789675"/>
              <a:gd name="connsiteX12" fmla="*/ 130628 w 4406575"/>
              <a:gd name="connsiteY12" fmla="*/ 843560 h 3789675"/>
              <a:gd name="connsiteX0" fmla="*/ 130628 w 4406575"/>
              <a:gd name="connsiteY0" fmla="*/ 843560 h 3789675"/>
              <a:gd name="connsiteX1" fmla="*/ 2016485 w 4406575"/>
              <a:gd name="connsiteY1" fmla="*/ 1552678 h 3789675"/>
              <a:gd name="connsiteX2" fmla="*/ 2073018 w 4406575"/>
              <a:gd name="connsiteY2" fmla="*/ 9687 h 3789675"/>
              <a:gd name="connsiteX3" fmla="*/ 2222855 w 4406575"/>
              <a:gd name="connsiteY3" fmla="*/ 1534016 h 3789675"/>
              <a:gd name="connsiteX4" fmla="*/ 4164697 w 4406575"/>
              <a:gd name="connsiteY4" fmla="*/ 843560 h 3789675"/>
              <a:gd name="connsiteX5" fmla="*/ 2354030 w 4406575"/>
              <a:gd name="connsiteY5" fmla="*/ 1752077 h 3789675"/>
              <a:gd name="connsiteX6" fmla="*/ 4313986 w 4406575"/>
              <a:gd name="connsiteY6" fmla="*/ 2809885 h 3789675"/>
              <a:gd name="connsiteX7" fmla="*/ 2260176 w 4406575"/>
              <a:gd name="connsiteY7" fmla="*/ 1951478 h 3789675"/>
              <a:gd name="connsiteX8" fmla="*/ 2222307 w 4406575"/>
              <a:gd name="connsiteY8" fmla="*/ 3774386 h 3789675"/>
              <a:gd name="connsiteX9" fmla="*/ 2035147 w 4406575"/>
              <a:gd name="connsiteY9" fmla="*/ 1951478 h 3789675"/>
              <a:gd name="connsiteX10" fmla="*/ 0 w 4406575"/>
              <a:gd name="connsiteY10" fmla="*/ 2753902 h 3789675"/>
              <a:gd name="connsiteX11" fmla="*/ 1885310 w 4406575"/>
              <a:gd name="connsiteY11" fmla="*/ 1770738 h 3789675"/>
              <a:gd name="connsiteX12" fmla="*/ 130628 w 4406575"/>
              <a:gd name="connsiteY12" fmla="*/ 843560 h 3789675"/>
              <a:gd name="connsiteX0" fmla="*/ 130628 w 4406575"/>
              <a:gd name="connsiteY0" fmla="*/ 1047462 h 3993577"/>
              <a:gd name="connsiteX1" fmla="*/ 2016485 w 4406575"/>
              <a:gd name="connsiteY1" fmla="*/ 1756580 h 3993577"/>
              <a:gd name="connsiteX2" fmla="*/ 2073018 w 4406575"/>
              <a:gd name="connsiteY2" fmla="*/ 8316 h 3993577"/>
              <a:gd name="connsiteX3" fmla="*/ 2222855 w 4406575"/>
              <a:gd name="connsiteY3" fmla="*/ 1737918 h 3993577"/>
              <a:gd name="connsiteX4" fmla="*/ 4164697 w 4406575"/>
              <a:gd name="connsiteY4" fmla="*/ 1047462 h 3993577"/>
              <a:gd name="connsiteX5" fmla="*/ 2354030 w 4406575"/>
              <a:gd name="connsiteY5" fmla="*/ 1955979 h 3993577"/>
              <a:gd name="connsiteX6" fmla="*/ 4313986 w 4406575"/>
              <a:gd name="connsiteY6" fmla="*/ 3013787 h 3993577"/>
              <a:gd name="connsiteX7" fmla="*/ 2260176 w 4406575"/>
              <a:gd name="connsiteY7" fmla="*/ 2155380 h 3993577"/>
              <a:gd name="connsiteX8" fmla="*/ 2222307 w 4406575"/>
              <a:gd name="connsiteY8" fmla="*/ 3978288 h 3993577"/>
              <a:gd name="connsiteX9" fmla="*/ 2035147 w 4406575"/>
              <a:gd name="connsiteY9" fmla="*/ 2155380 h 3993577"/>
              <a:gd name="connsiteX10" fmla="*/ 0 w 4406575"/>
              <a:gd name="connsiteY10" fmla="*/ 2957804 h 3993577"/>
              <a:gd name="connsiteX11" fmla="*/ 1885310 w 4406575"/>
              <a:gd name="connsiteY11" fmla="*/ 1974640 h 3993577"/>
              <a:gd name="connsiteX12" fmla="*/ 130628 w 4406575"/>
              <a:gd name="connsiteY12" fmla="*/ 1047462 h 3993577"/>
              <a:gd name="connsiteX0" fmla="*/ 130628 w 4406575"/>
              <a:gd name="connsiteY0" fmla="*/ 1047462 h 3993577"/>
              <a:gd name="connsiteX1" fmla="*/ 2016485 w 4406575"/>
              <a:gd name="connsiteY1" fmla="*/ 1756580 h 3993577"/>
              <a:gd name="connsiteX2" fmla="*/ 2073018 w 4406575"/>
              <a:gd name="connsiteY2" fmla="*/ 8316 h 3993577"/>
              <a:gd name="connsiteX3" fmla="*/ 2222855 w 4406575"/>
              <a:gd name="connsiteY3" fmla="*/ 1737918 h 3993577"/>
              <a:gd name="connsiteX4" fmla="*/ 4164697 w 4406575"/>
              <a:gd name="connsiteY4" fmla="*/ 1047462 h 3993577"/>
              <a:gd name="connsiteX5" fmla="*/ 2354030 w 4406575"/>
              <a:gd name="connsiteY5" fmla="*/ 1955979 h 3993577"/>
              <a:gd name="connsiteX6" fmla="*/ 4313986 w 4406575"/>
              <a:gd name="connsiteY6" fmla="*/ 3013787 h 3993577"/>
              <a:gd name="connsiteX7" fmla="*/ 2260176 w 4406575"/>
              <a:gd name="connsiteY7" fmla="*/ 2155380 h 3993577"/>
              <a:gd name="connsiteX8" fmla="*/ 2222307 w 4406575"/>
              <a:gd name="connsiteY8" fmla="*/ 3978288 h 3993577"/>
              <a:gd name="connsiteX9" fmla="*/ 2035147 w 4406575"/>
              <a:gd name="connsiteY9" fmla="*/ 2155380 h 3993577"/>
              <a:gd name="connsiteX10" fmla="*/ 0 w 4406575"/>
              <a:gd name="connsiteY10" fmla="*/ 2957804 h 3993577"/>
              <a:gd name="connsiteX11" fmla="*/ 1885310 w 4406575"/>
              <a:gd name="connsiteY11" fmla="*/ 1974640 h 3993577"/>
              <a:gd name="connsiteX12" fmla="*/ 130628 w 4406575"/>
              <a:gd name="connsiteY12" fmla="*/ 1047462 h 3993577"/>
              <a:gd name="connsiteX0" fmla="*/ 130628 w 4406575"/>
              <a:gd name="connsiteY0" fmla="*/ 1047462 h 3993577"/>
              <a:gd name="connsiteX1" fmla="*/ 2016485 w 4406575"/>
              <a:gd name="connsiteY1" fmla="*/ 1756580 h 3993577"/>
              <a:gd name="connsiteX2" fmla="*/ 2073018 w 4406575"/>
              <a:gd name="connsiteY2" fmla="*/ 8316 h 3993577"/>
              <a:gd name="connsiteX3" fmla="*/ 2222855 w 4406575"/>
              <a:gd name="connsiteY3" fmla="*/ 1737918 h 3993577"/>
              <a:gd name="connsiteX4" fmla="*/ 4164697 w 4406575"/>
              <a:gd name="connsiteY4" fmla="*/ 1047462 h 3993577"/>
              <a:gd name="connsiteX5" fmla="*/ 2354030 w 4406575"/>
              <a:gd name="connsiteY5" fmla="*/ 1955979 h 3993577"/>
              <a:gd name="connsiteX6" fmla="*/ 4313986 w 4406575"/>
              <a:gd name="connsiteY6" fmla="*/ 3013787 h 3993577"/>
              <a:gd name="connsiteX7" fmla="*/ 2260176 w 4406575"/>
              <a:gd name="connsiteY7" fmla="*/ 2155380 h 3993577"/>
              <a:gd name="connsiteX8" fmla="*/ 2222307 w 4406575"/>
              <a:gd name="connsiteY8" fmla="*/ 3978288 h 3993577"/>
              <a:gd name="connsiteX9" fmla="*/ 2035147 w 4406575"/>
              <a:gd name="connsiteY9" fmla="*/ 2155380 h 3993577"/>
              <a:gd name="connsiteX10" fmla="*/ 0 w 4406575"/>
              <a:gd name="connsiteY10" fmla="*/ 2957804 h 3993577"/>
              <a:gd name="connsiteX11" fmla="*/ 1885310 w 4406575"/>
              <a:gd name="connsiteY11" fmla="*/ 1974640 h 3993577"/>
              <a:gd name="connsiteX12" fmla="*/ 130628 w 4406575"/>
              <a:gd name="connsiteY12" fmla="*/ 1047462 h 3993577"/>
              <a:gd name="connsiteX0" fmla="*/ 130628 w 4406575"/>
              <a:gd name="connsiteY0" fmla="*/ 1047462 h 3993577"/>
              <a:gd name="connsiteX1" fmla="*/ 2016485 w 4406575"/>
              <a:gd name="connsiteY1" fmla="*/ 1756580 h 3993577"/>
              <a:gd name="connsiteX2" fmla="*/ 2073018 w 4406575"/>
              <a:gd name="connsiteY2" fmla="*/ 8316 h 3993577"/>
              <a:gd name="connsiteX3" fmla="*/ 2222855 w 4406575"/>
              <a:gd name="connsiteY3" fmla="*/ 1737918 h 3993577"/>
              <a:gd name="connsiteX4" fmla="*/ 4164697 w 4406575"/>
              <a:gd name="connsiteY4" fmla="*/ 1047462 h 3993577"/>
              <a:gd name="connsiteX5" fmla="*/ 2354030 w 4406575"/>
              <a:gd name="connsiteY5" fmla="*/ 1955979 h 3993577"/>
              <a:gd name="connsiteX6" fmla="*/ 4313986 w 4406575"/>
              <a:gd name="connsiteY6" fmla="*/ 3013787 h 3993577"/>
              <a:gd name="connsiteX7" fmla="*/ 2260176 w 4406575"/>
              <a:gd name="connsiteY7" fmla="*/ 2155380 h 3993577"/>
              <a:gd name="connsiteX8" fmla="*/ 2222307 w 4406575"/>
              <a:gd name="connsiteY8" fmla="*/ 3978288 h 3993577"/>
              <a:gd name="connsiteX9" fmla="*/ 2035147 w 4406575"/>
              <a:gd name="connsiteY9" fmla="*/ 2155380 h 3993577"/>
              <a:gd name="connsiteX10" fmla="*/ 0 w 4406575"/>
              <a:gd name="connsiteY10" fmla="*/ 2957804 h 3993577"/>
              <a:gd name="connsiteX11" fmla="*/ 1885310 w 4406575"/>
              <a:gd name="connsiteY11" fmla="*/ 1974640 h 3993577"/>
              <a:gd name="connsiteX12" fmla="*/ 130628 w 4406575"/>
              <a:gd name="connsiteY12" fmla="*/ 1047462 h 3993577"/>
              <a:gd name="connsiteX0" fmla="*/ 232589 w 4508536"/>
              <a:gd name="connsiteY0" fmla="*/ 1047462 h 3993577"/>
              <a:gd name="connsiteX1" fmla="*/ 2118446 w 4508536"/>
              <a:gd name="connsiteY1" fmla="*/ 1756580 h 3993577"/>
              <a:gd name="connsiteX2" fmla="*/ 2174979 w 4508536"/>
              <a:gd name="connsiteY2" fmla="*/ 8316 h 3993577"/>
              <a:gd name="connsiteX3" fmla="*/ 2324816 w 4508536"/>
              <a:gd name="connsiteY3" fmla="*/ 1737918 h 3993577"/>
              <a:gd name="connsiteX4" fmla="*/ 4266658 w 4508536"/>
              <a:gd name="connsiteY4" fmla="*/ 1047462 h 3993577"/>
              <a:gd name="connsiteX5" fmla="*/ 2455991 w 4508536"/>
              <a:gd name="connsiteY5" fmla="*/ 1955979 h 3993577"/>
              <a:gd name="connsiteX6" fmla="*/ 4415947 w 4508536"/>
              <a:gd name="connsiteY6" fmla="*/ 3013787 h 3993577"/>
              <a:gd name="connsiteX7" fmla="*/ 2362137 w 4508536"/>
              <a:gd name="connsiteY7" fmla="*/ 2155380 h 3993577"/>
              <a:gd name="connsiteX8" fmla="*/ 2324268 w 4508536"/>
              <a:gd name="connsiteY8" fmla="*/ 3978288 h 3993577"/>
              <a:gd name="connsiteX9" fmla="*/ 2137108 w 4508536"/>
              <a:gd name="connsiteY9" fmla="*/ 2155380 h 3993577"/>
              <a:gd name="connsiteX10" fmla="*/ 101961 w 4508536"/>
              <a:gd name="connsiteY10" fmla="*/ 2957804 h 3993577"/>
              <a:gd name="connsiteX11" fmla="*/ 1987271 w 4508536"/>
              <a:gd name="connsiteY11" fmla="*/ 1974640 h 3993577"/>
              <a:gd name="connsiteX12" fmla="*/ 232589 w 4508536"/>
              <a:gd name="connsiteY12" fmla="*/ 1047462 h 3993577"/>
              <a:gd name="connsiteX0" fmla="*/ 232589 w 4508536"/>
              <a:gd name="connsiteY0" fmla="*/ 1047462 h 3993577"/>
              <a:gd name="connsiteX1" fmla="*/ 2118446 w 4508536"/>
              <a:gd name="connsiteY1" fmla="*/ 1756580 h 3993577"/>
              <a:gd name="connsiteX2" fmla="*/ 2174979 w 4508536"/>
              <a:gd name="connsiteY2" fmla="*/ 8316 h 3993577"/>
              <a:gd name="connsiteX3" fmla="*/ 2324816 w 4508536"/>
              <a:gd name="connsiteY3" fmla="*/ 1737918 h 3993577"/>
              <a:gd name="connsiteX4" fmla="*/ 4266658 w 4508536"/>
              <a:gd name="connsiteY4" fmla="*/ 1047462 h 3993577"/>
              <a:gd name="connsiteX5" fmla="*/ 2455991 w 4508536"/>
              <a:gd name="connsiteY5" fmla="*/ 1955979 h 3993577"/>
              <a:gd name="connsiteX6" fmla="*/ 4415947 w 4508536"/>
              <a:gd name="connsiteY6" fmla="*/ 3013787 h 3993577"/>
              <a:gd name="connsiteX7" fmla="*/ 2362137 w 4508536"/>
              <a:gd name="connsiteY7" fmla="*/ 2155380 h 3993577"/>
              <a:gd name="connsiteX8" fmla="*/ 2324268 w 4508536"/>
              <a:gd name="connsiteY8" fmla="*/ 3978288 h 3993577"/>
              <a:gd name="connsiteX9" fmla="*/ 2137108 w 4508536"/>
              <a:gd name="connsiteY9" fmla="*/ 2155380 h 3993577"/>
              <a:gd name="connsiteX10" fmla="*/ 101961 w 4508536"/>
              <a:gd name="connsiteY10" fmla="*/ 2957804 h 3993577"/>
              <a:gd name="connsiteX11" fmla="*/ 1987271 w 4508536"/>
              <a:gd name="connsiteY11" fmla="*/ 1974640 h 3993577"/>
              <a:gd name="connsiteX12" fmla="*/ 232589 w 4508536"/>
              <a:gd name="connsiteY12" fmla="*/ 1047462 h 3993577"/>
              <a:gd name="connsiteX0" fmla="*/ 232589 w 4383616"/>
              <a:gd name="connsiteY0" fmla="*/ 1047462 h 3993577"/>
              <a:gd name="connsiteX1" fmla="*/ 2118446 w 4383616"/>
              <a:gd name="connsiteY1" fmla="*/ 1756580 h 3993577"/>
              <a:gd name="connsiteX2" fmla="*/ 2174979 w 4383616"/>
              <a:gd name="connsiteY2" fmla="*/ 8316 h 3993577"/>
              <a:gd name="connsiteX3" fmla="*/ 2324816 w 4383616"/>
              <a:gd name="connsiteY3" fmla="*/ 1737918 h 3993577"/>
              <a:gd name="connsiteX4" fmla="*/ 4266658 w 4383616"/>
              <a:gd name="connsiteY4" fmla="*/ 1047462 h 3993577"/>
              <a:gd name="connsiteX5" fmla="*/ 2455991 w 4383616"/>
              <a:gd name="connsiteY5" fmla="*/ 1955979 h 3993577"/>
              <a:gd name="connsiteX6" fmla="*/ 4285319 w 4383616"/>
              <a:gd name="connsiteY6" fmla="*/ 2976464 h 3993577"/>
              <a:gd name="connsiteX7" fmla="*/ 2362137 w 4383616"/>
              <a:gd name="connsiteY7" fmla="*/ 2155380 h 3993577"/>
              <a:gd name="connsiteX8" fmla="*/ 2324268 w 4383616"/>
              <a:gd name="connsiteY8" fmla="*/ 3978288 h 3993577"/>
              <a:gd name="connsiteX9" fmla="*/ 2137108 w 4383616"/>
              <a:gd name="connsiteY9" fmla="*/ 2155380 h 3993577"/>
              <a:gd name="connsiteX10" fmla="*/ 101961 w 4383616"/>
              <a:gd name="connsiteY10" fmla="*/ 2957804 h 3993577"/>
              <a:gd name="connsiteX11" fmla="*/ 1987271 w 4383616"/>
              <a:gd name="connsiteY11" fmla="*/ 1974640 h 3993577"/>
              <a:gd name="connsiteX12" fmla="*/ 232589 w 4383616"/>
              <a:gd name="connsiteY12" fmla="*/ 1047462 h 3993577"/>
              <a:gd name="connsiteX0" fmla="*/ 232589 w 4424000"/>
              <a:gd name="connsiteY0" fmla="*/ 1047462 h 3993577"/>
              <a:gd name="connsiteX1" fmla="*/ 2118446 w 4424000"/>
              <a:gd name="connsiteY1" fmla="*/ 1756580 h 3993577"/>
              <a:gd name="connsiteX2" fmla="*/ 2174979 w 4424000"/>
              <a:gd name="connsiteY2" fmla="*/ 8316 h 3993577"/>
              <a:gd name="connsiteX3" fmla="*/ 2324816 w 4424000"/>
              <a:gd name="connsiteY3" fmla="*/ 1737918 h 3993577"/>
              <a:gd name="connsiteX4" fmla="*/ 4266658 w 4424000"/>
              <a:gd name="connsiteY4" fmla="*/ 1047462 h 3993577"/>
              <a:gd name="connsiteX5" fmla="*/ 2455991 w 4424000"/>
              <a:gd name="connsiteY5" fmla="*/ 1955979 h 3993577"/>
              <a:gd name="connsiteX6" fmla="*/ 4285319 w 4424000"/>
              <a:gd name="connsiteY6" fmla="*/ 2976464 h 3993577"/>
              <a:gd name="connsiteX7" fmla="*/ 2362137 w 4424000"/>
              <a:gd name="connsiteY7" fmla="*/ 2155380 h 3993577"/>
              <a:gd name="connsiteX8" fmla="*/ 2324268 w 4424000"/>
              <a:gd name="connsiteY8" fmla="*/ 3978288 h 3993577"/>
              <a:gd name="connsiteX9" fmla="*/ 2137108 w 4424000"/>
              <a:gd name="connsiteY9" fmla="*/ 2155380 h 3993577"/>
              <a:gd name="connsiteX10" fmla="*/ 101961 w 4424000"/>
              <a:gd name="connsiteY10" fmla="*/ 2957804 h 3993577"/>
              <a:gd name="connsiteX11" fmla="*/ 1987271 w 4424000"/>
              <a:gd name="connsiteY11" fmla="*/ 1974640 h 3993577"/>
              <a:gd name="connsiteX12" fmla="*/ 232589 w 4424000"/>
              <a:gd name="connsiteY12" fmla="*/ 1047462 h 3993577"/>
              <a:gd name="connsiteX0" fmla="*/ 232589 w 4400498"/>
              <a:gd name="connsiteY0" fmla="*/ 1047462 h 3993577"/>
              <a:gd name="connsiteX1" fmla="*/ 2118446 w 4400498"/>
              <a:gd name="connsiteY1" fmla="*/ 1756580 h 3993577"/>
              <a:gd name="connsiteX2" fmla="*/ 2174979 w 4400498"/>
              <a:gd name="connsiteY2" fmla="*/ 8316 h 3993577"/>
              <a:gd name="connsiteX3" fmla="*/ 2324816 w 4400498"/>
              <a:gd name="connsiteY3" fmla="*/ 1737918 h 3993577"/>
              <a:gd name="connsiteX4" fmla="*/ 4266658 w 4400498"/>
              <a:gd name="connsiteY4" fmla="*/ 1047462 h 3993577"/>
              <a:gd name="connsiteX5" fmla="*/ 2455991 w 4400498"/>
              <a:gd name="connsiteY5" fmla="*/ 1955979 h 3993577"/>
              <a:gd name="connsiteX6" fmla="*/ 4285319 w 4400498"/>
              <a:gd name="connsiteY6" fmla="*/ 2976464 h 3993577"/>
              <a:gd name="connsiteX7" fmla="*/ 2362137 w 4400498"/>
              <a:gd name="connsiteY7" fmla="*/ 2155380 h 3993577"/>
              <a:gd name="connsiteX8" fmla="*/ 2324268 w 4400498"/>
              <a:gd name="connsiteY8" fmla="*/ 3978288 h 3993577"/>
              <a:gd name="connsiteX9" fmla="*/ 2137108 w 4400498"/>
              <a:gd name="connsiteY9" fmla="*/ 2155380 h 3993577"/>
              <a:gd name="connsiteX10" fmla="*/ 101961 w 4400498"/>
              <a:gd name="connsiteY10" fmla="*/ 2957804 h 3993577"/>
              <a:gd name="connsiteX11" fmla="*/ 1987271 w 4400498"/>
              <a:gd name="connsiteY11" fmla="*/ 1974640 h 3993577"/>
              <a:gd name="connsiteX12" fmla="*/ 232589 w 4400498"/>
              <a:gd name="connsiteY12" fmla="*/ 1047462 h 3993577"/>
              <a:gd name="connsiteX0" fmla="*/ 232589 w 4400498"/>
              <a:gd name="connsiteY0" fmla="*/ 1047462 h 3993577"/>
              <a:gd name="connsiteX1" fmla="*/ 2118446 w 4400498"/>
              <a:gd name="connsiteY1" fmla="*/ 1756580 h 3993577"/>
              <a:gd name="connsiteX2" fmla="*/ 2174979 w 4400498"/>
              <a:gd name="connsiteY2" fmla="*/ 8316 h 3993577"/>
              <a:gd name="connsiteX3" fmla="*/ 2324816 w 4400498"/>
              <a:gd name="connsiteY3" fmla="*/ 1737918 h 3993577"/>
              <a:gd name="connsiteX4" fmla="*/ 4266658 w 4400498"/>
              <a:gd name="connsiteY4" fmla="*/ 1047462 h 3993577"/>
              <a:gd name="connsiteX5" fmla="*/ 2455991 w 4400498"/>
              <a:gd name="connsiteY5" fmla="*/ 1955979 h 3993577"/>
              <a:gd name="connsiteX6" fmla="*/ 4285319 w 4400498"/>
              <a:gd name="connsiteY6" fmla="*/ 2976464 h 3993577"/>
              <a:gd name="connsiteX7" fmla="*/ 2362137 w 4400498"/>
              <a:gd name="connsiteY7" fmla="*/ 2155380 h 3993577"/>
              <a:gd name="connsiteX8" fmla="*/ 2324268 w 4400498"/>
              <a:gd name="connsiteY8" fmla="*/ 3978288 h 3993577"/>
              <a:gd name="connsiteX9" fmla="*/ 2137108 w 4400498"/>
              <a:gd name="connsiteY9" fmla="*/ 2155380 h 3993577"/>
              <a:gd name="connsiteX10" fmla="*/ 101961 w 4400498"/>
              <a:gd name="connsiteY10" fmla="*/ 2957804 h 3993577"/>
              <a:gd name="connsiteX11" fmla="*/ 1987271 w 4400498"/>
              <a:gd name="connsiteY11" fmla="*/ 1974640 h 3993577"/>
              <a:gd name="connsiteX12" fmla="*/ 232589 w 4400498"/>
              <a:gd name="connsiteY12" fmla="*/ 1047462 h 3993577"/>
              <a:gd name="connsiteX0" fmla="*/ 232589 w 4400498"/>
              <a:gd name="connsiteY0" fmla="*/ 1140264 h 4086379"/>
              <a:gd name="connsiteX1" fmla="*/ 2118446 w 4400498"/>
              <a:gd name="connsiteY1" fmla="*/ 1849382 h 4086379"/>
              <a:gd name="connsiteX2" fmla="*/ 2174979 w 4400498"/>
              <a:gd name="connsiteY2" fmla="*/ 7812 h 4086379"/>
              <a:gd name="connsiteX3" fmla="*/ 2324816 w 4400498"/>
              <a:gd name="connsiteY3" fmla="*/ 1830720 h 4086379"/>
              <a:gd name="connsiteX4" fmla="*/ 4266658 w 4400498"/>
              <a:gd name="connsiteY4" fmla="*/ 1140264 h 4086379"/>
              <a:gd name="connsiteX5" fmla="*/ 2455991 w 4400498"/>
              <a:gd name="connsiteY5" fmla="*/ 2048781 h 4086379"/>
              <a:gd name="connsiteX6" fmla="*/ 4285319 w 4400498"/>
              <a:gd name="connsiteY6" fmla="*/ 3069266 h 4086379"/>
              <a:gd name="connsiteX7" fmla="*/ 2362137 w 4400498"/>
              <a:gd name="connsiteY7" fmla="*/ 2248182 h 4086379"/>
              <a:gd name="connsiteX8" fmla="*/ 2324268 w 4400498"/>
              <a:gd name="connsiteY8" fmla="*/ 4071090 h 4086379"/>
              <a:gd name="connsiteX9" fmla="*/ 2137108 w 4400498"/>
              <a:gd name="connsiteY9" fmla="*/ 2248182 h 4086379"/>
              <a:gd name="connsiteX10" fmla="*/ 101961 w 4400498"/>
              <a:gd name="connsiteY10" fmla="*/ 3050606 h 4086379"/>
              <a:gd name="connsiteX11" fmla="*/ 1987271 w 4400498"/>
              <a:gd name="connsiteY11" fmla="*/ 2067442 h 4086379"/>
              <a:gd name="connsiteX12" fmla="*/ 232589 w 4400498"/>
              <a:gd name="connsiteY12" fmla="*/ 1140264 h 4086379"/>
              <a:gd name="connsiteX0" fmla="*/ 232589 w 4400498"/>
              <a:gd name="connsiteY0" fmla="*/ 1133557 h 4079672"/>
              <a:gd name="connsiteX1" fmla="*/ 2118446 w 4400498"/>
              <a:gd name="connsiteY1" fmla="*/ 1842675 h 4079672"/>
              <a:gd name="connsiteX2" fmla="*/ 2174979 w 4400498"/>
              <a:gd name="connsiteY2" fmla="*/ 1105 h 4079672"/>
              <a:gd name="connsiteX3" fmla="*/ 2324816 w 4400498"/>
              <a:gd name="connsiteY3" fmla="*/ 1824013 h 4079672"/>
              <a:gd name="connsiteX4" fmla="*/ 4266658 w 4400498"/>
              <a:gd name="connsiteY4" fmla="*/ 1133557 h 4079672"/>
              <a:gd name="connsiteX5" fmla="*/ 2455991 w 4400498"/>
              <a:gd name="connsiteY5" fmla="*/ 2042074 h 4079672"/>
              <a:gd name="connsiteX6" fmla="*/ 4285319 w 4400498"/>
              <a:gd name="connsiteY6" fmla="*/ 3062559 h 4079672"/>
              <a:gd name="connsiteX7" fmla="*/ 2362137 w 4400498"/>
              <a:gd name="connsiteY7" fmla="*/ 2241475 h 4079672"/>
              <a:gd name="connsiteX8" fmla="*/ 2324268 w 4400498"/>
              <a:gd name="connsiteY8" fmla="*/ 4064383 h 4079672"/>
              <a:gd name="connsiteX9" fmla="*/ 2137108 w 4400498"/>
              <a:gd name="connsiteY9" fmla="*/ 2241475 h 4079672"/>
              <a:gd name="connsiteX10" fmla="*/ 101961 w 4400498"/>
              <a:gd name="connsiteY10" fmla="*/ 3043899 h 4079672"/>
              <a:gd name="connsiteX11" fmla="*/ 1987271 w 4400498"/>
              <a:gd name="connsiteY11" fmla="*/ 2060735 h 4079672"/>
              <a:gd name="connsiteX12" fmla="*/ 232589 w 4400498"/>
              <a:gd name="connsiteY12" fmla="*/ 1133557 h 4079672"/>
              <a:gd name="connsiteX0" fmla="*/ 232589 w 4400498"/>
              <a:gd name="connsiteY0" fmla="*/ 1133557 h 4079672"/>
              <a:gd name="connsiteX1" fmla="*/ 2118446 w 4400498"/>
              <a:gd name="connsiteY1" fmla="*/ 1842675 h 4079672"/>
              <a:gd name="connsiteX2" fmla="*/ 2174979 w 4400498"/>
              <a:gd name="connsiteY2" fmla="*/ 1105 h 4079672"/>
              <a:gd name="connsiteX3" fmla="*/ 2324816 w 4400498"/>
              <a:gd name="connsiteY3" fmla="*/ 1824013 h 4079672"/>
              <a:gd name="connsiteX4" fmla="*/ 4266658 w 4400498"/>
              <a:gd name="connsiteY4" fmla="*/ 1133557 h 4079672"/>
              <a:gd name="connsiteX5" fmla="*/ 2455991 w 4400498"/>
              <a:gd name="connsiteY5" fmla="*/ 2042074 h 4079672"/>
              <a:gd name="connsiteX6" fmla="*/ 4285319 w 4400498"/>
              <a:gd name="connsiteY6" fmla="*/ 3062559 h 4079672"/>
              <a:gd name="connsiteX7" fmla="*/ 2362137 w 4400498"/>
              <a:gd name="connsiteY7" fmla="*/ 2241475 h 4079672"/>
              <a:gd name="connsiteX8" fmla="*/ 2324268 w 4400498"/>
              <a:gd name="connsiteY8" fmla="*/ 4064383 h 4079672"/>
              <a:gd name="connsiteX9" fmla="*/ 2137108 w 4400498"/>
              <a:gd name="connsiteY9" fmla="*/ 2241475 h 4079672"/>
              <a:gd name="connsiteX10" fmla="*/ 101961 w 4400498"/>
              <a:gd name="connsiteY10" fmla="*/ 3043899 h 4079672"/>
              <a:gd name="connsiteX11" fmla="*/ 1987271 w 4400498"/>
              <a:gd name="connsiteY11" fmla="*/ 2060735 h 4079672"/>
              <a:gd name="connsiteX12" fmla="*/ 232589 w 4400498"/>
              <a:gd name="connsiteY12" fmla="*/ 1133557 h 4079672"/>
              <a:gd name="connsiteX0" fmla="*/ 232589 w 4400498"/>
              <a:gd name="connsiteY0" fmla="*/ 1133557 h 4079672"/>
              <a:gd name="connsiteX1" fmla="*/ 2118446 w 4400498"/>
              <a:gd name="connsiteY1" fmla="*/ 1842675 h 4079672"/>
              <a:gd name="connsiteX2" fmla="*/ 2174979 w 4400498"/>
              <a:gd name="connsiteY2" fmla="*/ 1105 h 4079672"/>
              <a:gd name="connsiteX3" fmla="*/ 2324816 w 4400498"/>
              <a:gd name="connsiteY3" fmla="*/ 1824013 h 4079672"/>
              <a:gd name="connsiteX4" fmla="*/ 4266658 w 4400498"/>
              <a:gd name="connsiteY4" fmla="*/ 1133557 h 4079672"/>
              <a:gd name="connsiteX5" fmla="*/ 2455991 w 4400498"/>
              <a:gd name="connsiteY5" fmla="*/ 2042074 h 4079672"/>
              <a:gd name="connsiteX6" fmla="*/ 4285319 w 4400498"/>
              <a:gd name="connsiteY6" fmla="*/ 3062559 h 4079672"/>
              <a:gd name="connsiteX7" fmla="*/ 2362137 w 4400498"/>
              <a:gd name="connsiteY7" fmla="*/ 2241475 h 4079672"/>
              <a:gd name="connsiteX8" fmla="*/ 2324268 w 4400498"/>
              <a:gd name="connsiteY8" fmla="*/ 4064383 h 4079672"/>
              <a:gd name="connsiteX9" fmla="*/ 2137108 w 4400498"/>
              <a:gd name="connsiteY9" fmla="*/ 2241475 h 4079672"/>
              <a:gd name="connsiteX10" fmla="*/ 101961 w 4400498"/>
              <a:gd name="connsiteY10" fmla="*/ 3043899 h 4079672"/>
              <a:gd name="connsiteX11" fmla="*/ 1987271 w 4400498"/>
              <a:gd name="connsiteY11" fmla="*/ 2060735 h 4079672"/>
              <a:gd name="connsiteX12" fmla="*/ 232589 w 4400498"/>
              <a:gd name="connsiteY12" fmla="*/ 1133557 h 4079672"/>
              <a:gd name="connsiteX0" fmla="*/ 232589 w 4361824"/>
              <a:gd name="connsiteY0" fmla="*/ 1133557 h 4079672"/>
              <a:gd name="connsiteX1" fmla="*/ 2118446 w 4361824"/>
              <a:gd name="connsiteY1" fmla="*/ 1842675 h 4079672"/>
              <a:gd name="connsiteX2" fmla="*/ 2174979 w 4361824"/>
              <a:gd name="connsiteY2" fmla="*/ 1105 h 4079672"/>
              <a:gd name="connsiteX3" fmla="*/ 2324816 w 4361824"/>
              <a:gd name="connsiteY3" fmla="*/ 1824013 h 4079672"/>
              <a:gd name="connsiteX4" fmla="*/ 4266658 w 4361824"/>
              <a:gd name="connsiteY4" fmla="*/ 1133557 h 4079672"/>
              <a:gd name="connsiteX5" fmla="*/ 2455991 w 4361824"/>
              <a:gd name="connsiteY5" fmla="*/ 2042074 h 4079672"/>
              <a:gd name="connsiteX6" fmla="*/ 4229336 w 4361824"/>
              <a:gd name="connsiteY6" fmla="*/ 3099882 h 4079672"/>
              <a:gd name="connsiteX7" fmla="*/ 2362137 w 4361824"/>
              <a:gd name="connsiteY7" fmla="*/ 2241475 h 4079672"/>
              <a:gd name="connsiteX8" fmla="*/ 2324268 w 4361824"/>
              <a:gd name="connsiteY8" fmla="*/ 4064383 h 4079672"/>
              <a:gd name="connsiteX9" fmla="*/ 2137108 w 4361824"/>
              <a:gd name="connsiteY9" fmla="*/ 2241475 h 4079672"/>
              <a:gd name="connsiteX10" fmla="*/ 101961 w 4361824"/>
              <a:gd name="connsiteY10" fmla="*/ 3043899 h 4079672"/>
              <a:gd name="connsiteX11" fmla="*/ 1987271 w 4361824"/>
              <a:gd name="connsiteY11" fmla="*/ 2060735 h 4079672"/>
              <a:gd name="connsiteX12" fmla="*/ 232589 w 4361824"/>
              <a:gd name="connsiteY12" fmla="*/ 1133557 h 40796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4361824" h="4079672">
                <a:moveTo>
                  <a:pt x="232589" y="1133557"/>
                </a:moveTo>
                <a:cubicBezTo>
                  <a:pt x="879869" y="-160291"/>
                  <a:pt x="1489827" y="1606302"/>
                  <a:pt x="2118446" y="1842675"/>
                </a:cubicBezTo>
                <a:cubicBezTo>
                  <a:pt x="2137290" y="1328345"/>
                  <a:pt x="831188" y="-44401"/>
                  <a:pt x="2174979" y="1105"/>
                </a:cubicBezTo>
                <a:cubicBezTo>
                  <a:pt x="3717823" y="-31960"/>
                  <a:pt x="2274870" y="1315903"/>
                  <a:pt x="2324816" y="1824013"/>
                </a:cubicBezTo>
                <a:cubicBezTo>
                  <a:pt x="2972097" y="1593861"/>
                  <a:pt x="3638039" y="-166511"/>
                  <a:pt x="4266658" y="1133557"/>
                </a:cubicBezTo>
                <a:cubicBezTo>
                  <a:pt x="4782775" y="2201507"/>
                  <a:pt x="3059547" y="1739235"/>
                  <a:pt x="2455991" y="2042074"/>
                </a:cubicBezTo>
                <a:cubicBezTo>
                  <a:pt x="3109310" y="2394677"/>
                  <a:pt x="4807657" y="1888862"/>
                  <a:pt x="4229336" y="3099882"/>
                </a:cubicBezTo>
                <a:cubicBezTo>
                  <a:pt x="3694022" y="4362627"/>
                  <a:pt x="3046740" y="2527611"/>
                  <a:pt x="2362137" y="2241475"/>
                </a:cubicBezTo>
                <a:cubicBezTo>
                  <a:pt x="2349514" y="2849111"/>
                  <a:pt x="3587193" y="4165873"/>
                  <a:pt x="2324268" y="4064383"/>
                </a:cubicBezTo>
                <a:cubicBezTo>
                  <a:pt x="750322" y="4240519"/>
                  <a:pt x="2199495" y="2849111"/>
                  <a:pt x="2137108" y="2241475"/>
                </a:cubicBezTo>
                <a:cubicBezTo>
                  <a:pt x="1458726" y="2508950"/>
                  <a:pt x="873649" y="4530579"/>
                  <a:pt x="101961" y="3043899"/>
                </a:cubicBezTo>
                <a:cubicBezTo>
                  <a:pt x="-445259" y="1932407"/>
                  <a:pt x="1358834" y="2388456"/>
                  <a:pt x="1987271" y="2060735"/>
                </a:cubicBezTo>
                <a:cubicBezTo>
                  <a:pt x="1402377" y="1751676"/>
                  <a:pt x="-376836" y="2338354"/>
                  <a:pt x="232589" y="1133557"/>
                </a:cubicBezTo>
                <a:close/>
              </a:path>
            </a:pathLst>
          </a:cu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  <a:tileRect/>
          </a:gradFill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chilly" dir="t"/>
          </a:scene3d>
          <a:sp3d prstMaterial="metal">
            <a:bevelT w="38100" h="571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9" name="2 Estrella de 6 puntas"/>
          <p:cNvSpPr/>
          <p:nvPr/>
        </p:nvSpPr>
        <p:spPr>
          <a:xfrm flipH="1">
            <a:off x="-1260648" y="4653136"/>
            <a:ext cx="323968" cy="364122"/>
          </a:xfrm>
          <a:custGeom>
            <a:avLst/>
            <a:gdLst>
              <a:gd name="connsiteX0" fmla="*/ 1 w 2354560"/>
              <a:gd name="connsiteY0" fmla="*/ 516632 h 2066528"/>
              <a:gd name="connsiteX1" fmla="*/ 784847 w 2354560"/>
              <a:gd name="connsiteY1" fmla="*/ 516623 h 2066528"/>
              <a:gd name="connsiteX2" fmla="*/ 1177280 w 2354560"/>
              <a:gd name="connsiteY2" fmla="*/ 0 h 2066528"/>
              <a:gd name="connsiteX3" fmla="*/ 1569713 w 2354560"/>
              <a:gd name="connsiteY3" fmla="*/ 516623 h 2066528"/>
              <a:gd name="connsiteX4" fmla="*/ 2354559 w 2354560"/>
              <a:gd name="connsiteY4" fmla="*/ 516632 h 2066528"/>
              <a:gd name="connsiteX5" fmla="*/ 1962146 w 2354560"/>
              <a:gd name="connsiteY5" fmla="*/ 1033264 h 2066528"/>
              <a:gd name="connsiteX6" fmla="*/ 2354559 w 2354560"/>
              <a:gd name="connsiteY6" fmla="*/ 1549896 h 2066528"/>
              <a:gd name="connsiteX7" fmla="*/ 1569713 w 2354560"/>
              <a:gd name="connsiteY7" fmla="*/ 1549905 h 2066528"/>
              <a:gd name="connsiteX8" fmla="*/ 1177280 w 2354560"/>
              <a:gd name="connsiteY8" fmla="*/ 2066528 h 2066528"/>
              <a:gd name="connsiteX9" fmla="*/ 784847 w 2354560"/>
              <a:gd name="connsiteY9" fmla="*/ 1549905 h 2066528"/>
              <a:gd name="connsiteX10" fmla="*/ 1 w 2354560"/>
              <a:gd name="connsiteY10" fmla="*/ 1549896 h 2066528"/>
              <a:gd name="connsiteX11" fmla="*/ 392414 w 2354560"/>
              <a:gd name="connsiteY11" fmla="*/ 1033264 h 2066528"/>
              <a:gd name="connsiteX12" fmla="*/ 1 w 2354560"/>
              <a:gd name="connsiteY12" fmla="*/ 516632 h 2066528"/>
              <a:gd name="connsiteX0" fmla="*/ 0 w 2354558"/>
              <a:gd name="connsiteY0" fmla="*/ 1076469 h 2626365"/>
              <a:gd name="connsiteX1" fmla="*/ 784846 w 2354558"/>
              <a:gd name="connsiteY1" fmla="*/ 1076460 h 2626365"/>
              <a:gd name="connsiteX2" fmla="*/ 1195941 w 2354558"/>
              <a:gd name="connsiteY2" fmla="*/ 0 h 2626365"/>
              <a:gd name="connsiteX3" fmla="*/ 1569712 w 2354558"/>
              <a:gd name="connsiteY3" fmla="*/ 1076460 h 2626365"/>
              <a:gd name="connsiteX4" fmla="*/ 2354558 w 2354558"/>
              <a:gd name="connsiteY4" fmla="*/ 1076469 h 2626365"/>
              <a:gd name="connsiteX5" fmla="*/ 1962145 w 2354558"/>
              <a:gd name="connsiteY5" fmla="*/ 1593101 h 2626365"/>
              <a:gd name="connsiteX6" fmla="*/ 2354558 w 2354558"/>
              <a:gd name="connsiteY6" fmla="*/ 2109733 h 2626365"/>
              <a:gd name="connsiteX7" fmla="*/ 1569712 w 2354558"/>
              <a:gd name="connsiteY7" fmla="*/ 2109742 h 2626365"/>
              <a:gd name="connsiteX8" fmla="*/ 1177279 w 2354558"/>
              <a:gd name="connsiteY8" fmla="*/ 2626365 h 2626365"/>
              <a:gd name="connsiteX9" fmla="*/ 784846 w 2354558"/>
              <a:gd name="connsiteY9" fmla="*/ 2109742 h 2626365"/>
              <a:gd name="connsiteX10" fmla="*/ 0 w 2354558"/>
              <a:gd name="connsiteY10" fmla="*/ 2109733 h 2626365"/>
              <a:gd name="connsiteX11" fmla="*/ 392413 w 2354558"/>
              <a:gd name="connsiteY11" fmla="*/ 1593101 h 2626365"/>
              <a:gd name="connsiteX12" fmla="*/ 0 w 2354558"/>
              <a:gd name="connsiteY12" fmla="*/ 1076469 h 2626365"/>
              <a:gd name="connsiteX0" fmla="*/ 0 w 2354558"/>
              <a:gd name="connsiteY0" fmla="*/ 1076469 h 3578087"/>
              <a:gd name="connsiteX1" fmla="*/ 784846 w 2354558"/>
              <a:gd name="connsiteY1" fmla="*/ 1076460 h 3578087"/>
              <a:gd name="connsiteX2" fmla="*/ 1195941 w 2354558"/>
              <a:gd name="connsiteY2" fmla="*/ 0 h 3578087"/>
              <a:gd name="connsiteX3" fmla="*/ 1569712 w 2354558"/>
              <a:gd name="connsiteY3" fmla="*/ 1076460 h 3578087"/>
              <a:gd name="connsiteX4" fmla="*/ 2354558 w 2354558"/>
              <a:gd name="connsiteY4" fmla="*/ 1076469 h 3578087"/>
              <a:gd name="connsiteX5" fmla="*/ 1962145 w 2354558"/>
              <a:gd name="connsiteY5" fmla="*/ 1593101 h 3578087"/>
              <a:gd name="connsiteX6" fmla="*/ 2354558 w 2354558"/>
              <a:gd name="connsiteY6" fmla="*/ 2109733 h 3578087"/>
              <a:gd name="connsiteX7" fmla="*/ 1569712 w 2354558"/>
              <a:gd name="connsiteY7" fmla="*/ 2109742 h 3578087"/>
              <a:gd name="connsiteX8" fmla="*/ 1233263 w 2354558"/>
              <a:gd name="connsiteY8" fmla="*/ 3578087 h 3578087"/>
              <a:gd name="connsiteX9" fmla="*/ 784846 w 2354558"/>
              <a:gd name="connsiteY9" fmla="*/ 2109742 h 3578087"/>
              <a:gd name="connsiteX10" fmla="*/ 0 w 2354558"/>
              <a:gd name="connsiteY10" fmla="*/ 2109733 h 3578087"/>
              <a:gd name="connsiteX11" fmla="*/ 392413 w 2354558"/>
              <a:gd name="connsiteY11" fmla="*/ 1593101 h 3578087"/>
              <a:gd name="connsiteX12" fmla="*/ 0 w 2354558"/>
              <a:gd name="connsiteY12" fmla="*/ 1076469 h 3578087"/>
              <a:gd name="connsiteX0" fmla="*/ 0 w 3287620"/>
              <a:gd name="connsiteY0" fmla="*/ 1076469 h 3578087"/>
              <a:gd name="connsiteX1" fmla="*/ 784846 w 3287620"/>
              <a:gd name="connsiteY1" fmla="*/ 1076460 h 3578087"/>
              <a:gd name="connsiteX2" fmla="*/ 1195941 w 3287620"/>
              <a:gd name="connsiteY2" fmla="*/ 0 h 3578087"/>
              <a:gd name="connsiteX3" fmla="*/ 1569712 w 3287620"/>
              <a:gd name="connsiteY3" fmla="*/ 1076460 h 3578087"/>
              <a:gd name="connsiteX4" fmla="*/ 3287620 w 3287620"/>
              <a:gd name="connsiteY4" fmla="*/ 647261 h 3578087"/>
              <a:gd name="connsiteX5" fmla="*/ 1962145 w 3287620"/>
              <a:gd name="connsiteY5" fmla="*/ 1593101 h 3578087"/>
              <a:gd name="connsiteX6" fmla="*/ 2354558 w 3287620"/>
              <a:gd name="connsiteY6" fmla="*/ 2109733 h 3578087"/>
              <a:gd name="connsiteX7" fmla="*/ 1569712 w 3287620"/>
              <a:gd name="connsiteY7" fmla="*/ 2109742 h 3578087"/>
              <a:gd name="connsiteX8" fmla="*/ 1233263 w 3287620"/>
              <a:gd name="connsiteY8" fmla="*/ 3578087 h 3578087"/>
              <a:gd name="connsiteX9" fmla="*/ 784846 w 3287620"/>
              <a:gd name="connsiteY9" fmla="*/ 2109742 h 3578087"/>
              <a:gd name="connsiteX10" fmla="*/ 0 w 3287620"/>
              <a:gd name="connsiteY10" fmla="*/ 2109733 h 3578087"/>
              <a:gd name="connsiteX11" fmla="*/ 392413 w 3287620"/>
              <a:gd name="connsiteY11" fmla="*/ 1593101 h 3578087"/>
              <a:gd name="connsiteX12" fmla="*/ 0 w 3287620"/>
              <a:gd name="connsiteY12" fmla="*/ 1076469 h 3578087"/>
              <a:gd name="connsiteX0" fmla="*/ 0 w 3436909"/>
              <a:gd name="connsiteY0" fmla="*/ 1076469 h 3578087"/>
              <a:gd name="connsiteX1" fmla="*/ 784846 w 3436909"/>
              <a:gd name="connsiteY1" fmla="*/ 1076460 h 3578087"/>
              <a:gd name="connsiteX2" fmla="*/ 1195941 w 3436909"/>
              <a:gd name="connsiteY2" fmla="*/ 0 h 3578087"/>
              <a:gd name="connsiteX3" fmla="*/ 1569712 w 3436909"/>
              <a:gd name="connsiteY3" fmla="*/ 1076460 h 3578087"/>
              <a:gd name="connsiteX4" fmla="*/ 3287620 w 3436909"/>
              <a:gd name="connsiteY4" fmla="*/ 647261 h 3578087"/>
              <a:gd name="connsiteX5" fmla="*/ 1962145 w 3436909"/>
              <a:gd name="connsiteY5" fmla="*/ 1593101 h 3578087"/>
              <a:gd name="connsiteX6" fmla="*/ 3436909 w 3436909"/>
              <a:gd name="connsiteY6" fmla="*/ 2613586 h 3578087"/>
              <a:gd name="connsiteX7" fmla="*/ 1569712 w 3436909"/>
              <a:gd name="connsiteY7" fmla="*/ 2109742 h 3578087"/>
              <a:gd name="connsiteX8" fmla="*/ 1233263 w 3436909"/>
              <a:gd name="connsiteY8" fmla="*/ 3578087 h 3578087"/>
              <a:gd name="connsiteX9" fmla="*/ 784846 w 3436909"/>
              <a:gd name="connsiteY9" fmla="*/ 2109742 h 3578087"/>
              <a:gd name="connsiteX10" fmla="*/ 0 w 3436909"/>
              <a:gd name="connsiteY10" fmla="*/ 2109733 h 3578087"/>
              <a:gd name="connsiteX11" fmla="*/ 392413 w 3436909"/>
              <a:gd name="connsiteY11" fmla="*/ 1593101 h 3578087"/>
              <a:gd name="connsiteX12" fmla="*/ 0 w 3436909"/>
              <a:gd name="connsiteY12" fmla="*/ 1076469 h 3578087"/>
              <a:gd name="connsiteX0" fmla="*/ 0 w 4183358"/>
              <a:gd name="connsiteY0" fmla="*/ 647261 h 3578087"/>
              <a:gd name="connsiteX1" fmla="*/ 1531295 w 4183358"/>
              <a:gd name="connsiteY1" fmla="*/ 1076460 h 3578087"/>
              <a:gd name="connsiteX2" fmla="*/ 1942390 w 4183358"/>
              <a:gd name="connsiteY2" fmla="*/ 0 h 3578087"/>
              <a:gd name="connsiteX3" fmla="*/ 2316161 w 4183358"/>
              <a:gd name="connsiteY3" fmla="*/ 1076460 h 3578087"/>
              <a:gd name="connsiteX4" fmla="*/ 4034069 w 4183358"/>
              <a:gd name="connsiteY4" fmla="*/ 647261 h 3578087"/>
              <a:gd name="connsiteX5" fmla="*/ 2708594 w 4183358"/>
              <a:gd name="connsiteY5" fmla="*/ 1593101 h 3578087"/>
              <a:gd name="connsiteX6" fmla="*/ 4183358 w 4183358"/>
              <a:gd name="connsiteY6" fmla="*/ 2613586 h 3578087"/>
              <a:gd name="connsiteX7" fmla="*/ 2316161 w 4183358"/>
              <a:gd name="connsiteY7" fmla="*/ 2109742 h 3578087"/>
              <a:gd name="connsiteX8" fmla="*/ 1979712 w 4183358"/>
              <a:gd name="connsiteY8" fmla="*/ 3578087 h 3578087"/>
              <a:gd name="connsiteX9" fmla="*/ 1531295 w 4183358"/>
              <a:gd name="connsiteY9" fmla="*/ 2109742 h 3578087"/>
              <a:gd name="connsiteX10" fmla="*/ 746449 w 4183358"/>
              <a:gd name="connsiteY10" fmla="*/ 2109733 h 3578087"/>
              <a:gd name="connsiteX11" fmla="*/ 1138862 w 4183358"/>
              <a:gd name="connsiteY11" fmla="*/ 1593101 h 3578087"/>
              <a:gd name="connsiteX12" fmla="*/ 0 w 4183358"/>
              <a:gd name="connsiteY12" fmla="*/ 647261 h 3578087"/>
              <a:gd name="connsiteX0" fmla="*/ 130628 w 4313986"/>
              <a:gd name="connsiteY0" fmla="*/ 647261 h 3578087"/>
              <a:gd name="connsiteX1" fmla="*/ 1661923 w 4313986"/>
              <a:gd name="connsiteY1" fmla="*/ 1076460 h 3578087"/>
              <a:gd name="connsiteX2" fmla="*/ 2073018 w 4313986"/>
              <a:gd name="connsiteY2" fmla="*/ 0 h 3578087"/>
              <a:gd name="connsiteX3" fmla="*/ 2446789 w 4313986"/>
              <a:gd name="connsiteY3" fmla="*/ 1076460 h 3578087"/>
              <a:gd name="connsiteX4" fmla="*/ 4164697 w 4313986"/>
              <a:gd name="connsiteY4" fmla="*/ 647261 h 3578087"/>
              <a:gd name="connsiteX5" fmla="*/ 2839222 w 4313986"/>
              <a:gd name="connsiteY5" fmla="*/ 1593101 h 3578087"/>
              <a:gd name="connsiteX6" fmla="*/ 4313986 w 4313986"/>
              <a:gd name="connsiteY6" fmla="*/ 2613586 h 3578087"/>
              <a:gd name="connsiteX7" fmla="*/ 2446789 w 4313986"/>
              <a:gd name="connsiteY7" fmla="*/ 2109742 h 3578087"/>
              <a:gd name="connsiteX8" fmla="*/ 2110340 w 4313986"/>
              <a:gd name="connsiteY8" fmla="*/ 3578087 h 3578087"/>
              <a:gd name="connsiteX9" fmla="*/ 1661923 w 4313986"/>
              <a:gd name="connsiteY9" fmla="*/ 2109742 h 3578087"/>
              <a:gd name="connsiteX10" fmla="*/ 0 w 4313986"/>
              <a:gd name="connsiteY10" fmla="*/ 2557603 h 3578087"/>
              <a:gd name="connsiteX11" fmla="*/ 1269490 w 4313986"/>
              <a:gd name="connsiteY11" fmla="*/ 1593101 h 3578087"/>
              <a:gd name="connsiteX12" fmla="*/ 130628 w 4313986"/>
              <a:gd name="connsiteY12" fmla="*/ 647261 h 3578087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446789 w 4313986"/>
              <a:gd name="connsiteY3" fmla="*/ 1263072 h 3764699"/>
              <a:gd name="connsiteX4" fmla="*/ 4164697 w 4313986"/>
              <a:gd name="connsiteY4" fmla="*/ 833873 h 3764699"/>
              <a:gd name="connsiteX5" fmla="*/ 2839222 w 4313986"/>
              <a:gd name="connsiteY5" fmla="*/ 1779713 h 3764699"/>
              <a:gd name="connsiteX6" fmla="*/ 4313986 w 4313986"/>
              <a:gd name="connsiteY6" fmla="*/ 2800198 h 3764699"/>
              <a:gd name="connsiteX7" fmla="*/ 2446789 w 4313986"/>
              <a:gd name="connsiteY7" fmla="*/ 2296354 h 3764699"/>
              <a:gd name="connsiteX8" fmla="*/ 2110340 w 4313986"/>
              <a:gd name="connsiteY8" fmla="*/ 3764699 h 3764699"/>
              <a:gd name="connsiteX9" fmla="*/ 1661923 w 4313986"/>
              <a:gd name="connsiteY9" fmla="*/ 2296354 h 3764699"/>
              <a:gd name="connsiteX10" fmla="*/ 0 w 4313986"/>
              <a:gd name="connsiteY10" fmla="*/ 2744215 h 3764699"/>
              <a:gd name="connsiteX11" fmla="*/ 1269490 w 4313986"/>
              <a:gd name="connsiteY11" fmla="*/ 1779713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446789 w 4313986"/>
              <a:gd name="connsiteY3" fmla="*/ 1263072 h 3764699"/>
              <a:gd name="connsiteX4" fmla="*/ 4164697 w 4313986"/>
              <a:gd name="connsiteY4" fmla="*/ 833873 h 3764699"/>
              <a:gd name="connsiteX5" fmla="*/ 2839222 w 4313986"/>
              <a:gd name="connsiteY5" fmla="*/ 1779713 h 3764699"/>
              <a:gd name="connsiteX6" fmla="*/ 4313986 w 4313986"/>
              <a:gd name="connsiteY6" fmla="*/ 2800198 h 3764699"/>
              <a:gd name="connsiteX7" fmla="*/ 2446789 w 4313986"/>
              <a:gd name="connsiteY7" fmla="*/ 2296354 h 3764699"/>
              <a:gd name="connsiteX8" fmla="*/ 2110340 w 4313986"/>
              <a:gd name="connsiteY8" fmla="*/ 3764699 h 3764699"/>
              <a:gd name="connsiteX9" fmla="*/ 1661923 w 4313986"/>
              <a:gd name="connsiteY9" fmla="*/ 2296354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446789 w 4313986"/>
              <a:gd name="connsiteY3" fmla="*/ 1263072 h 3764699"/>
              <a:gd name="connsiteX4" fmla="*/ 4164697 w 4313986"/>
              <a:gd name="connsiteY4" fmla="*/ 833873 h 3764699"/>
              <a:gd name="connsiteX5" fmla="*/ 2839222 w 4313986"/>
              <a:gd name="connsiteY5" fmla="*/ 1779713 h 3764699"/>
              <a:gd name="connsiteX6" fmla="*/ 4313986 w 4313986"/>
              <a:gd name="connsiteY6" fmla="*/ 2800198 h 3764699"/>
              <a:gd name="connsiteX7" fmla="*/ 2204193 w 4313986"/>
              <a:gd name="connsiteY7" fmla="*/ 1960452 h 3764699"/>
              <a:gd name="connsiteX8" fmla="*/ 2110340 w 4313986"/>
              <a:gd name="connsiteY8" fmla="*/ 3764699 h 3764699"/>
              <a:gd name="connsiteX9" fmla="*/ 1661923 w 4313986"/>
              <a:gd name="connsiteY9" fmla="*/ 2296354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446789 w 4313986"/>
              <a:gd name="connsiteY3" fmla="*/ 1263072 h 3764699"/>
              <a:gd name="connsiteX4" fmla="*/ 4164697 w 4313986"/>
              <a:gd name="connsiteY4" fmla="*/ 833873 h 3764699"/>
              <a:gd name="connsiteX5" fmla="*/ 2839222 w 4313986"/>
              <a:gd name="connsiteY5" fmla="*/ 1779713 h 3764699"/>
              <a:gd name="connsiteX6" fmla="*/ 4313986 w 4313986"/>
              <a:gd name="connsiteY6" fmla="*/ 2800198 h 3764699"/>
              <a:gd name="connsiteX7" fmla="*/ 2204193 w 4313986"/>
              <a:gd name="connsiteY7" fmla="*/ 1960452 h 3764699"/>
              <a:gd name="connsiteX8" fmla="*/ 2110340 w 4313986"/>
              <a:gd name="connsiteY8" fmla="*/ 3764699 h 3764699"/>
              <a:gd name="connsiteX9" fmla="*/ 1997825 w 4313986"/>
              <a:gd name="connsiteY9" fmla="*/ 1885807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446789 w 4313986"/>
              <a:gd name="connsiteY3" fmla="*/ 1263072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04193 w 4313986"/>
              <a:gd name="connsiteY7" fmla="*/ 1960452 h 3764699"/>
              <a:gd name="connsiteX8" fmla="*/ 2110340 w 4313986"/>
              <a:gd name="connsiteY8" fmla="*/ 3764699 h 3764699"/>
              <a:gd name="connsiteX9" fmla="*/ 1997825 w 4313986"/>
              <a:gd name="connsiteY9" fmla="*/ 1885807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446789 w 4313986"/>
              <a:gd name="connsiteY3" fmla="*/ 1263072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1997825 w 4313986"/>
              <a:gd name="connsiteY9" fmla="*/ 1885807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446789 w 4313986"/>
              <a:gd name="connsiteY3" fmla="*/ 1263072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2016486 w 4313986"/>
              <a:gd name="connsiteY9" fmla="*/ 1997774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446789 w 4313986"/>
              <a:gd name="connsiteY3" fmla="*/ 1263072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1923180 w 4313986"/>
              <a:gd name="connsiteY9" fmla="*/ 1997774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297500 w 4313986"/>
              <a:gd name="connsiteY3" fmla="*/ 1449684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1923180 w 4313986"/>
              <a:gd name="connsiteY9" fmla="*/ 1997774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960502 w 4313986"/>
              <a:gd name="connsiteY1" fmla="*/ 1524330 h 3764699"/>
              <a:gd name="connsiteX2" fmla="*/ 2073018 w 4313986"/>
              <a:gd name="connsiteY2" fmla="*/ 0 h 3764699"/>
              <a:gd name="connsiteX3" fmla="*/ 2297500 w 4313986"/>
              <a:gd name="connsiteY3" fmla="*/ 1449684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1923180 w 4313986"/>
              <a:gd name="connsiteY9" fmla="*/ 1997774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960502 w 4313986"/>
              <a:gd name="connsiteY1" fmla="*/ 1524330 h 3764699"/>
              <a:gd name="connsiteX2" fmla="*/ 2073018 w 4313986"/>
              <a:gd name="connsiteY2" fmla="*/ 0 h 3764699"/>
              <a:gd name="connsiteX3" fmla="*/ 2297500 w 4313986"/>
              <a:gd name="connsiteY3" fmla="*/ 1449684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1923180 w 4313986"/>
              <a:gd name="connsiteY9" fmla="*/ 1997774 h 3764699"/>
              <a:gd name="connsiteX10" fmla="*/ 0 w 4313986"/>
              <a:gd name="connsiteY10" fmla="*/ 2744215 h 3764699"/>
              <a:gd name="connsiteX11" fmla="*/ 1885310 w 4313986"/>
              <a:gd name="connsiteY11" fmla="*/ 1761051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960502 w 4313986"/>
              <a:gd name="connsiteY1" fmla="*/ 1524330 h 3764699"/>
              <a:gd name="connsiteX2" fmla="*/ 2073018 w 4313986"/>
              <a:gd name="connsiteY2" fmla="*/ 0 h 3764699"/>
              <a:gd name="connsiteX3" fmla="*/ 2297500 w 4313986"/>
              <a:gd name="connsiteY3" fmla="*/ 1449684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2035147 w 4313986"/>
              <a:gd name="connsiteY9" fmla="*/ 1941791 h 3764699"/>
              <a:gd name="connsiteX10" fmla="*/ 0 w 4313986"/>
              <a:gd name="connsiteY10" fmla="*/ 2744215 h 3764699"/>
              <a:gd name="connsiteX11" fmla="*/ 1885310 w 4313986"/>
              <a:gd name="connsiteY11" fmla="*/ 1761051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960502 w 4313986"/>
              <a:gd name="connsiteY1" fmla="*/ 1524330 h 3764699"/>
              <a:gd name="connsiteX2" fmla="*/ 2073018 w 4313986"/>
              <a:gd name="connsiteY2" fmla="*/ 0 h 3764699"/>
              <a:gd name="connsiteX3" fmla="*/ 2222855 w 4313986"/>
              <a:gd name="connsiteY3" fmla="*/ 1524329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2035147 w 4313986"/>
              <a:gd name="connsiteY9" fmla="*/ 1941791 h 3764699"/>
              <a:gd name="connsiteX10" fmla="*/ 0 w 4313986"/>
              <a:gd name="connsiteY10" fmla="*/ 2744215 h 3764699"/>
              <a:gd name="connsiteX11" fmla="*/ 1885310 w 4313986"/>
              <a:gd name="connsiteY11" fmla="*/ 1761051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2016485 w 4313986"/>
              <a:gd name="connsiteY1" fmla="*/ 1542991 h 3764699"/>
              <a:gd name="connsiteX2" fmla="*/ 2073018 w 4313986"/>
              <a:gd name="connsiteY2" fmla="*/ 0 h 3764699"/>
              <a:gd name="connsiteX3" fmla="*/ 2222855 w 4313986"/>
              <a:gd name="connsiteY3" fmla="*/ 1524329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2035147 w 4313986"/>
              <a:gd name="connsiteY9" fmla="*/ 1941791 h 3764699"/>
              <a:gd name="connsiteX10" fmla="*/ 0 w 4313986"/>
              <a:gd name="connsiteY10" fmla="*/ 2744215 h 3764699"/>
              <a:gd name="connsiteX11" fmla="*/ 1885310 w 4313986"/>
              <a:gd name="connsiteY11" fmla="*/ 1761051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2016485 w 4313986"/>
              <a:gd name="connsiteY1" fmla="*/ 1542991 h 3764699"/>
              <a:gd name="connsiteX2" fmla="*/ 2073018 w 4313986"/>
              <a:gd name="connsiteY2" fmla="*/ 0 h 3764699"/>
              <a:gd name="connsiteX3" fmla="*/ 2222855 w 4313986"/>
              <a:gd name="connsiteY3" fmla="*/ 1524329 h 3764699"/>
              <a:gd name="connsiteX4" fmla="*/ 4164697 w 4313986"/>
              <a:gd name="connsiteY4" fmla="*/ 833873 h 3764699"/>
              <a:gd name="connsiteX5" fmla="*/ 2354030 w 4313986"/>
              <a:gd name="connsiteY5" fmla="*/ 1742390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2035147 w 4313986"/>
              <a:gd name="connsiteY9" fmla="*/ 1941791 h 3764699"/>
              <a:gd name="connsiteX10" fmla="*/ 0 w 4313986"/>
              <a:gd name="connsiteY10" fmla="*/ 2744215 h 3764699"/>
              <a:gd name="connsiteX11" fmla="*/ 1885310 w 4313986"/>
              <a:gd name="connsiteY11" fmla="*/ 1761051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2016485 w 4313986"/>
              <a:gd name="connsiteY1" fmla="*/ 1542991 h 3764699"/>
              <a:gd name="connsiteX2" fmla="*/ 2073018 w 4313986"/>
              <a:gd name="connsiteY2" fmla="*/ 0 h 3764699"/>
              <a:gd name="connsiteX3" fmla="*/ 2222855 w 4313986"/>
              <a:gd name="connsiteY3" fmla="*/ 1524329 h 3764699"/>
              <a:gd name="connsiteX4" fmla="*/ 4164697 w 4313986"/>
              <a:gd name="connsiteY4" fmla="*/ 833873 h 3764699"/>
              <a:gd name="connsiteX5" fmla="*/ 2354030 w 4313986"/>
              <a:gd name="connsiteY5" fmla="*/ 1742390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222307 w 4313986"/>
              <a:gd name="connsiteY8" fmla="*/ 3764699 h 3764699"/>
              <a:gd name="connsiteX9" fmla="*/ 2035147 w 4313986"/>
              <a:gd name="connsiteY9" fmla="*/ 1941791 h 3764699"/>
              <a:gd name="connsiteX10" fmla="*/ 0 w 4313986"/>
              <a:gd name="connsiteY10" fmla="*/ 2744215 h 3764699"/>
              <a:gd name="connsiteX11" fmla="*/ 1885310 w 4313986"/>
              <a:gd name="connsiteY11" fmla="*/ 1761051 h 3764699"/>
              <a:gd name="connsiteX12" fmla="*/ 130628 w 4313986"/>
              <a:gd name="connsiteY12" fmla="*/ 833873 h 3764699"/>
              <a:gd name="connsiteX0" fmla="*/ 130628 w 4313986"/>
              <a:gd name="connsiteY0" fmla="*/ 833873 h 3770247"/>
              <a:gd name="connsiteX1" fmla="*/ 2016485 w 4313986"/>
              <a:gd name="connsiteY1" fmla="*/ 1542991 h 3770247"/>
              <a:gd name="connsiteX2" fmla="*/ 2073018 w 4313986"/>
              <a:gd name="connsiteY2" fmla="*/ 0 h 3770247"/>
              <a:gd name="connsiteX3" fmla="*/ 2222855 w 4313986"/>
              <a:gd name="connsiteY3" fmla="*/ 1524329 h 3770247"/>
              <a:gd name="connsiteX4" fmla="*/ 4164697 w 4313986"/>
              <a:gd name="connsiteY4" fmla="*/ 833873 h 3770247"/>
              <a:gd name="connsiteX5" fmla="*/ 2354030 w 4313986"/>
              <a:gd name="connsiteY5" fmla="*/ 1742390 h 3770247"/>
              <a:gd name="connsiteX6" fmla="*/ 4313986 w 4313986"/>
              <a:gd name="connsiteY6" fmla="*/ 2800198 h 3770247"/>
              <a:gd name="connsiteX7" fmla="*/ 2260176 w 4313986"/>
              <a:gd name="connsiteY7" fmla="*/ 1941791 h 3770247"/>
              <a:gd name="connsiteX8" fmla="*/ 2222307 w 4313986"/>
              <a:gd name="connsiteY8" fmla="*/ 3764699 h 3770247"/>
              <a:gd name="connsiteX9" fmla="*/ 2035147 w 4313986"/>
              <a:gd name="connsiteY9" fmla="*/ 1941791 h 3770247"/>
              <a:gd name="connsiteX10" fmla="*/ 0 w 4313986"/>
              <a:gd name="connsiteY10" fmla="*/ 2744215 h 3770247"/>
              <a:gd name="connsiteX11" fmla="*/ 1885310 w 4313986"/>
              <a:gd name="connsiteY11" fmla="*/ 1761051 h 3770247"/>
              <a:gd name="connsiteX12" fmla="*/ 130628 w 4313986"/>
              <a:gd name="connsiteY12" fmla="*/ 833873 h 3770247"/>
              <a:gd name="connsiteX0" fmla="*/ 130628 w 4313986"/>
              <a:gd name="connsiteY0" fmla="*/ 833873 h 3779988"/>
              <a:gd name="connsiteX1" fmla="*/ 2016485 w 4313986"/>
              <a:gd name="connsiteY1" fmla="*/ 1542991 h 3779988"/>
              <a:gd name="connsiteX2" fmla="*/ 2073018 w 4313986"/>
              <a:gd name="connsiteY2" fmla="*/ 0 h 3779988"/>
              <a:gd name="connsiteX3" fmla="*/ 2222855 w 4313986"/>
              <a:gd name="connsiteY3" fmla="*/ 1524329 h 3779988"/>
              <a:gd name="connsiteX4" fmla="*/ 4164697 w 4313986"/>
              <a:gd name="connsiteY4" fmla="*/ 833873 h 3779988"/>
              <a:gd name="connsiteX5" fmla="*/ 2354030 w 4313986"/>
              <a:gd name="connsiteY5" fmla="*/ 1742390 h 3779988"/>
              <a:gd name="connsiteX6" fmla="*/ 4313986 w 4313986"/>
              <a:gd name="connsiteY6" fmla="*/ 2800198 h 3779988"/>
              <a:gd name="connsiteX7" fmla="*/ 2260176 w 4313986"/>
              <a:gd name="connsiteY7" fmla="*/ 1941791 h 3779988"/>
              <a:gd name="connsiteX8" fmla="*/ 2222307 w 4313986"/>
              <a:gd name="connsiteY8" fmla="*/ 3764699 h 3779988"/>
              <a:gd name="connsiteX9" fmla="*/ 2035147 w 4313986"/>
              <a:gd name="connsiteY9" fmla="*/ 1941791 h 3779988"/>
              <a:gd name="connsiteX10" fmla="*/ 0 w 4313986"/>
              <a:gd name="connsiteY10" fmla="*/ 2744215 h 3779988"/>
              <a:gd name="connsiteX11" fmla="*/ 1885310 w 4313986"/>
              <a:gd name="connsiteY11" fmla="*/ 1761051 h 3779988"/>
              <a:gd name="connsiteX12" fmla="*/ 130628 w 4313986"/>
              <a:gd name="connsiteY12" fmla="*/ 833873 h 3779988"/>
              <a:gd name="connsiteX0" fmla="*/ 130628 w 4313986"/>
              <a:gd name="connsiteY0" fmla="*/ 835274 h 3781389"/>
              <a:gd name="connsiteX1" fmla="*/ 2016485 w 4313986"/>
              <a:gd name="connsiteY1" fmla="*/ 1544392 h 3781389"/>
              <a:gd name="connsiteX2" fmla="*/ 2073018 w 4313986"/>
              <a:gd name="connsiteY2" fmla="*/ 1401 h 3781389"/>
              <a:gd name="connsiteX3" fmla="*/ 2222855 w 4313986"/>
              <a:gd name="connsiteY3" fmla="*/ 1525730 h 3781389"/>
              <a:gd name="connsiteX4" fmla="*/ 4164697 w 4313986"/>
              <a:gd name="connsiteY4" fmla="*/ 835274 h 3781389"/>
              <a:gd name="connsiteX5" fmla="*/ 2354030 w 4313986"/>
              <a:gd name="connsiteY5" fmla="*/ 1743791 h 3781389"/>
              <a:gd name="connsiteX6" fmla="*/ 4313986 w 4313986"/>
              <a:gd name="connsiteY6" fmla="*/ 2801599 h 3781389"/>
              <a:gd name="connsiteX7" fmla="*/ 2260176 w 4313986"/>
              <a:gd name="connsiteY7" fmla="*/ 1943192 h 3781389"/>
              <a:gd name="connsiteX8" fmla="*/ 2222307 w 4313986"/>
              <a:gd name="connsiteY8" fmla="*/ 3766100 h 3781389"/>
              <a:gd name="connsiteX9" fmla="*/ 2035147 w 4313986"/>
              <a:gd name="connsiteY9" fmla="*/ 1943192 h 3781389"/>
              <a:gd name="connsiteX10" fmla="*/ 0 w 4313986"/>
              <a:gd name="connsiteY10" fmla="*/ 2745616 h 3781389"/>
              <a:gd name="connsiteX11" fmla="*/ 1885310 w 4313986"/>
              <a:gd name="connsiteY11" fmla="*/ 1762452 h 3781389"/>
              <a:gd name="connsiteX12" fmla="*/ 130628 w 4313986"/>
              <a:gd name="connsiteY12" fmla="*/ 835274 h 3781389"/>
              <a:gd name="connsiteX0" fmla="*/ 130628 w 4313986"/>
              <a:gd name="connsiteY0" fmla="*/ 843560 h 3789675"/>
              <a:gd name="connsiteX1" fmla="*/ 2016485 w 4313986"/>
              <a:gd name="connsiteY1" fmla="*/ 1552678 h 3789675"/>
              <a:gd name="connsiteX2" fmla="*/ 2073018 w 4313986"/>
              <a:gd name="connsiteY2" fmla="*/ 9687 h 3789675"/>
              <a:gd name="connsiteX3" fmla="*/ 2222855 w 4313986"/>
              <a:gd name="connsiteY3" fmla="*/ 1534016 h 3789675"/>
              <a:gd name="connsiteX4" fmla="*/ 4164697 w 4313986"/>
              <a:gd name="connsiteY4" fmla="*/ 843560 h 3789675"/>
              <a:gd name="connsiteX5" fmla="*/ 2354030 w 4313986"/>
              <a:gd name="connsiteY5" fmla="*/ 1752077 h 3789675"/>
              <a:gd name="connsiteX6" fmla="*/ 4313986 w 4313986"/>
              <a:gd name="connsiteY6" fmla="*/ 2809885 h 3789675"/>
              <a:gd name="connsiteX7" fmla="*/ 2260176 w 4313986"/>
              <a:gd name="connsiteY7" fmla="*/ 1951478 h 3789675"/>
              <a:gd name="connsiteX8" fmla="*/ 2222307 w 4313986"/>
              <a:gd name="connsiteY8" fmla="*/ 3774386 h 3789675"/>
              <a:gd name="connsiteX9" fmla="*/ 2035147 w 4313986"/>
              <a:gd name="connsiteY9" fmla="*/ 1951478 h 3789675"/>
              <a:gd name="connsiteX10" fmla="*/ 0 w 4313986"/>
              <a:gd name="connsiteY10" fmla="*/ 2753902 h 3789675"/>
              <a:gd name="connsiteX11" fmla="*/ 1885310 w 4313986"/>
              <a:gd name="connsiteY11" fmla="*/ 1770738 h 3789675"/>
              <a:gd name="connsiteX12" fmla="*/ 130628 w 4313986"/>
              <a:gd name="connsiteY12" fmla="*/ 843560 h 3789675"/>
              <a:gd name="connsiteX0" fmla="*/ 130628 w 4406575"/>
              <a:gd name="connsiteY0" fmla="*/ 843560 h 3789675"/>
              <a:gd name="connsiteX1" fmla="*/ 2016485 w 4406575"/>
              <a:gd name="connsiteY1" fmla="*/ 1552678 h 3789675"/>
              <a:gd name="connsiteX2" fmla="*/ 2073018 w 4406575"/>
              <a:gd name="connsiteY2" fmla="*/ 9687 h 3789675"/>
              <a:gd name="connsiteX3" fmla="*/ 2222855 w 4406575"/>
              <a:gd name="connsiteY3" fmla="*/ 1534016 h 3789675"/>
              <a:gd name="connsiteX4" fmla="*/ 4164697 w 4406575"/>
              <a:gd name="connsiteY4" fmla="*/ 843560 h 3789675"/>
              <a:gd name="connsiteX5" fmla="*/ 2354030 w 4406575"/>
              <a:gd name="connsiteY5" fmla="*/ 1752077 h 3789675"/>
              <a:gd name="connsiteX6" fmla="*/ 4313986 w 4406575"/>
              <a:gd name="connsiteY6" fmla="*/ 2809885 h 3789675"/>
              <a:gd name="connsiteX7" fmla="*/ 2260176 w 4406575"/>
              <a:gd name="connsiteY7" fmla="*/ 1951478 h 3789675"/>
              <a:gd name="connsiteX8" fmla="*/ 2222307 w 4406575"/>
              <a:gd name="connsiteY8" fmla="*/ 3774386 h 3789675"/>
              <a:gd name="connsiteX9" fmla="*/ 2035147 w 4406575"/>
              <a:gd name="connsiteY9" fmla="*/ 1951478 h 3789675"/>
              <a:gd name="connsiteX10" fmla="*/ 0 w 4406575"/>
              <a:gd name="connsiteY10" fmla="*/ 2753902 h 3789675"/>
              <a:gd name="connsiteX11" fmla="*/ 1885310 w 4406575"/>
              <a:gd name="connsiteY11" fmla="*/ 1770738 h 3789675"/>
              <a:gd name="connsiteX12" fmla="*/ 130628 w 4406575"/>
              <a:gd name="connsiteY12" fmla="*/ 843560 h 3789675"/>
              <a:gd name="connsiteX0" fmla="*/ 130628 w 4406575"/>
              <a:gd name="connsiteY0" fmla="*/ 843560 h 3789675"/>
              <a:gd name="connsiteX1" fmla="*/ 2016485 w 4406575"/>
              <a:gd name="connsiteY1" fmla="*/ 1552678 h 3789675"/>
              <a:gd name="connsiteX2" fmla="*/ 2073018 w 4406575"/>
              <a:gd name="connsiteY2" fmla="*/ 9687 h 3789675"/>
              <a:gd name="connsiteX3" fmla="*/ 2222855 w 4406575"/>
              <a:gd name="connsiteY3" fmla="*/ 1534016 h 3789675"/>
              <a:gd name="connsiteX4" fmla="*/ 4164697 w 4406575"/>
              <a:gd name="connsiteY4" fmla="*/ 843560 h 3789675"/>
              <a:gd name="connsiteX5" fmla="*/ 2354030 w 4406575"/>
              <a:gd name="connsiteY5" fmla="*/ 1752077 h 3789675"/>
              <a:gd name="connsiteX6" fmla="*/ 4313986 w 4406575"/>
              <a:gd name="connsiteY6" fmla="*/ 2809885 h 3789675"/>
              <a:gd name="connsiteX7" fmla="*/ 2260176 w 4406575"/>
              <a:gd name="connsiteY7" fmla="*/ 1951478 h 3789675"/>
              <a:gd name="connsiteX8" fmla="*/ 2222307 w 4406575"/>
              <a:gd name="connsiteY8" fmla="*/ 3774386 h 3789675"/>
              <a:gd name="connsiteX9" fmla="*/ 2035147 w 4406575"/>
              <a:gd name="connsiteY9" fmla="*/ 1951478 h 3789675"/>
              <a:gd name="connsiteX10" fmla="*/ 0 w 4406575"/>
              <a:gd name="connsiteY10" fmla="*/ 2753902 h 3789675"/>
              <a:gd name="connsiteX11" fmla="*/ 1885310 w 4406575"/>
              <a:gd name="connsiteY11" fmla="*/ 1770738 h 3789675"/>
              <a:gd name="connsiteX12" fmla="*/ 130628 w 4406575"/>
              <a:gd name="connsiteY12" fmla="*/ 843560 h 3789675"/>
              <a:gd name="connsiteX0" fmla="*/ 130628 w 4406575"/>
              <a:gd name="connsiteY0" fmla="*/ 843560 h 3789675"/>
              <a:gd name="connsiteX1" fmla="*/ 2016485 w 4406575"/>
              <a:gd name="connsiteY1" fmla="*/ 1552678 h 3789675"/>
              <a:gd name="connsiteX2" fmla="*/ 2073018 w 4406575"/>
              <a:gd name="connsiteY2" fmla="*/ 9687 h 3789675"/>
              <a:gd name="connsiteX3" fmla="*/ 2222855 w 4406575"/>
              <a:gd name="connsiteY3" fmla="*/ 1534016 h 3789675"/>
              <a:gd name="connsiteX4" fmla="*/ 4164697 w 4406575"/>
              <a:gd name="connsiteY4" fmla="*/ 843560 h 3789675"/>
              <a:gd name="connsiteX5" fmla="*/ 2354030 w 4406575"/>
              <a:gd name="connsiteY5" fmla="*/ 1752077 h 3789675"/>
              <a:gd name="connsiteX6" fmla="*/ 4313986 w 4406575"/>
              <a:gd name="connsiteY6" fmla="*/ 2809885 h 3789675"/>
              <a:gd name="connsiteX7" fmla="*/ 2260176 w 4406575"/>
              <a:gd name="connsiteY7" fmla="*/ 1951478 h 3789675"/>
              <a:gd name="connsiteX8" fmla="*/ 2222307 w 4406575"/>
              <a:gd name="connsiteY8" fmla="*/ 3774386 h 3789675"/>
              <a:gd name="connsiteX9" fmla="*/ 2035147 w 4406575"/>
              <a:gd name="connsiteY9" fmla="*/ 1951478 h 3789675"/>
              <a:gd name="connsiteX10" fmla="*/ 0 w 4406575"/>
              <a:gd name="connsiteY10" fmla="*/ 2753902 h 3789675"/>
              <a:gd name="connsiteX11" fmla="*/ 1885310 w 4406575"/>
              <a:gd name="connsiteY11" fmla="*/ 1770738 h 3789675"/>
              <a:gd name="connsiteX12" fmla="*/ 130628 w 4406575"/>
              <a:gd name="connsiteY12" fmla="*/ 843560 h 3789675"/>
              <a:gd name="connsiteX0" fmla="*/ 130628 w 4406575"/>
              <a:gd name="connsiteY0" fmla="*/ 843560 h 3789675"/>
              <a:gd name="connsiteX1" fmla="*/ 2016485 w 4406575"/>
              <a:gd name="connsiteY1" fmla="*/ 1552678 h 3789675"/>
              <a:gd name="connsiteX2" fmla="*/ 2073018 w 4406575"/>
              <a:gd name="connsiteY2" fmla="*/ 9687 h 3789675"/>
              <a:gd name="connsiteX3" fmla="*/ 2222855 w 4406575"/>
              <a:gd name="connsiteY3" fmla="*/ 1534016 h 3789675"/>
              <a:gd name="connsiteX4" fmla="*/ 4164697 w 4406575"/>
              <a:gd name="connsiteY4" fmla="*/ 843560 h 3789675"/>
              <a:gd name="connsiteX5" fmla="*/ 2354030 w 4406575"/>
              <a:gd name="connsiteY5" fmla="*/ 1752077 h 3789675"/>
              <a:gd name="connsiteX6" fmla="*/ 4313986 w 4406575"/>
              <a:gd name="connsiteY6" fmla="*/ 2809885 h 3789675"/>
              <a:gd name="connsiteX7" fmla="*/ 2260176 w 4406575"/>
              <a:gd name="connsiteY7" fmla="*/ 1951478 h 3789675"/>
              <a:gd name="connsiteX8" fmla="*/ 2222307 w 4406575"/>
              <a:gd name="connsiteY8" fmla="*/ 3774386 h 3789675"/>
              <a:gd name="connsiteX9" fmla="*/ 2035147 w 4406575"/>
              <a:gd name="connsiteY9" fmla="*/ 1951478 h 3789675"/>
              <a:gd name="connsiteX10" fmla="*/ 0 w 4406575"/>
              <a:gd name="connsiteY10" fmla="*/ 2753902 h 3789675"/>
              <a:gd name="connsiteX11" fmla="*/ 1885310 w 4406575"/>
              <a:gd name="connsiteY11" fmla="*/ 1770738 h 3789675"/>
              <a:gd name="connsiteX12" fmla="*/ 130628 w 4406575"/>
              <a:gd name="connsiteY12" fmla="*/ 843560 h 3789675"/>
              <a:gd name="connsiteX0" fmla="*/ 130628 w 4406575"/>
              <a:gd name="connsiteY0" fmla="*/ 1047462 h 3993577"/>
              <a:gd name="connsiteX1" fmla="*/ 2016485 w 4406575"/>
              <a:gd name="connsiteY1" fmla="*/ 1756580 h 3993577"/>
              <a:gd name="connsiteX2" fmla="*/ 2073018 w 4406575"/>
              <a:gd name="connsiteY2" fmla="*/ 8316 h 3993577"/>
              <a:gd name="connsiteX3" fmla="*/ 2222855 w 4406575"/>
              <a:gd name="connsiteY3" fmla="*/ 1737918 h 3993577"/>
              <a:gd name="connsiteX4" fmla="*/ 4164697 w 4406575"/>
              <a:gd name="connsiteY4" fmla="*/ 1047462 h 3993577"/>
              <a:gd name="connsiteX5" fmla="*/ 2354030 w 4406575"/>
              <a:gd name="connsiteY5" fmla="*/ 1955979 h 3993577"/>
              <a:gd name="connsiteX6" fmla="*/ 4313986 w 4406575"/>
              <a:gd name="connsiteY6" fmla="*/ 3013787 h 3993577"/>
              <a:gd name="connsiteX7" fmla="*/ 2260176 w 4406575"/>
              <a:gd name="connsiteY7" fmla="*/ 2155380 h 3993577"/>
              <a:gd name="connsiteX8" fmla="*/ 2222307 w 4406575"/>
              <a:gd name="connsiteY8" fmla="*/ 3978288 h 3993577"/>
              <a:gd name="connsiteX9" fmla="*/ 2035147 w 4406575"/>
              <a:gd name="connsiteY9" fmla="*/ 2155380 h 3993577"/>
              <a:gd name="connsiteX10" fmla="*/ 0 w 4406575"/>
              <a:gd name="connsiteY10" fmla="*/ 2957804 h 3993577"/>
              <a:gd name="connsiteX11" fmla="*/ 1885310 w 4406575"/>
              <a:gd name="connsiteY11" fmla="*/ 1974640 h 3993577"/>
              <a:gd name="connsiteX12" fmla="*/ 130628 w 4406575"/>
              <a:gd name="connsiteY12" fmla="*/ 1047462 h 3993577"/>
              <a:gd name="connsiteX0" fmla="*/ 130628 w 4406575"/>
              <a:gd name="connsiteY0" fmla="*/ 1047462 h 3993577"/>
              <a:gd name="connsiteX1" fmla="*/ 2016485 w 4406575"/>
              <a:gd name="connsiteY1" fmla="*/ 1756580 h 3993577"/>
              <a:gd name="connsiteX2" fmla="*/ 2073018 w 4406575"/>
              <a:gd name="connsiteY2" fmla="*/ 8316 h 3993577"/>
              <a:gd name="connsiteX3" fmla="*/ 2222855 w 4406575"/>
              <a:gd name="connsiteY3" fmla="*/ 1737918 h 3993577"/>
              <a:gd name="connsiteX4" fmla="*/ 4164697 w 4406575"/>
              <a:gd name="connsiteY4" fmla="*/ 1047462 h 3993577"/>
              <a:gd name="connsiteX5" fmla="*/ 2354030 w 4406575"/>
              <a:gd name="connsiteY5" fmla="*/ 1955979 h 3993577"/>
              <a:gd name="connsiteX6" fmla="*/ 4313986 w 4406575"/>
              <a:gd name="connsiteY6" fmla="*/ 3013787 h 3993577"/>
              <a:gd name="connsiteX7" fmla="*/ 2260176 w 4406575"/>
              <a:gd name="connsiteY7" fmla="*/ 2155380 h 3993577"/>
              <a:gd name="connsiteX8" fmla="*/ 2222307 w 4406575"/>
              <a:gd name="connsiteY8" fmla="*/ 3978288 h 3993577"/>
              <a:gd name="connsiteX9" fmla="*/ 2035147 w 4406575"/>
              <a:gd name="connsiteY9" fmla="*/ 2155380 h 3993577"/>
              <a:gd name="connsiteX10" fmla="*/ 0 w 4406575"/>
              <a:gd name="connsiteY10" fmla="*/ 2957804 h 3993577"/>
              <a:gd name="connsiteX11" fmla="*/ 1885310 w 4406575"/>
              <a:gd name="connsiteY11" fmla="*/ 1974640 h 3993577"/>
              <a:gd name="connsiteX12" fmla="*/ 130628 w 4406575"/>
              <a:gd name="connsiteY12" fmla="*/ 1047462 h 3993577"/>
              <a:gd name="connsiteX0" fmla="*/ 130628 w 4406575"/>
              <a:gd name="connsiteY0" fmla="*/ 1047462 h 3993577"/>
              <a:gd name="connsiteX1" fmla="*/ 2016485 w 4406575"/>
              <a:gd name="connsiteY1" fmla="*/ 1756580 h 3993577"/>
              <a:gd name="connsiteX2" fmla="*/ 2073018 w 4406575"/>
              <a:gd name="connsiteY2" fmla="*/ 8316 h 3993577"/>
              <a:gd name="connsiteX3" fmla="*/ 2222855 w 4406575"/>
              <a:gd name="connsiteY3" fmla="*/ 1737918 h 3993577"/>
              <a:gd name="connsiteX4" fmla="*/ 4164697 w 4406575"/>
              <a:gd name="connsiteY4" fmla="*/ 1047462 h 3993577"/>
              <a:gd name="connsiteX5" fmla="*/ 2354030 w 4406575"/>
              <a:gd name="connsiteY5" fmla="*/ 1955979 h 3993577"/>
              <a:gd name="connsiteX6" fmla="*/ 4313986 w 4406575"/>
              <a:gd name="connsiteY6" fmla="*/ 3013787 h 3993577"/>
              <a:gd name="connsiteX7" fmla="*/ 2260176 w 4406575"/>
              <a:gd name="connsiteY7" fmla="*/ 2155380 h 3993577"/>
              <a:gd name="connsiteX8" fmla="*/ 2222307 w 4406575"/>
              <a:gd name="connsiteY8" fmla="*/ 3978288 h 3993577"/>
              <a:gd name="connsiteX9" fmla="*/ 2035147 w 4406575"/>
              <a:gd name="connsiteY9" fmla="*/ 2155380 h 3993577"/>
              <a:gd name="connsiteX10" fmla="*/ 0 w 4406575"/>
              <a:gd name="connsiteY10" fmla="*/ 2957804 h 3993577"/>
              <a:gd name="connsiteX11" fmla="*/ 1885310 w 4406575"/>
              <a:gd name="connsiteY11" fmla="*/ 1974640 h 3993577"/>
              <a:gd name="connsiteX12" fmla="*/ 130628 w 4406575"/>
              <a:gd name="connsiteY12" fmla="*/ 1047462 h 3993577"/>
              <a:gd name="connsiteX0" fmla="*/ 130628 w 4406575"/>
              <a:gd name="connsiteY0" fmla="*/ 1047462 h 3993577"/>
              <a:gd name="connsiteX1" fmla="*/ 2016485 w 4406575"/>
              <a:gd name="connsiteY1" fmla="*/ 1756580 h 3993577"/>
              <a:gd name="connsiteX2" fmla="*/ 2073018 w 4406575"/>
              <a:gd name="connsiteY2" fmla="*/ 8316 h 3993577"/>
              <a:gd name="connsiteX3" fmla="*/ 2222855 w 4406575"/>
              <a:gd name="connsiteY3" fmla="*/ 1737918 h 3993577"/>
              <a:gd name="connsiteX4" fmla="*/ 4164697 w 4406575"/>
              <a:gd name="connsiteY4" fmla="*/ 1047462 h 3993577"/>
              <a:gd name="connsiteX5" fmla="*/ 2354030 w 4406575"/>
              <a:gd name="connsiteY5" fmla="*/ 1955979 h 3993577"/>
              <a:gd name="connsiteX6" fmla="*/ 4313986 w 4406575"/>
              <a:gd name="connsiteY6" fmla="*/ 3013787 h 3993577"/>
              <a:gd name="connsiteX7" fmla="*/ 2260176 w 4406575"/>
              <a:gd name="connsiteY7" fmla="*/ 2155380 h 3993577"/>
              <a:gd name="connsiteX8" fmla="*/ 2222307 w 4406575"/>
              <a:gd name="connsiteY8" fmla="*/ 3978288 h 3993577"/>
              <a:gd name="connsiteX9" fmla="*/ 2035147 w 4406575"/>
              <a:gd name="connsiteY9" fmla="*/ 2155380 h 3993577"/>
              <a:gd name="connsiteX10" fmla="*/ 0 w 4406575"/>
              <a:gd name="connsiteY10" fmla="*/ 2957804 h 3993577"/>
              <a:gd name="connsiteX11" fmla="*/ 1885310 w 4406575"/>
              <a:gd name="connsiteY11" fmla="*/ 1974640 h 3993577"/>
              <a:gd name="connsiteX12" fmla="*/ 130628 w 4406575"/>
              <a:gd name="connsiteY12" fmla="*/ 1047462 h 3993577"/>
              <a:gd name="connsiteX0" fmla="*/ 232589 w 4508536"/>
              <a:gd name="connsiteY0" fmla="*/ 1047462 h 3993577"/>
              <a:gd name="connsiteX1" fmla="*/ 2118446 w 4508536"/>
              <a:gd name="connsiteY1" fmla="*/ 1756580 h 3993577"/>
              <a:gd name="connsiteX2" fmla="*/ 2174979 w 4508536"/>
              <a:gd name="connsiteY2" fmla="*/ 8316 h 3993577"/>
              <a:gd name="connsiteX3" fmla="*/ 2324816 w 4508536"/>
              <a:gd name="connsiteY3" fmla="*/ 1737918 h 3993577"/>
              <a:gd name="connsiteX4" fmla="*/ 4266658 w 4508536"/>
              <a:gd name="connsiteY4" fmla="*/ 1047462 h 3993577"/>
              <a:gd name="connsiteX5" fmla="*/ 2455991 w 4508536"/>
              <a:gd name="connsiteY5" fmla="*/ 1955979 h 3993577"/>
              <a:gd name="connsiteX6" fmla="*/ 4415947 w 4508536"/>
              <a:gd name="connsiteY6" fmla="*/ 3013787 h 3993577"/>
              <a:gd name="connsiteX7" fmla="*/ 2362137 w 4508536"/>
              <a:gd name="connsiteY7" fmla="*/ 2155380 h 3993577"/>
              <a:gd name="connsiteX8" fmla="*/ 2324268 w 4508536"/>
              <a:gd name="connsiteY8" fmla="*/ 3978288 h 3993577"/>
              <a:gd name="connsiteX9" fmla="*/ 2137108 w 4508536"/>
              <a:gd name="connsiteY9" fmla="*/ 2155380 h 3993577"/>
              <a:gd name="connsiteX10" fmla="*/ 101961 w 4508536"/>
              <a:gd name="connsiteY10" fmla="*/ 2957804 h 3993577"/>
              <a:gd name="connsiteX11" fmla="*/ 1987271 w 4508536"/>
              <a:gd name="connsiteY11" fmla="*/ 1974640 h 3993577"/>
              <a:gd name="connsiteX12" fmla="*/ 232589 w 4508536"/>
              <a:gd name="connsiteY12" fmla="*/ 1047462 h 3993577"/>
              <a:gd name="connsiteX0" fmla="*/ 232589 w 4508536"/>
              <a:gd name="connsiteY0" fmla="*/ 1047462 h 3993577"/>
              <a:gd name="connsiteX1" fmla="*/ 2118446 w 4508536"/>
              <a:gd name="connsiteY1" fmla="*/ 1756580 h 3993577"/>
              <a:gd name="connsiteX2" fmla="*/ 2174979 w 4508536"/>
              <a:gd name="connsiteY2" fmla="*/ 8316 h 3993577"/>
              <a:gd name="connsiteX3" fmla="*/ 2324816 w 4508536"/>
              <a:gd name="connsiteY3" fmla="*/ 1737918 h 3993577"/>
              <a:gd name="connsiteX4" fmla="*/ 4266658 w 4508536"/>
              <a:gd name="connsiteY4" fmla="*/ 1047462 h 3993577"/>
              <a:gd name="connsiteX5" fmla="*/ 2455991 w 4508536"/>
              <a:gd name="connsiteY5" fmla="*/ 1955979 h 3993577"/>
              <a:gd name="connsiteX6" fmla="*/ 4415947 w 4508536"/>
              <a:gd name="connsiteY6" fmla="*/ 3013787 h 3993577"/>
              <a:gd name="connsiteX7" fmla="*/ 2362137 w 4508536"/>
              <a:gd name="connsiteY7" fmla="*/ 2155380 h 3993577"/>
              <a:gd name="connsiteX8" fmla="*/ 2324268 w 4508536"/>
              <a:gd name="connsiteY8" fmla="*/ 3978288 h 3993577"/>
              <a:gd name="connsiteX9" fmla="*/ 2137108 w 4508536"/>
              <a:gd name="connsiteY9" fmla="*/ 2155380 h 3993577"/>
              <a:gd name="connsiteX10" fmla="*/ 101961 w 4508536"/>
              <a:gd name="connsiteY10" fmla="*/ 2957804 h 3993577"/>
              <a:gd name="connsiteX11" fmla="*/ 1987271 w 4508536"/>
              <a:gd name="connsiteY11" fmla="*/ 1974640 h 3993577"/>
              <a:gd name="connsiteX12" fmla="*/ 232589 w 4508536"/>
              <a:gd name="connsiteY12" fmla="*/ 1047462 h 3993577"/>
              <a:gd name="connsiteX0" fmla="*/ 232589 w 4383616"/>
              <a:gd name="connsiteY0" fmla="*/ 1047462 h 3993577"/>
              <a:gd name="connsiteX1" fmla="*/ 2118446 w 4383616"/>
              <a:gd name="connsiteY1" fmla="*/ 1756580 h 3993577"/>
              <a:gd name="connsiteX2" fmla="*/ 2174979 w 4383616"/>
              <a:gd name="connsiteY2" fmla="*/ 8316 h 3993577"/>
              <a:gd name="connsiteX3" fmla="*/ 2324816 w 4383616"/>
              <a:gd name="connsiteY3" fmla="*/ 1737918 h 3993577"/>
              <a:gd name="connsiteX4" fmla="*/ 4266658 w 4383616"/>
              <a:gd name="connsiteY4" fmla="*/ 1047462 h 3993577"/>
              <a:gd name="connsiteX5" fmla="*/ 2455991 w 4383616"/>
              <a:gd name="connsiteY5" fmla="*/ 1955979 h 3993577"/>
              <a:gd name="connsiteX6" fmla="*/ 4285319 w 4383616"/>
              <a:gd name="connsiteY6" fmla="*/ 2976464 h 3993577"/>
              <a:gd name="connsiteX7" fmla="*/ 2362137 w 4383616"/>
              <a:gd name="connsiteY7" fmla="*/ 2155380 h 3993577"/>
              <a:gd name="connsiteX8" fmla="*/ 2324268 w 4383616"/>
              <a:gd name="connsiteY8" fmla="*/ 3978288 h 3993577"/>
              <a:gd name="connsiteX9" fmla="*/ 2137108 w 4383616"/>
              <a:gd name="connsiteY9" fmla="*/ 2155380 h 3993577"/>
              <a:gd name="connsiteX10" fmla="*/ 101961 w 4383616"/>
              <a:gd name="connsiteY10" fmla="*/ 2957804 h 3993577"/>
              <a:gd name="connsiteX11" fmla="*/ 1987271 w 4383616"/>
              <a:gd name="connsiteY11" fmla="*/ 1974640 h 3993577"/>
              <a:gd name="connsiteX12" fmla="*/ 232589 w 4383616"/>
              <a:gd name="connsiteY12" fmla="*/ 1047462 h 3993577"/>
              <a:gd name="connsiteX0" fmla="*/ 232589 w 4424000"/>
              <a:gd name="connsiteY0" fmla="*/ 1047462 h 3993577"/>
              <a:gd name="connsiteX1" fmla="*/ 2118446 w 4424000"/>
              <a:gd name="connsiteY1" fmla="*/ 1756580 h 3993577"/>
              <a:gd name="connsiteX2" fmla="*/ 2174979 w 4424000"/>
              <a:gd name="connsiteY2" fmla="*/ 8316 h 3993577"/>
              <a:gd name="connsiteX3" fmla="*/ 2324816 w 4424000"/>
              <a:gd name="connsiteY3" fmla="*/ 1737918 h 3993577"/>
              <a:gd name="connsiteX4" fmla="*/ 4266658 w 4424000"/>
              <a:gd name="connsiteY4" fmla="*/ 1047462 h 3993577"/>
              <a:gd name="connsiteX5" fmla="*/ 2455991 w 4424000"/>
              <a:gd name="connsiteY5" fmla="*/ 1955979 h 3993577"/>
              <a:gd name="connsiteX6" fmla="*/ 4285319 w 4424000"/>
              <a:gd name="connsiteY6" fmla="*/ 2976464 h 3993577"/>
              <a:gd name="connsiteX7" fmla="*/ 2362137 w 4424000"/>
              <a:gd name="connsiteY7" fmla="*/ 2155380 h 3993577"/>
              <a:gd name="connsiteX8" fmla="*/ 2324268 w 4424000"/>
              <a:gd name="connsiteY8" fmla="*/ 3978288 h 3993577"/>
              <a:gd name="connsiteX9" fmla="*/ 2137108 w 4424000"/>
              <a:gd name="connsiteY9" fmla="*/ 2155380 h 3993577"/>
              <a:gd name="connsiteX10" fmla="*/ 101961 w 4424000"/>
              <a:gd name="connsiteY10" fmla="*/ 2957804 h 3993577"/>
              <a:gd name="connsiteX11" fmla="*/ 1987271 w 4424000"/>
              <a:gd name="connsiteY11" fmla="*/ 1974640 h 3993577"/>
              <a:gd name="connsiteX12" fmla="*/ 232589 w 4424000"/>
              <a:gd name="connsiteY12" fmla="*/ 1047462 h 3993577"/>
              <a:gd name="connsiteX0" fmla="*/ 232589 w 4400498"/>
              <a:gd name="connsiteY0" fmla="*/ 1047462 h 3993577"/>
              <a:gd name="connsiteX1" fmla="*/ 2118446 w 4400498"/>
              <a:gd name="connsiteY1" fmla="*/ 1756580 h 3993577"/>
              <a:gd name="connsiteX2" fmla="*/ 2174979 w 4400498"/>
              <a:gd name="connsiteY2" fmla="*/ 8316 h 3993577"/>
              <a:gd name="connsiteX3" fmla="*/ 2324816 w 4400498"/>
              <a:gd name="connsiteY3" fmla="*/ 1737918 h 3993577"/>
              <a:gd name="connsiteX4" fmla="*/ 4266658 w 4400498"/>
              <a:gd name="connsiteY4" fmla="*/ 1047462 h 3993577"/>
              <a:gd name="connsiteX5" fmla="*/ 2455991 w 4400498"/>
              <a:gd name="connsiteY5" fmla="*/ 1955979 h 3993577"/>
              <a:gd name="connsiteX6" fmla="*/ 4285319 w 4400498"/>
              <a:gd name="connsiteY6" fmla="*/ 2976464 h 3993577"/>
              <a:gd name="connsiteX7" fmla="*/ 2362137 w 4400498"/>
              <a:gd name="connsiteY7" fmla="*/ 2155380 h 3993577"/>
              <a:gd name="connsiteX8" fmla="*/ 2324268 w 4400498"/>
              <a:gd name="connsiteY8" fmla="*/ 3978288 h 3993577"/>
              <a:gd name="connsiteX9" fmla="*/ 2137108 w 4400498"/>
              <a:gd name="connsiteY9" fmla="*/ 2155380 h 3993577"/>
              <a:gd name="connsiteX10" fmla="*/ 101961 w 4400498"/>
              <a:gd name="connsiteY10" fmla="*/ 2957804 h 3993577"/>
              <a:gd name="connsiteX11" fmla="*/ 1987271 w 4400498"/>
              <a:gd name="connsiteY11" fmla="*/ 1974640 h 3993577"/>
              <a:gd name="connsiteX12" fmla="*/ 232589 w 4400498"/>
              <a:gd name="connsiteY12" fmla="*/ 1047462 h 3993577"/>
              <a:gd name="connsiteX0" fmla="*/ 232589 w 4400498"/>
              <a:gd name="connsiteY0" fmla="*/ 1047462 h 3993577"/>
              <a:gd name="connsiteX1" fmla="*/ 2118446 w 4400498"/>
              <a:gd name="connsiteY1" fmla="*/ 1756580 h 3993577"/>
              <a:gd name="connsiteX2" fmla="*/ 2174979 w 4400498"/>
              <a:gd name="connsiteY2" fmla="*/ 8316 h 3993577"/>
              <a:gd name="connsiteX3" fmla="*/ 2324816 w 4400498"/>
              <a:gd name="connsiteY3" fmla="*/ 1737918 h 3993577"/>
              <a:gd name="connsiteX4" fmla="*/ 4266658 w 4400498"/>
              <a:gd name="connsiteY4" fmla="*/ 1047462 h 3993577"/>
              <a:gd name="connsiteX5" fmla="*/ 2455991 w 4400498"/>
              <a:gd name="connsiteY5" fmla="*/ 1955979 h 3993577"/>
              <a:gd name="connsiteX6" fmla="*/ 4285319 w 4400498"/>
              <a:gd name="connsiteY6" fmla="*/ 2976464 h 3993577"/>
              <a:gd name="connsiteX7" fmla="*/ 2362137 w 4400498"/>
              <a:gd name="connsiteY7" fmla="*/ 2155380 h 3993577"/>
              <a:gd name="connsiteX8" fmla="*/ 2324268 w 4400498"/>
              <a:gd name="connsiteY8" fmla="*/ 3978288 h 3993577"/>
              <a:gd name="connsiteX9" fmla="*/ 2137108 w 4400498"/>
              <a:gd name="connsiteY9" fmla="*/ 2155380 h 3993577"/>
              <a:gd name="connsiteX10" fmla="*/ 101961 w 4400498"/>
              <a:gd name="connsiteY10" fmla="*/ 2957804 h 3993577"/>
              <a:gd name="connsiteX11" fmla="*/ 1987271 w 4400498"/>
              <a:gd name="connsiteY11" fmla="*/ 1974640 h 3993577"/>
              <a:gd name="connsiteX12" fmla="*/ 232589 w 4400498"/>
              <a:gd name="connsiteY12" fmla="*/ 1047462 h 3993577"/>
              <a:gd name="connsiteX0" fmla="*/ 232589 w 4400498"/>
              <a:gd name="connsiteY0" fmla="*/ 1140264 h 4086379"/>
              <a:gd name="connsiteX1" fmla="*/ 2118446 w 4400498"/>
              <a:gd name="connsiteY1" fmla="*/ 1849382 h 4086379"/>
              <a:gd name="connsiteX2" fmla="*/ 2174979 w 4400498"/>
              <a:gd name="connsiteY2" fmla="*/ 7812 h 4086379"/>
              <a:gd name="connsiteX3" fmla="*/ 2324816 w 4400498"/>
              <a:gd name="connsiteY3" fmla="*/ 1830720 h 4086379"/>
              <a:gd name="connsiteX4" fmla="*/ 4266658 w 4400498"/>
              <a:gd name="connsiteY4" fmla="*/ 1140264 h 4086379"/>
              <a:gd name="connsiteX5" fmla="*/ 2455991 w 4400498"/>
              <a:gd name="connsiteY5" fmla="*/ 2048781 h 4086379"/>
              <a:gd name="connsiteX6" fmla="*/ 4285319 w 4400498"/>
              <a:gd name="connsiteY6" fmla="*/ 3069266 h 4086379"/>
              <a:gd name="connsiteX7" fmla="*/ 2362137 w 4400498"/>
              <a:gd name="connsiteY7" fmla="*/ 2248182 h 4086379"/>
              <a:gd name="connsiteX8" fmla="*/ 2324268 w 4400498"/>
              <a:gd name="connsiteY8" fmla="*/ 4071090 h 4086379"/>
              <a:gd name="connsiteX9" fmla="*/ 2137108 w 4400498"/>
              <a:gd name="connsiteY9" fmla="*/ 2248182 h 4086379"/>
              <a:gd name="connsiteX10" fmla="*/ 101961 w 4400498"/>
              <a:gd name="connsiteY10" fmla="*/ 3050606 h 4086379"/>
              <a:gd name="connsiteX11" fmla="*/ 1987271 w 4400498"/>
              <a:gd name="connsiteY11" fmla="*/ 2067442 h 4086379"/>
              <a:gd name="connsiteX12" fmla="*/ 232589 w 4400498"/>
              <a:gd name="connsiteY12" fmla="*/ 1140264 h 4086379"/>
              <a:gd name="connsiteX0" fmla="*/ 232589 w 4400498"/>
              <a:gd name="connsiteY0" fmla="*/ 1133557 h 4079672"/>
              <a:gd name="connsiteX1" fmla="*/ 2118446 w 4400498"/>
              <a:gd name="connsiteY1" fmla="*/ 1842675 h 4079672"/>
              <a:gd name="connsiteX2" fmla="*/ 2174979 w 4400498"/>
              <a:gd name="connsiteY2" fmla="*/ 1105 h 4079672"/>
              <a:gd name="connsiteX3" fmla="*/ 2324816 w 4400498"/>
              <a:gd name="connsiteY3" fmla="*/ 1824013 h 4079672"/>
              <a:gd name="connsiteX4" fmla="*/ 4266658 w 4400498"/>
              <a:gd name="connsiteY4" fmla="*/ 1133557 h 4079672"/>
              <a:gd name="connsiteX5" fmla="*/ 2455991 w 4400498"/>
              <a:gd name="connsiteY5" fmla="*/ 2042074 h 4079672"/>
              <a:gd name="connsiteX6" fmla="*/ 4285319 w 4400498"/>
              <a:gd name="connsiteY6" fmla="*/ 3062559 h 4079672"/>
              <a:gd name="connsiteX7" fmla="*/ 2362137 w 4400498"/>
              <a:gd name="connsiteY7" fmla="*/ 2241475 h 4079672"/>
              <a:gd name="connsiteX8" fmla="*/ 2324268 w 4400498"/>
              <a:gd name="connsiteY8" fmla="*/ 4064383 h 4079672"/>
              <a:gd name="connsiteX9" fmla="*/ 2137108 w 4400498"/>
              <a:gd name="connsiteY9" fmla="*/ 2241475 h 4079672"/>
              <a:gd name="connsiteX10" fmla="*/ 101961 w 4400498"/>
              <a:gd name="connsiteY10" fmla="*/ 3043899 h 4079672"/>
              <a:gd name="connsiteX11" fmla="*/ 1987271 w 4400498"/>
              <a:gd name="connsiteY11" fmla="*/ 2060735 h 4079672"/>
              <a:gd name="connsiteX12" fmla="*/ 232589 w 4400498"/>
              <a:gd name="connsiteY12" fmla="*/ 1133557 h 4079672"/>
              <a:gd name="connsiteX0" fmla="*/ 232589 w 4400498"/>
              <a:gd name="connsiteY0" fmla="*/ 1133557 h 4079672"/>
              <a:gd name="connsiteX1" fmla="*/ 2118446 w 4400498"/>
              <a:gd name="connsiteY1" fmla="*/ 1842675 h 4079672"/>
              <a:gd name="connsiteX2" fmla="*/ 2174979 w 4400498"/>
              <a:gd name="connsiteY2" fmla="*/ 1105 h 4079672"/>
              <a:gd name="connsiteX3" fmla="*/ 2324816 w 4400498"/>
              <a:gd name="connsiteY3" fmla="*/ 1824013 h 4079672"/>
              <a:gd name="connsiteX4" fmla="*/ 4266658 w 4400498"/>
              <a:gd name="connsiteY4" fmla="*/ 1133557 h 4079672"/>
              <a:gd name="connsiteX5" fmla="*/ 2455991 w 4400498"/>
              <a:gd name="connsiteY5" fmla="*/ 2042074 h 4079672"/>
              <a:gd name="connsiteX6" fmla="*/ 4285319 w 4400498"/>
              <a:gd name="connsiteY6" fmla="*/ 3062559 h 4079672"/>
              <a:gd name="connsiteX7" fmla="*/ 2362137 w 4400498"/>
              <a:gd name="connsiteY7" fmla="*/ 2241475 h 4079672"/>
              <a:gd name="connsiteX8" fmla="*/ 2324268 w 4400498"/>
              <a:gd name="connsiteY8" fmla="*/ 4064383 h 4079672"/>
              <a:gd name="connsiteX9" fmla="*/ 2137108 w 4400498"/>
              <a:gd name="connsiteY9" fmla="*/ 2241475 h 4079672"/>
              <a:gd name="connsiteX10" fmla="*/ 101961 w 4400498"/>
              <a:gd name="connsiteY10" fmla="*/ 3043899 h 4079672"/>
              <a:gd name="connsiteX11" fmla="*/ 1987271 w 4400498"/>
              <a:gd name="connsiteY11" fmla="*/ 2060735 h 4079672"/>
              <a:gd name="connsiteX12" fmla="*/ 232589 w 4400498"/>
              <a:gd name="connsiteY12" fmla="*/ 1133557 h 4079672"/>
              <a:gd name="connsiteX0" fmla="*/ 232589 w 4400498"/>
              <a:gd name="connsiteY0" fmla="*/ 1133557 h 4079672"/>
              <a:gd name="connsiteX1" fmla="*/ 2118446 w 4400498"/>
              <a:gd name="connsiteY1" fmla="*/ 1842675 h 4079672"/>
              <a:gd name="connsiteX2" fmla="*/ 2174979 w 4400498"/>
              <a:gd name="connsiteY2" fmla="*/ 1105 h 4079672"/>
              <a:gd name="connsiteX3" fmla="*/ 2324816 w 4400498"/>
              <a:gd name="connsiteY3" fmla="*/ 1824013 h 4079672"/>
              <a:gd name="connsiteX4" fmla="*/ 4266658 w 4400498"/>
              <a:gd name="connsiteY4" fmla="*/ 1133557 h 4079672"/>
              <a:gd name="connsiteX5" fmla="*/ 2455991 w 4400498"/>
              <a:gd name="connsiteY5" fmla="*/ 2042074 h 4079672"/>
              <a:gd name="connsiteX6" fmla="*/ 4285319 w 4400498"/>
              <a:gd name="connsiteY6" fmla="*/ 3062559 h 4079672"/>
              <a:gd name="connsiteX7" fmla="*/ 2362137 w 4400498"/>
              <a:gd name="connsiteY7" fmla="*/ 2241475 h 4079672"/>
              <a:gd name="connsiteX8" fmla="*/ 2324268 w 4400498"/>
              <a:gd name="connsiteY8" fmla="*/ 4064383 h 4079672"/>
              <a:gd name="connsiteX9" fmla="*/ 2137108 w 4400498"/>
              <a:gd name="connsiteY9" fmla="*/ 2241475 h 4079672"/>
              <a:gd name="connsiteX10" fmla="*/ 101961 w 4400498"/>
              <a:gd name="connsiteY10" fmla="*/ 3043899 h 4079672"/>
              <a:gd name="connsiteX11" fmla="*/ 1987271 w 4400498"/>
              <a:gd name="connsiteY11" fmla="*/ 2060735 h 4079672"/>
              <a:gd name="connsiteX12" fmla="*/ 232589 w 4400498"/>
              <a:gd name="connsiteY12" fmla="*/ 1133557 h 4079672"/>
              <a:gd name="connsiteX0" fmla="*/ 232589 w 4361824"/>
              <a:gd name="connsiteY0" fmla="*/ 1133557 h 4079672"/>
              <a:gd name="connsiteX1" fmla="*/ 2118446 w 4361824"/>
              <a:gd name="connsiteY1" fmla="*/ 1842675 h 4079672"/>
              <a:gd name="connsiteX2" fmla="*/ 2174979 w 4361824"/>
              <a:gd name="connsiteY2" fmla="*/ 1105 h 4079672"/>
              <a:gd name="connsiteX3" fmla="*/ 2324816 w 4361824"/>
              <a:gd name="connsiteY3" fmla="*/ 1824013 h 4079672"/>
              <a:gd name="connsiteX4" fmla="*/ 4266658 w 4361824"/>
              <a:gd name="connsiteY4" fmla="*/ 1133557 h 4079672"/>
              <a:gd name="connsiteX5" fmla="*/ 2455991 w 4361824"/>
              <a:gd name="connsiteY5" fmla="*/ 2042074 h 4079672"/>
              <a:gd name="connsiteX6" fmla="*/ 4229336 w 4361824"/>
              <a:gd name="connsiteY6" fmla="*/ 3099882 h 4079672"/>
              <a:gd name="connsiteX7" fmla="*/ 2362137 w 4361824"/>
              <a:gd name="connsiteY7" fmla="*/ 2241475 h 4079672"/>
              <a:gd name="connsiteX8" fmla="*/ 2324268 w 4361824"/>
              <a:gd name="connsiteY8" fmla="*/ 4064383 h 4079672"/>
              <a:gd name="connsiteX9" fmla="*/ 2137108 w 4361824"/>
              <a:gd name="connsiteY9" fmla="*/ 2241475 h 4079672"/>
              <a:gd name="connsiteX10" fmla="*/ 101961 w 4361824"/>
              <a:gd name="connsiteY10" fmla="*/ 3043899 h 4079672"/>
              <a:gd name="connsiteX11" fmla="*/ 1987271 w 4361824"/>
              <a:gd name="connsiteY11" fmla="*/ 2060735 h 4079672"/>
              <a:gd name="connsiteX12" fmla="*/ 232589 w 4361824"/>
              <a:gd name="connsiteY12" fmla="*/ 1133557 h 40796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4361824" h="4079672">
                <a:moveTo>
                  <a:pt x="232589" y="1133557"/>
                </a:moveTo>
                <a:cubicBezTo>
                  <a:pt x="879869" y="-160291"/>
                  <a:pt x="1489827" y="1606302"/>
                  <a:pt x="2118446" y="1842675"/>
                </a:cubicBezTo>
                <a:cubicBezTo>
                  <a:pt x="2137290" y="1328345"/>
                  <a:pt x="831188" y="-44401"/>
                  <a:pt x="2174979" y="1105"/>
                </a:cubicBezTo>
                <a:cubicBezTo>
                  <a:pt x="3717823" y="-31960"/>
                  <a:pt x="2274870" y="1315903"/>
                  <a:pt x="2324816" y="1824013"/>
                </a:cubicBezTo>
                <a:cubicBezTo>
                  <a:pt x="2972097" y="1593861"/>
                  <a:pt x="3638039" y="-166511"/>
                  <a:pt x="4266658" y="1133557"/>
                </a:cubicBezTo>
                <a:cubicBezTo>
                  <a:pt x="4782775" y="2201507"/>
                  <a:pt x="3059547" y="1739235"/>
                  <a:pt x="2455991" y="2042074"/>
                </a:cubicBezTo>
                <a:cubicBezTo>
                  <a:pt x="3109310" y="2394677"/>
                  <a:pt x="4807657" y="1888862"/>
                  <a:pt x="4229336" y="3099882"/>
                </a:cubicBezTo>
                <a:cubicBezTo>
                  <a:pt x="3694022" y="4362627"/>
                  <a:pt x="3046740" y="2527611"/>
                  <a:pt x="2362137" y="2241475"/>
                </a:cubicBezTo>
                <a:cubicBezTo>
                  <a:pt x="2349514" y="2849111"/>
                  <a:pt x="3587193" y="4165873"/>
                  <a:pt x="2324268" y="4064383"/>
                </a:cubicBezTo>
                <a:cubicBezTo>
                  <a:pt x="750322" y="4240519"/>
                  <a:pt x="2199495" y="2849111"/>
                  <a:pt x="2137108" y="2241475"/>
                </a:cubicBezTo>
                <a:cubicBezTo>
                  <a:pt x="1458726" y="2508950"/>
                  <a:pt x="873649" y="4530579"/>
                  <a:pt x="101961" y="3043899"/>
                </a:cubicBezTo>
                <a:cubicBezTo>
                  <a:pt x="-445259" y="1932407"/>
                  <a:pt x="1358834" y="2388456"/>
                  <a:pt x="1987271" y="2060735"/>
                </a:cubicBezTo>
                <a:cubicBezTo>
                  <a:pt x="1402377" y="1751676"/>
                  <a:pt x="-376836" y="2338354"/>
                  <a:pt x="232589" y="1133557"/>
                </a:cubicBezTo>
                <a:close/>
              </a:path>
            </a:pathLst>
          </a:cu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  <a:tileRect/>
          </a:gradFill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chilly" dir="t"/>
          </a:scene3d>
          <a:sp3d prstMaterial="metal">
            <a:bevelT w="38100" h="571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0" name="2 Estrella de 6 puntas"/>
          <p:cNvSpPr/>
          <p:nvPr/>
        </p:nvSpPr>
        <p:spPr>
          <a:xfrm flipH="1">
            <a:off x="-756592" y="5733256"/>
            <a:ext cx="345659" cy="400063"/>
          </a:xfrm>
          <a:custGeom>
            <a:avLst/>
            <a:gdLst>
              <a:gd name="connsiteX0" fmla="*/ 1 w 2354560"/>
              <a:gd name="connsiteY0" fmla="*/ 516632 h 2066528"/>
              <a:gd name="connsiteX1" fmla="*/ 784847 w 2354560"/>
              <a:gd name="connsiteY1" fmla="*/ 516623 h 2066528"/>
              <a:gd name="connsiteX2" fmla="*/ 1177280 w 2354560"/>
              <a:gd name="connsiteY2" fmla="*/ 0 h 2066528"/>
              <a:gd name="connsiteX3" fmla="*/ 1569713 w 2354560"/>
              <a:gd name="connsiteY3" fmla="*/ 516623 h 2066528"/>
              <a:gd name="connsiteX4" fmla="*/ 2354559 w 2354560"/>
              <a:gd name="connsiteY4" fmla="*/ 516632 h 2066528"/>
              <a:gd name="connsiteX5" fmla="*/ 1962146 w 2354560"/>
              <a:gd name="connsiteY5" fmla="*/ 1033264 h 2066528"/>
              <a:gd name="connsiteX6" fmla="*/ 2354559 w 2354560"/>
              <a:gd name="connsiteY6" fmla="*/ 1549896 h 2066528"/>
              <a:gd name="connsiteX7" fmla="*/ 1569713 w 2354560"/>
              <a:gd name="connsiteY7" fmla="*/ 1549905 h 2066528"/>
              <a:gd name="connsiteX8" fmla="*/ 1177280 w 2354560"/>
              <a:gd name="connsiteY8" fmla="*/ 2066528 h 2066528"/>
              <a:gd name="connsiteX9" fmla="*/ 784847 w 2354560"/>
              <a:gd name="connsiteY9" fmla="*/ 1549905 h 2066528"/>
              <a:gd name="connsiteX10" fmla="*/ 1 w 2354560"/>
              <a:gd name="connsiteY10" fmla="*/ 1549896 h 2066528"/>
              <a:gd name="connsiteX11" fmla="*/ 392414 w 2354560"/>
              <a:gd name="connsiteY11" fmla="*/ 1033264 h 2066528"/>
              <a:gd name="connsiteX12" fmla="*/ 1 w 2354560"/>
              <a:gd name="connsiteY12" fmla="*/ 516632 h 2066528"/>
              <a:gd name="connsiteX0" fmla="*/ 0 w 2354558"/>
              <a:gd name="connsiteY0" fmla="*/ 1076469 h 2626365"/>
              <a:gd name="connsiteX1" fmla="*/ 784846 w 2354558"/>
              <a:gd name="connsiteY1" fmla="*/ 1076460 h 2626365"/>
              <a:gd name="connsiteX2" fmla="*/ 1195941 w 2354558"/>
              <a:gd name="connsiteY2" fmla="*/ 0 h 2626365"/>
              <a:gd name="connsiteX3" fmla="*/ 1569712 w 2354558"/>
              <a:gd name="connsiteY3" fmla="*/ 1076460 h 2626365"/>
              <a:gd name="connsiteX4" fmla="*/ 2354558 w 2354558"/>
              <a:gd name="connsiteY4" fmla="*/ 1076469 h 2626365"/>
              <a:gd name="connsiteX5" fmla="*/ 1962145 w 2354558"/>
              <a:gd name="connsiteY5" fmla="*/ 1593101 h 2626365"/>
              <a:gd name="connsiteX6" fmla="*/ 2354558 w 2354558"/>
              <a:gd name="connsiteY6" fmla="*/ 2109733 h 2626365"/>
              <a:gd name="connsiteX7" fmla="*/ 1569712 w 2354558"/>
              <a:gd name="connsiteY7" fmla="*/ 2109742 h 2626365"/>
              <a:gd name="connsiteX8" fmla="*/ 1177279 w 2354558"/>
              <a:gd name="connsiteY8" fmla="*/ 2626365 h 2626365"/>
              <a:gd name="connsiteX9" fmla="*/ 784846 w 2354558"/>
              <a:gd name="connsiteY9" fmla="*/ 2109742 h 2626365"/>
              <a:gd name="connsiteX10" fmla="*/ 0 w 2354558"/>
              <a:gd name="connsiteY10" fmla="*/ 2109733 h 2626365"/>
              <a:gd name="connsiteX11" fmla="*/ 392413 w 2354558"/>
              <a:gd name="connsiteY11" fmla="*/ 1593101 h 2626365"/>
              <a:gd name="connsiteX12" fmla="*/ 0 w 2354558"/>
              <a:gd name="connsiteY12" fmla="*/ 1076469 h 2626365"/>
              <a:gd name="connsiteX0" fmla="*/ 0 w 2354558"/>
              <a:gd name="connsiteY0" fmla="*/ 1076469 h 3578087"/>
              <a:gd name="connsiteX1" fmla="*/ 784846 w 2354558"/>
              <a:gd name="connsiteY1" fmla="*/ 1076460 h 3578087"/>
              <a:gd name="connsiteX2" fmla="*/ 1195941 w 2354558"/>
              <a:gd name="connsiteY2" fmla="*/ 0 h 3578087"/>
              <a:gd name="connsiteX3" fmla="*/ 1569712 w 2354558"/>
              <a:gd name="connsiteY3" fmla="*/ 1076460 h 3578087"/>
              <a:gd name="connsiteX4" fmla="*/ 2354558 w 2354558"/>
              <a:gd name="connsiteY4" fmla="*/ 1076469 h 3578087"/>
              <a:gd name="connsiteX5" fmla="*/ 1962145 w 2354558"/>
              <a:gd name="connsiteY5" fmla="*/ 1593101 h 3578087"/>
              <a:gd name="connsiteX6" fmla="*/ 2354558 w 2354558"/>
              <a:gd name="connsiteY6" fmla="*/ 2109733 h 3578087"/>
              <a:gd name="connsiteX7" fmla="*/ 1569712 w 2354558"/>
              <a:gd name="connsiteY7" fmla="*/ 2109742 h 3578087"/>
              <a:gd name="connsiteX8" fmla="*/ 1233263 w 2354558"/>
              <a:gd name="connsiteY8" fmla="*/ 3578087 h 3578087"/>
              <a:gd name="connsiteX9" fmla="*/ 784846 w 2354558"/>
              <a:gd name="connsiteY9" fmla="*/ 2109742 h 3578087"/>
              <a:gd name="connsiteX10" fmla="*/ 0 w 2354558"/>
              <a:gd name="connsiteY10" fmla="*/ 2109733 h 3578087"/>
              <a:gd name="connsiteX11" fmla="*/ 392413 w 2354558"/>
              <a:gd name="connsiteY11" fmla="*/ 1593101 h 3578087"/>
              <a:gd name="connsiteX12" fmla="*/ 0 w 2354558"/>
              <a:gd name="connsiteY12" fmla="*/ 1076469 h 3578087"/>
              <a:gd name="connsiteX0" fmla="*/ 0 w 3287620"/>
              <a:gd name="connsiteY0" fmla="*/ 1076469 h 3578087"/>
              <a:gd name="connsiteX1" fmla="*/ 784846 w 3287620"/>
              <a:gd name="connsiteY1" fmla="*/ 1076460 h 3578087"/>
              <a:gd name="connsiteX2" fmla="*/ 1195941 w 3287620"/>
              <a:gd name="connsiteY2" fmla="*/ 0 h 3578087"/>
              <a:gd name="connsiteX3" fmla="*/ 1569712 w 3287620"/>
              <a:gd name="connsiteY3" fmla="*/ 1076460 h 3578087"/>
              <a:gd name="connsiteX4" fmla="*/ 3287620 w 3287620"/>
              <a:gd name="connsiteY4" fmla="*/ 647261 h 3578087"/>
              <a:gd name="connsiteX5" fmla="*/ 1962145 w 3287620"/>
              <a:gd name="connsiteY5" fmla="*/ 1593101 h 3578087"/>
              <a:gd name="connsiteX6" fmla="*/ 2354558 w 3287620"/>
              <a:gd name="connsiteY6" fmla="*/ 2109733 h 3578087"/>
              <a:gd name="connsiteX7" fmla="*/ 1569712 w 3287620"/>
              <a:gd name="connsiteY7" fmla="*/ 2109742 h 3578087"/>
              <a:gd name="connsiteX8" fmla="*/ 1233263 w 3287620"/>
              <a:gd name="connsiteY8" fmla="*/ 3578087 h 3578087"/>
              <a:gd name="connsiteX9" fmla="*/ 784846 w 3287620"/>
              <a:gd name="connsiteY9" fmla="*/ 2109742 h 3578087"/>
              <a:gd name="connsiteX10" fmla="*/ 0 w 3287620"/>
              <a:gd name="connsiteY10" fmla="*/ 2109733 h 3578087"/>
              <a:gd name="connsiteX11" fmla="*/ 392413 w 3287620"/>
              <a:gd name="connsiteY11" fmla="*/ 1593101 h 3578087"/>
              <a:gd name="connsiteX12" fmla="*/ 0 w 3287620"/>
              <a:gd name="connsiteY12" fmla="*/ 1076469 h 3578087"/>
              <a:gd name="connsiteX0" fmla="*/ 0 w 3436909"/>
              <a:gd name="connsiteY0" fmla="*/ 1076469 h 3578087"/>
              <a:gd name="connsiteX1" fmla="*/ 784846 w 3436909"/>
              <a:gd name="connsiteY1" fmla="*/ 1076460 h 3578087"/>
              <a:gd name="connsiteX2" fmla="*/ 1195941 w 3436909"/>
              <a:gd name="connsiteY2" fmla="*/ 0 h 3578087"/>
              <a:gd name="connsiteX3" fmla="*/ 1569712 w 3436909"/>
              <a:gd name="connsiteY3" fmla="*/ 1076460 h 3578087"/>
              <a:gd name="connsiteX4" fmla="*/ 3287620 w 3436909"/>
              <a:gd name="connsiteY4" fmla="*/ 647261 h 3578087"/>
              <a:gd name="connsiteX5" fmla="*/ 1962145 w 3436909"/>
              <a:gd name="connsiteY5" fmla="*/ 1593101 h 3578087"/>
              <a:gd name="connsiteX6" fmla="*/ 3436909 w 3436909"/>
              <a:gd name="connsiteY6" fmla="*/ 2613586 h 3578087"/>
              <a:gd name="connsiteX7" fmla="*/ 1569712 w 3436909"/>
              <a:gd name="connsiteY7" fmla="*/ 2109742 h 3578087"/>
              <a:gd name="connsiteX8" fmla="*/ 1233263 w 3436909"/>
              <a:gd name="connsiteY8" fmla="*/ 3578087 h 3578087"/>
              <a:gd name="connsiteX9" fmla="*/ 784846 w 3436909"/>
              <a:gd name="connsiteY9" fmla="*/ 2109742 h 3578087"/>
              <a:gd name="connsiteX10" fmla="*/ 0 w 3436909"/>
              <a:gd name="connsiteY10" fmla="*/ 2109733 h 3578087"/>
              <a:gd name="connsiteX11" fmla="*/ 392413 w 3436909"/>
              <a:gd name="connsiteY11" fmla="*/ 1593101 h 3578087"/>
              <a:gd name="connsiteX12" fmla="*/ 0 w 3436909"/>
              <a:gd name="connsiteY12" fmla="*/ 1076469 h 3578087"/>
              <a:gd name="connsiteX0" fmla="*/ 0 w 4183358"/>
              <a:gd name="connsiteY0" fmla="*/ 647261 h 3578087"/>
              <a:gd name="connsiteX1" fmla="*/ 1531295 w 4183358"/>
              <a:gd name="connsiteY1" fmla="*/ 1076460 h 3578087"/>
              <a:gd name="connsiteX2" fmla="*/ 1942390 w 4183358"/>
              <a:gd name="connsiteY2" fmla="*/ 0 h 3578087"/>
              <a:gd name="connsiteX3" fmla="*/ 2316161 w 4183358"/>
              <a:gd name="connsiteY3" fmla="*/ 1076460 h 3578087"/>
              <a:gd name="connsiteX4" fmla="*/ 4034069 w 4183358"/>
              <a:gd name="connsiteY4" fmla="*/ 647261 h 3578087"/>
              <a:gd name="connsiteX5" fmla="*/ 2708594 w 4183358"/>
              <a:gd name="connsiteY5" fmla="*/ 1593101 h 3578087"/>
              <a:gd name="connsiteX6" fmla="*/ 4183358 w 4183358"/>
              <a:gd name="connsiteY6" fmla="*/ 2613586 h 3578087"/>
              <a:gd name="connsiteX7" fmla="*/ 2316161 w 4183358"/>
              <a:gd name="connsiteY7" fmla="*/ 2109742 h 3578087"/>
              <a:gd name="connsiteX8" fmla="*/ 1979712 w 4183358"/>
              <a:gd name="connsiteY8" fmla="*/ 3578087 h 3578087"/>
              <a:gd name="connsiteX9" fmla="*/ 1531295 w 4183358"/>
              <a:gd name="connsiteY9" fmla="*/ 2109742 h 3578087"/>
              <a:gd name="connsiteX10" fmla="*/ 746449 w 4183358"/>
              <a:gd name="connsiteY10" fmla="*/ 2109733 h 3578087"/>
              <a:gd name="connsiteX11" fmla="*/ 1138862 w 4183358"/>
              <a:gd name="connsiteY11" fmla="*/ 1593101 h 3578087"/>
              <a:gd name="connsiteX12" fmla="*/ 0 w 4183358"/>
              <a:gd name="connsiteY12" fmla="*/ 647261 h 3578087"/>
              <a:gd name="connsiteX0" fmla="*/ 130628 w 4313986"/>
              <a:gd name="connsiteY0" fmla="*/ 647261 h 3578087"/>
              <a:gd name="connsiteX1" fmla="*/ 1661923 w 4313986"/>
              <a:gd name="connsiteY1" fmla="*/ 1076460 h 3578087"/>
              <a:gd name="connsiteX2" fmla="*/ 2073018 w 4313986"/>
              <a:gd name="connsiteY2" fmla="*/ 0 h 3578087"/>
              <a:gd name="connsiteX3" fmla="*/ 2446789 w 4313986"/>
              <a:gd name="connsiteY3" fmla="*/ 1076460 h 3578087"/>
              <a:gd name="connsiteX4" fmla="*/ 4164697 w 4313986"/>
              <a:gd name="connsiteY4" fmla="*/ 647261 h 3578087"/>
              <a:gd name="connsiteX5" fmla="*/ 2839222 w 4313986"/>
              <a:gd name="connsiteY5" fmla="*/ 1593101 h 3578087"/>
              <a:gd name="connsiteX6" fmla="*/ 4313986 w 4313986"/>
              <a:gd name="connsiteY6" fmla="*/ 2613586 h 3578087"/>
              <a:gd name="connsiteX7" fmla="*/ 2446789 w 4313986"/>
              <a:gd name="connsiteY7" fmla="*/ 2109742 h 3578087"/>
              <a:gd name="connsiteX8" fmla="*/ 2110340 w 4313986"/>
              <a:gd name="connsiteY8" fmla="*/ 3578087 h 3578087"/>
              <a:gd name="connsiteX9" fmla="*/ 1661923 w 4313986"/>
              <a:gd name="connsiteY9" fmla="*/ 2109742 h 3578087"/>
              <a:gd name="connsiteX10" fmla="*/ 0 w 4313986"/>
              <a:gd name="connsiteY10" fmla="*/ 2557603 h 3578087"/>
              <a:gd name="connsiteX11" fmla="*/ 1269490 w 4313986"/>
              <a:gd name="connsiteY11" fmla="*/ 1593101 h 3578087"/>
              <a:gd name="connsiteX12" fmla="*/ 130628 w 4313986"/>
              <a:gd name="connsiteY12" fmla="*/ 647261 h 3578087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446789 w 4313986"/>
              <a:gd name="connsiteY3" fmla="*/ 1263072 h 3764699"/>
              <a:gd name="connsiteX4" fmla="*/ 4164697 w 4313986"/>
              <a:gd name="connsiteY4" fmla="*/ 833873 h 3764699"/>
              <a:gd name="connsiteX5" fmla="*/ 2839222 w 4313986"/>
              <a:gd name="connsiteY5" fmla="*/ 1779713 h 3764699"/>
              <a:gd name="connsiteX6" fmla="*/ 4313986 w 4313986"/>
              <a:gd name="connsiteY6" fmla="*/ 2800198 h 3764699"/>
              <a:gd name="connsiteX7" fmla="*/ 2446789 w 4313986"/>
              <a:gd name="connsiteY7" fmla="*/ 2296354 h 3764699"/>
              <a:gd name="connsiteX8" fmla="*/ 2110340 w 4313986"/>
              <a:gd name="connsiteY8" fmla="*/ 3764699 h 3764699"/>
              <a:gd name="connsiteX9" fmla="*/ 1661923 w 4313986"/>
              <a:gd name="connsiteY9" fmla="*/ 2296354 h 3764699"/>
              <a:gd name="connsiteX10" fmla="*/ 0 w 4313986"/>
              <a:gd name="connsiteY10" fmla="*/ 2744215 h 3764699"/>
              <a:gd name="connsiteX11" fmla="*/ 1269490 w 4313986"/>
              <a:gd name="connsiteY11" fmla="*/ 1779713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446789 w 4313986"/>
              <a:gd name="connsiteY3" fmla="*/ 1263072 h 3764699"/>
              <a:gd name="connsiteX4" fmla="*/ 4164697 w 4313986"/>
              <a:gd name="connsiteY4" fmla="*/ 833873 h 3764699"/>
              <a:gd name="connsiteX5" fmla="*/ 2839222 w 4313986"/>
              <a:gd name="connsiteY5" fmla="*/ 1779713 h 3764699"/>
              <a:gd name="connsiteX6" fmla="*/ 4313986 w 4313986"/>
              <a:gd name="connsiteY6" fmla="*/ 2800198 h 3764699"/>
              <a:gd name="connsiteX7" fmla="*/ 2446789 w 4313986"/>
              <a:gd name="connsiteY7" fmla="*/ 2296354 h 3764699"/>
              <a:gd name="connsiteX8" fmla="*/ 2110340 w 4313986"/>
              <a:gd name="connsiteY8" fmla="*/ 3764699 h 3764699"/>
              <a:gd name="connsiteX9" fmla="*/ 1661923 w 4313986"/>
              <a:gd name="connsiteY9" fmla="*/ 2296354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446789 w 4313986"/>
              <a:gd name="connsiteY3" fmla="*/ 1263072 h 3764699"/>
              <a:gd name="connsiteX4" fmla="*/ 4164697 w 4313986"/>
              <a:gd name="connsiteY4" fmla="*/ 833873 h 3764699"/>
              <a:gd name="connsiteX5" fmla="*/ 2839222 w 4313986"/>
              <a:gd name="connsiteY5" fmla="*/ 1779713 h 3764699"/>
              <a:gd name="connsiteX6" fmla="*/ 4313986 w 4313986"/>
              <a:gd name="connsiteY6" fmla="*/ 2800198 h 3764699"/>
              <a:gd name="connsiteX7" fmla="*/ 2204193 w 4313986"/>
              <a:gd name="connsiteY7" fmla="*/ 1960452 h 3764699"/>
              <a:gd name="connsiteX8" fmla="*/ 2110340 w 4313986"/>
              <a:gd name="connsiteY8" fmla="*/ 3764699 h 3764699"/>
              <a:gd name="connsiteX9" fmla="*/ 1661923 w 4313986"/>
              <a:gd name="connsiteY9" fmla="*/ 2296354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446789 w 4313986"/>
              <a:gd name="connsiteY3" fmla="*/ 1263072 h 3764699"/>
              <a:gd name="connsiteX4" fmla="*/ 4164697 w 4313986"/>
              <a:gd name="connsiteY4" fmla="*/ 833873 h 3764699"/>
              <a:gd name="connsiteX5" fmla="*/ 2839222 w 4313986"/>
              <a:gd name="connsiteY5" fmla="*/ 1779713 h 3764699"/>
              <a:gd name="connsiteX6" fmla="*/ 4313986 w 4313986"/>
              <a:gd name="connsiteY6" fmla="*/ 2800198 h 3764699"/>
              <a:gd name="connsiteX7" fmla="*/ 2204193 w 4313986"/>
              <a:gd name="connsiteY7" fmla="*/ 1960452 h 3764699"/>
              <a:gd name="connsiteX8" fmla="*/ 2110340 w 4313986"/>
              <a:gd name="connsiteY8" fmla="*/ 3764699 h 3764699"/>
              <a:gd name="connsiteX9" fmla="*/ 1997825 w 4313986"/>
              <a:gd name="connsiteY9" fmla="*/ 1885807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446789 w 4313986"/>
              <a:gd name="connsiteY3" fmla="*/ 1263072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04193 w 4313986"/>
              <a:gd name="connsiteY7" fmla="*/ 1960452 h 3764699"/>
              <a:gd name="connsiteX8" fmla="*/ 2110340 w 4313986"/>
              <a:gd name="connsiteY8" fmla="*/ 3764699 h 3764699"/>
              <a:gd name="connsiteX9" fmla="*/ 1997825 w 4313986"/>
              <a:gd name="connsiteY9" fmla="*/ 1885807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446789 w 4313986"/>
              <a:gd name="connsiteY3" fmla="*/ 1263072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1997825 w 4313986"/>
              <a:gd name="connsiteY9" fmla="*/ 1885807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446789 w 4313986"/>
              <a:gd name="connsiteY3" fmla="*/ 1263072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2016486 w 4313986"/>
              <a:gd name="connsiteY9" fmla="*/ 1997774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446789 w 4313986"/>
              <a:gd name="connsiteY3" fmla="*/ 1263072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1923180 w 4313986"/>
              <a:gd name="connsiteY9" fmla="*/ 1997774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297500 w 4313986"/>
              <a:gd name="connsiteY3" fmla="*/ 1449684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1923180 w 4313986"/>
              <a:gd name="connsiteY9" fmla="*/ 1997774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960502 w 4313986"/>
              <a:gd name="connsiteY1" fmla="*/ 1524330 h 3764699"/>
              <a:gd name="connsiteX2" fmla="*/ 2073018 w 4313986"/>
              <a:gd name="connsiteY2" fmla="*/ 0 h 3764699"/>
              <a:gd name="connsiteX3" fmla="*/ 2297500 w 4313986"/>
              <a:gd name="connsiteY3" fmla="*/ 1449684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1923180 w 4313986"/>
              <a:gd name="connsiteY9" fmla="*/ 1997774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960502 w 4313986"/>
              <a:gd name="connsiteY1" fmla="*/ 1524330 h 3764699"/>
              <a:gd name="connsiteX2" fmla="*/ 2073018 w 4313986"/>
              <a:gd name="connsiteY2" fmla="*/ 0 h 3764699"/>
              <a:gd name="connsiteX3" fmla="*/ 2297500 w 4313986"/>
              <a:gd name="connsiteY3" fmla="*/ 1449684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1923180 w 4313986"/>
              <a:gd name="connsiteY9" fmla="*/ 1997774 h 3764699"/>
              <a:gd name="connsiteX10" fmla="*/ 0 w 4313986"/>
              <a:gd name="connsiteY10" fmla="*/ 2744215 h 3764699"/>
              <a:gd name="connsiteX11" fmla="*/ 1885310 w 4313986"/>
              <a:gd name="connsiteY11" fmla="*/ 1761051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960502 w 4313986"/>
              <a:gd name="connsiteY1" fmla="*/ 1524330 h 3764699"/>
              <a:gd name="connsiteX2" fmla="*/ 2073018 w 4313986"/>
              <a:gd name="connsiteY2" fmla="*/ 0 h 3764699"/>
              <a:gd name="connsiteX3" fmla="*/ 2297500 w 4313986"/>
              <a:gd name="connsiteY3" fmla="*/ 1449684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2035147 w 4313986"/>
              <a:gd name="connsiteY9" fmla="*/ 1941791 h 3764699"/>
              <a:gd name="connsiteX10" fmla="*/ 0 w 4313986"/>
              <a:gd name="connsiteY10" fmla="*/ 2744215 h 3764699"/>
              <a:gd name="connsiteX11" fmla="*/ 1885310 w 4313986"/>
              <a:gd name="connsiteY11" fmla="*/ 1761051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960502 w 4313986"/>
              <a:gd name="connsiteY1" fmla="*/ 1524330 h 3764699"/>
              <a:gd name="connsiteX2" fmla="*/ 2073018 w 4313986"/>
              <a:gd name="connsiteY2" fmla="*/ 0 h 3764699"/>
              <a:gd name="connsiteX3" fmla="*/ 2222855 w 4313986"/>
              <a:gd name="connsiteY3" fmla="*/ 1524329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2035147 w 4313986"/>
              <a:gd name="connsiteY9" fmla="*/ 1941791 h 3764699"/>
              <a:gd name="connsiteX10" fmla="*/ 0 w 4313986"/>
              <a:gd name="connsiteY10" fmla="*/ 2744215 h 3764699"/>
              <a:gd name="connsiteX11" fmla="*/ 1885310 w 4313986"/>
              <a:gd name="connsiteY11" fmla="*/ 1761051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2016485 w 4313986"/>
              <a:gd name="connsiteY1" fmla="*/ 1542991 h 3764699"/>
              <a:gd name="connsiteX2" fmla="*/ 2073018 w 4313986"/>
              <a:gd name="connsiteY2" fmla="*/ 0 h 3764699"/>
              <a:gd name="connsiteX3" fmla="*/ 2222855 w 4313986"/>
              <a:gd name="connsiteY3" fmla="*/ 1524329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2035147 w 4313986"/>
              <a:gd name="connsiteY9" fmla="*/ 1941791 h 3764699"/>
              <a:gd name="connsiteX10" fmla="*/ 0 w 4313986"/>
              <a:gd name="connsiteY10" fmla="*/ 2744215 h 3764699"/>
              <a:gd name="connsiteX11" fmla="*/ 1885310 w 4313986"/>
              <a:gd name="connsiteY11" fmla="*/ 1761051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2016485 w 4313986"/>
              <a:gd name="connsiteY1" fmla="*/ 1542991 h 3764699"/>
              <a:gd name="connsiteX2" fmla="*/ 2073018 w 4313986"/>
              <a:gd name="connsiteY2" fmla="*/ 0 h 3764699"/>
              <a:gd name="connsiteX3" fmla="*/ 2222855 w 4313986"/>
              <a:gd name="connsiteY3" fmla="*/ 1524329 h 3764699"/>
              <a:gd name="connsiteX4" fmla="*/ 4164697 w 4313986"/>
              <a:gd name="connsiteY4" fmla="*/ 833873 h 3764699"/>
              <a:gd name="connsiteX5" fmla="*/ 2354030 w 4313986"/>
              <a:gd name="connsiteY5" fmla="*/ 1742390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2035147 w 4313986"/>
              <a:gd name="connsiteY9" fmla="*/ 1941791 h 3764699"/>
              <a:gd name="connsiteX10" fmla="*/ 0 w 4313986"/>
              <a:gd name="connsiteY10" fmla="*/ 2744215 h 3764699"/>
              <a:gd name="connsiteX11" fmla="*/ 1885310 w 4313986"/>
              <a:gd name="connsiteY11" fmla="*/ 1761051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2016485 w 4313986"/>
              <a:gd name="connsiteY1" fmla="*/ 1542991 h 3764699"/>
              <a:gd name="connsiteX2" fmla="*/ 2073018 w 4313986"/>
              <a:gd name="connsiteY2" fmla="*/ 0 h 3764699"/>
              <a:gd name="connsiteX3" fmla="*/ 2222855 w 4313986"/>
              <a:gd name="connsiteY3" fmla="*/ 1524329 h 3764699"/>
              <a:gd name="connsiteX4" fmla="*/ 4164697 w 4313986"/>
              <a:gd name="connsiteY4" fmla="*/ 833873 h 3764699"/>
              <a:gd name="connsiteX5" fmla="*/ 2354030 w 4313986"/>
              <a:gd name="connsiteY5" fmla="*/ 1742390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222307 w 4313986"/>
              <a:gd name="connsiteY8" fmla="*/ 3764699 h 3764699"/>
              <a:gd name="connsiteX9" fmla="*/ 2035147 w 4313986"/>
              <a:gd name="connsiteY9" fmla="*/ 1941791 h 3764699"/>
              <a:gd name="connsiteX10" fmla="*/ 0 w 4313986"/>
              <a:gd name="connsiteY10" fmla="*/ 2744215 h 3764699"/>
              <a:gd name="connsiteX11" fmla="*/ 1885310 w 4313986"/>
              <a:gd name="connsiteY11" fmla="*/ 1761051 h 3764699"/>
              <a:gd name="connsiteX12" fmla="*/ 130628 w 4313986"/>
              <a:gd name="connsiteY12" fmla="*/ 833873 h 3764699"/>
              <a:gd name="connsiteX0" fmla="*/ 130628 w 4313986"/>
              <a:gd name="connsiteY0" fmla="*/ 833873 h 3770247"/>
              <a:gd name="connsiteX1" fmla="*/ 2016485 w 4313986"/>
              <a:gd name="connsiteY1" fmla="*/ 1542991 h 3770247"/>
              <a:gd name="connsiteX2" fmla="*/ 2073018 w 4313986"/>
              <a:gd name="connsiteY2" fmla="*/ 0 h 3770247"/>
              <a:gd name="connsiteX3" fmla="*/ 2222855 w 4313986"/>
              <a:gd name="connsiteY3" fmla="*/ 1524329 h 3770247"/>
              <a:gd name="connsiteX4" fmla="*/ 4164697 w 4313986"/>
              <a:gd name="connsiteY4" fmla="*/ 833873 h 3770247"/>
              <a:gd name="connsiteX5" fmla="*/ 2354030 w 4313986"/>
              <a:gd name="connsiteY5" fmla="*/ 1742390 h 3770247"/>
              <a:gd name="connsiteX6" fmla="*/ 4313986 w 4313986"/>
              <a:gd name="connsiteY6" fmla="*/ 2800198 h 3770247"/>
              <a:gd name="connsiteX7" fmla="*/ 2260176 w 4313986"/>
              <a:gd name="connsiteY7" fmla="*/ 1941791 h 3770247"/>
              <a:gd name="connsiteX8" fmla="*/ 2222307 w 4313986"/>
              <a:gd name="connsiteY8" fmla="*/ 3764699 h 3770247"/>
              <a:gd name="connsiteX9" fmla="*/ 2035147 w 4313986"/>
              <a:gd name="connsiteY9" fmla="*/ 1941791 h 3770247"/>
              <a:gd name="connsiteX10" fmla="*/ 0 w 4313986"/>
              <a:gd name="connsiteY10" fmla="*/ 2744215 h 3770247"/>
              <a:gd name="connsiteX11" fmla="*/ 1885310 w 4313986"/>
              <a:gd name="connsiteY11" fmla="*/ 1761051 h 3770247"/>
              <a:gd name="connsiteX12" fmla="*/ 130628 w 4313986"/>
              <a:gd name="connsiteY12" fmla="*/ 833873 h 3770247"/>
              <a:gd name="connsiteX0" fmla="*/ 130628 w 4313986"/>
              <a:gd name="connsiteY0" fmla="*/ 833873 h 3779988"/>
              <a:gd name="connsiteX1" fmla="*/ 2016485 w 4313986"/>
              <a:gd name="connsiteY1" fmla="*/ 1542991 h 3779988"/>
              <a:gd name="connsiteX2" fmla="*/ 2073018 w 4313986"/>
              <a:gd name="connsiteY2" fmla="*/ 0 h 3779988"/>
              <a:gd name="connsiteX3" fmla="*/ 2222855 w 4313986"/>
              <a:gd name="connsiteY3" fmla="*/ 1524329 h 3779988"/>
              <a:gd name="connsiteX4" fmla="*/ 4164697 w 4313986"/>
              <a:gd name="connsiteY4" fmla="*/ 833873 h 3779988"/>
              <a:gd name="connsiteX5" fmla="*/ 2354030 w 4313986"/>
              <a:gd name="connsiteY5" fmla="*/ 1742390 h 3779988"/>
              <a:gd name="connsiteX6" fmla="*/ 4313986 w 4313986"/>
              <a:gd name="connsiteY6" fmla="*/ 2800198 h 3779988"/>
              <a:gd name="connsiteX7" fmla="*/ 2260176 w 4313986"/>
              <a:gd name="connsiteY7" fmla="*/ 1941791 h 3779988"/>
              <a:gd name="connsiteX8" fmla="*/ 2222307 w 4313986"/>
              <a:gd name="connsiteY8" fmla="*/ 3764699 h 3779988"/>
              <a:gd name="connsiteX9" fmla="*/ 2035147 w 4313986"/>
              <a:gd name="connsiteY9" fmla="*/ 1941791 h 3779988"/>
              <a:gd name="connsiteX10" fmla="*/ 0 w 4313986"/>
              <a:gd name="connsiteY10" fmla="*/ 2744215 h 3779988"/>
              <a:gd name="connsiteX11" fmla="*/ 1885310 w 4313986"/>
              <a:gd name="connsiteY11" fmla="*/ 1761051 h 3779988"/>
              <a:gd name="connsiteX12" fmla="*/ 130628 w 4313986"/>
              <a:gd name="connsiteY12" fmla="*/ 833873 h 3779988"/>
              <a:gd name="connsiteX0" fmla="*/ 130628 w 4313986"/>
              <a:gd name="connsiteY0" fmla="*/ 835274 h 3781389"/>
              <a:gd name="connsiteX1" fmla="*/ 2016485 w 4313986"/>
              <a:gd name="connsiteY1" fmla="*/ 1544392 h 3781389"/>
              <a:gd name="connsiteX2" fmla="*/ 2073018 w 4313986"/>
              <a:gd name="connsiteY2" fmla="*/ 1401 h 3781389"/>
              <a:gd name="connsiteX3" fmla="*/ 2222855 w 4313986"/>
              <a:gd name="connsiteY3" fmla="*/ 1525730 h 3781389"/>
              <a:gd name="connsiteX4" fmla="*/ 4164697 w 4313986"/>
              <a:gd name="connsiteY4" fmla="*/ 835274 h 3781389"/>
              <a:gd name="connsiteX5" fmla="*/ 2354030 w 4313986"/>
              <a:gd name="connsiteY5" fmla="*/ 1743791 h 3781389"/>
              <a:gd name="connsiteX6" fmla="*/ 4313986 w 4313986"/>
              <a:gd name="connsiteY6" fmla="*/ 2801599 h 3781389"/>
              <a:gd name="connsiteX7" fmla="*/ 2260176 w 4313986"/>
              <a:gd name="connsiteY7" fmla="*/ 1943192 h 3781389"/>
              <a:gd name="connsiteX8" fmla="*/ 2222307 w 4313986"/>
              <a:gd name="connsiteY8" fmla="*/ 3766100 h 3781389"/>
              <a:gd name="connsiteX9" fmla="*/ 2035147 w 4313986"/>
              <a:gd name="connsiteY9" fmla="*/ 1943192 h 3781389"/>
              <a:gd name="connsiteX10" fmla="*/ 0 w 4313986"/>
              <a:gd name="connsiteY10" fmla="*/ 2745616 h 3781389"/>
              <a:gd name="connsiteX11" fmla="*/ 1885310 w 4313986"/>
              <a:gd name="connsiteY11" fmla="*/ 1762452 h 3781389"/>
              <a:gd name="connsiteX12" fmla="*/ 130628 w 4313986"/>
              <a:gd name="connsiteY12" fmla="*/ 835274 h 3781389"/>
              <a:gd name="connsiteX0" fmla="*/ 130628 w 4313986"/>
              <a:gd name="connsiteY0" fmla="*/ 843560 h 3789675"/>
              <a:gd name="connsiteX1" fmla="*/ 2016485 w 4313986"/>
              <a:gd name="connsiteY1" fmla="*/ 1552678 h 3789675"/>
              <a:gd name="connsiteX2" fmla="*/ 2073018 w 4313986"/>
              <a:gd name="connsiteY2" fmla="*/ 9687 h 3789675"/>
              <a:gd name="connsiteX3" fmla="*/ 2222855 w 4313986"/>
              <a:gd name="connsiteY3" fmla="*/ 1534016 h 3789675"/>
              <a:gd name="connsiteX4" fmla="*/ 4164697 w 4313986"/>
              <a:gd name="connsiteY4" fmla="*/ 843560 h 3789675"/>
              <a:gd name="connsiteX5" fmla="*/ 2354030 w 4313986"/>
              <a:gd name="connsiteY5" fmla="*/ 1752077 h 3789675"/>
              <a:gd name="connsiteX6" fmla="*/ 4313986 w 4313986"/>
              <a:gd name="connsiteY6" fmla="*/ 2809885 h 3789675"/>
              <a:gd name="connsiteX7" fmla="*/ 2260176 w 4313986"/>
              <a:gd name="connsiteY7" fmla="*/ 1951478 h 3789675"/>
              <a:gd name="connsiteX8" fmla="*/ 2222307 w 4313986"/>
              <a:gd name="connsiteY8" fmla="*/ 3774386 h 3789675"/>
              <a:gd name="connsiteX9" fmla="*/ 2035147 w 4313986"/>
              <a:gd name="connsiteY9" fmla="*/ 1951478 h 3789675"/>
              <a:gd name="connsiteX10" fmla="*/ 0 w 4313986"/>
              <a:gd name="connsiteY10" fmla="*/ 2753902 h 3789675"/>
              <a:gd name="connsiteX11" fmla="*/ 1885310 w 4313986"/>
              <a:gd name="connsiteY11" fmla="*/ 1770738 h 3789675"/>
              <a:gd name="connsiteX12" fmla="*/ 130628 w 4313986"/>
              <a:gd name="connsiteY12" fmla="*/ 843560 h 3789675"/>
              <a:gd name="connsiteX0" fmla="*/ 130628 w 4406575"/>
              <a:gd name="connsiteY0" fmla="*/ 843560 h 3789675"/>
              <a:gd name="connsiteX1" fmla="*/ 2016485 w 4406575"/>
              <a:gd name="connsiteY1" fmla="*/ 1552678 h 3789675"/>
              <a:gd name="connsiteX2" fmla="*/ 2073018 w 4406575"/>
              <a:gd name="connsiteY2" fmla="*/ 9687 h 3789675"/>
              <a:gd name="connsiteX3" fmla="*/ 2222855 w 4406575"/>
              <a:gd name="connsiteY3" fmla="*/ 1534016 h 3789675"/>
              <a:gd name="connsiteX4" fmla="*/ 4164697 w 4406575"/>
              <a:gd name="connsiteY4" fmla="*/ 843560 h 3789675"/>
              <a:gd name="connsiteX5" fmla="*/ 2354030 w 4406575"/>
              <a:gd name="connsiteY5" fmla="*/ 1752077 h 3789675"/>
              <a:gd name="connsiteX6" fmla="*/ 4313986 w 4406575"/>
              <a:gd name="connsiteY6" fmla="*/ 2809885 h 3789675"/>
              <a:gd name="connsiteX7" fmla="*/ 2260176 w 4406575"/>
              <a:gd name="connsiteY7" fmla="*/ 1951478 h 3789675"/>
              <a:gd name="connsiteX8" fmla="*/ 2222307 w 4406575"/>
              <a:gd name="connsiteY8" fmla="*/ 3774386 h 3789675"/>
              <a:gd name="connsiteX9" fmla="*/ 2035147 w 4406575"/>
              <a:gd name="connsiteY9" fmla="*/ 1951478 h 3789675"/>
              <a:gd name="connsiteX10" fmla="*/ 0 w 4406575"/>
              <a:gd name="connsiteY10" fmla="*/ 2753902 h 3789675"/>
              <a:gd name="connsiteX11" fmla="*/ 1885310 w 4406575"/>
              <a:gd name="connsiteY11" fmla="*/ 1770738 h 3789675"/>
              <a:gd name="connsiteX12" fmla="*/ 130628 w 4406575"/>
              <a:gd name="connsiteY12" fmla="*/ 843560 h 3789675"/>
              <a:gd name="connsiteX0" fmla="*/ 130628 w 4406575"/>
              <a:gd name="connsiteY0" fmla="*/ 843560 h 3789675"/>
              <a:gd name="connsiteX1" fmla="*/ 2016485 w 4406575"/>
              <a:gd name="connsiteY1" fmla="*/ 1552678 h 3789675"/>
              <a:gd name="connsiteX2" fmla="*/ 2073018 w 4406575"/>
              <a:gd name="connsiteY2" fmla="*/ 9687 h 3789675"/>
              <a:gd name="connsiteX3" fmla="*/ 2222855 w 4406575"/>
              <a:gd name="connsiteY3" fmla="*/ 1534016 h 3789675"/>
              <a:gd name="connsiteX4" fmla="*/ 4164697 w 4406575"/>
              <a:gd name="connsiteY4" fmla="*/ 843560 h 3789675"/>
              <a:gd name="connsiteX5" fmla="*/ 2354030 w 4406575"/>
              <a:gd name="connsiteY5" fmla="*/ 1752077 h 3789675"/>
              <a:gd name="connsiteX6" fmla="*/ 4313986 w 4406575"/>
              <a:gd name="connsiteY6" fmla="*/ 2809885 h 3789675"/>
              <a:gd name="connsiteX7" fmla="*/ 2260176 w 4406575"/>
              <a:gd name="connsiteY7" fmla="*/ 1951478 h 3789675"/>
              <a:gd name="connsiteX8" fmla="*/ 2222307 w 4406575"/>
              <a:gd name="connsiteY8" fmla="*/ 3774386 h 3789675"/>
              <a:gd name="connsiteX9" fmla="*/ 2035147 w 4406575"/>
              <a:gd name="connsiteY9" fmla="*/ 1951478 h 3789675"/>
              <a:gd name="connsiteX10" fmla="*/ 0 w 4406575"/>
              <a:gd name="connsiteY10" fmla="*/ 2753902 h 3789675"/>
              <a:gd name="connsiteX11" fmla="*/ 1885310 w 4406575"/>
              <a:gd name="connsiteY11" fmla="*/ 1770738 h 3789675"/>
              <a:gd name="connsiteX12" fmla="*/ 130628 w 4406575"/>
              <a:gd name="connsiteY12" fmla="*/ 843560 h 3789675"/>
              <a:gd name="connsiteX0" fmla="*/ 130628 w 4406575"/>
              <a:gd name="connsiteY0" fmla="*/ 843560 h 3789675"/>
              <a:gd name="connsiteX1" fmla="*/ 2016485 w 4406575"/>
              <a:gd name="connsiteY1" fmla="*/ 1552678 h 3789675"/>
              <a:gd name="connsiteX2" fmla="*/ 2073018 w 4406575"/>
              <a:gd name="connsiteY2" fmla="*/ 9687 h 3789675"/>
              <a:gd name="connsiteX3" fmla="*/ 2222855 w 4406575"/>
              <a:gd name="connsiteY3" fmla="*/ 1534016 h 3789675"/>
              <a:gd name="connsiteX4" fmla="*/ 4164697 w 4406575"/>
              <a:gd name="connsiteY4" fmla="*/ 843560 h 3789675"/>
              <a:gd name="connsiteX5" fmla="*/ 2354030 w 4406575"/>
              <a:gd name="connsiteY5" fmla="*/ 1752077 h 3789675"/>
              <a:gd name="connsiteX6" fmla="*/ 4313986 w 4406575"/>
              <a:gd name="connsiteY6" fmla="*/ 2809885 h 3789675"/>
              <a:gd name="connsiteX7" fmla="*/ 2260176 w 4406575"/>
              <a:gd name="connsiteY7" fmla="*/ 1951478 h 3789675"/>
              <a:gd name="connsiteX8" fmla="*/ 2222307 w 4406575"/>
              <a:gd name="connsiteY8" fmla="*/ 3774386 h 3789675"/>
              <a:gd name="connsiteX9" fmla="*/ 2035147 w 4406575"/>
              <a:gd name="connsiteY9" fmla="*/ 1951478 h 3789675"/>
              <a:gd name="connsiteX10" fmla="*/ 0 w 4406575"/>
              <a:gd name="connsiteY10" fmla="*/ 2753902 h 3789675"/>
              <a:gd name="connsiteX11" fmla="*/ 1885310 w 4406575"/>
              <a:gd name="connsiteY11" fmla="*/ 1770738 h 3789675"/>
              <a:gd name="connsiteX12" fmla="*/ 130628 w 4406575"/>
              <a:gd name="connsiteY12" fmla="*/ 843560 h 3789675"/>
              <a:gd name="connsiteX0" fmla="*/ 130628 w 4406575"/>
              <a:gd name="connsiteY0" fmla="*/ 843560 h 3789675"/>
              <a:gd name="connsiteX1" fmla="*/ 2016485 w 4406575"/>
              <a:gd name="connsiteY1" fmla="*/ 1552678 h 3789675"/>
              <a:gd name="connsiteX2" fmla="*/ 2073018 w 4406575"/>
              <a:gd name="connsiteY2" fmla="*/ 9687 h 3789675"/>
              <a:gd name="connsiteX3" fmla="*/ 2222855 w 4406575"/>
              <a:gd name="connsiteY3" fmla="*/ 1534016 h 3789675"/>
              <a:gd name="connsiteX4" fmla="*/ 4164697 w 4406575"/>
              <a:gd name="connsiteY4" fmla="*/ 843560 h 3789675"/>
              <a:gd name="connsiteX5" fmla="*/ 2354030 w 4406575"/>
              <a:gd name="connsiteY5" fmla="*/ 1752077 h 3789675"/>
              <a:gd name="connsiteX6" fmla="*/ 4313986 w 4406575"/>
              <a:gd name="connsiteY6" fmla="*/ 2809885 h 3789675"/>
              <a:gd name="connsiteX7" fmla="*/ 2260176 w 4406575"/>
              <a:gd name="connsiteY7" fmla="*/ 1951478 h 3789675"/>
              <a:gd name="connsiteX8" fmla="*/ 2222307 w 4406575"/>
              <a:gd name="connsiteY8" fmla="*/ 3774386 h 3789675"/>
              <a:gd name="connsiteX9" fmla="*/ 2035147 w 4406575"/>
              <a:gd name="connsiteY9" fmla="*/ 1951478 h 3789675"/>
              <a:gd name="connsiteX10" fmla="*/ 0 w 4406575"/>
              <a:gd name="connsiteY10" fmla="*/ 2753902 h 3789675"/>
              <a:gd name="connsiteX11" fmla="*/ 1885310 w 4406575"/>
              <a:gd name="connsiteY11" fmla="*/ 1770738 h 3789675"/>
              <a:gd name="connsiteX12" fmla="*/ 130628 w 4406575"/>
              <a:gd name="connsiteY12" fmla="*/ 843560 h 3789675"/>
              <a:gd name="connsiteX0" fmla="*/ 130628 w 4406575"/>
              <a:gd name="connsiteY0" fmla="*/ 1047462 h 3993577"/>
              <a:gd name="connsiteX1" fmla="*/ 2016485 w 4406575"/>
              <a:gd name="connsiteY1" fmla="*/ 1756580 h 3993577"/>
              <a:gd name="connsiteX2" fmla="*/ 2073018 w 4406575"/>
              <a:gd name="connsiteY2" fmla="*/ 8316 h 3993577"/>
              <a:gd name="connsiteX3" fmla="*/ 2222855 w 4406575"/>
              <a:gd name="connsiteY3" fmla="*/ 1737918 h 3993577"/>
              <a:gd name="connsiteX4" fmla="*/ 4164697 w 4406575"/>
              <a:gd name="connsiteY4" fmla="*/ 1047462 h 3993577"/>
              <a:gd name="connsiteX5" fmla="*/ 2354030 w 4406575"/>
              <a:gd name="connsiteY5" fmla="*/ 1955979 h 3993577"/>
              <a:gd name="connsiteX6" fmla="*/ 4313986 w 4406575"/>
              <a:gd name="connsiteY6" fmla="*/ 3013787 h 3993577"/>
              <a:gd name="connsiteX7" fmla="*/ 2260176 w 4406575"/>
              <a:gd name="connsiteY7" fmla="*/ 2155380 h 3993577"/>
              <a:gd name="connsiteX8" fmla="*/ 2222307 w 4406575"/>
              <a:gd name="connsiteY8" fmla="*/ 3978288 h 3993577"/>
              <a:gd name="connsiteX9" fmla="*/ 2035147 w 4406575"/>
              <a:gd name="connsiteY9" fmla="*/ 2155380 h 3993577"/>
              <a:gd name="connsiteX10" fmla="*/ 0 w 4406575"/>
              <a:gd name="connsiteY10" fmla="*/ 2957804 h 3993577"/>
              <a:gd name="connsiteX11" fmla="*/ 1885310 w 4406575"/>
              <a:gd name="connsiteY11" fmla="*/ 1974640 h 3993577"/>
              <a:gd name="connsiteX12" fmla="*/ 130628 w 4406575"/>
              <a:gd name="connsiteY12" fmla="*/ 1047462 h 3993577"/>
              <a:gd name="connsiteX0" fmla="*/ 130628 w 4406575"/>
              <a:gd name="connsiteY0" fmla="*/ 1047462 h 3993577"/>
              <a:gd name="connsiteX1" fmla="*/ 2016485 w 4406575"/>
              <a:gd name="connsiteY1" fmla="*/ 1756580 h 3993577"/>
              <a:gd name="connsiteX2" fmla="*/ 2073018 w 4406575"/>
              <a:gd name="connsiteY2" fmla="*/ 8316 h 3993577"/>
              <a:gd name="connsiteX3" fmla="*/ 2222855 w 4406575"/>
              <a:gd name="connsiteY3" fmla="*/ 1737918 h 3993577"/>
              <a:gd name="connsiteX4" fmla="*/ 4164697 w 4406575"/>
              <a:gd name="connsiteY4" fmla="*/ 1047462 h 3993577"/>
              <a:gd name="connsiteX5" fmla="*/ 2354030 w 4406575"/>
              <a:gd name="connsiteY5" fmla="*/ 1955979 h 3993577"/>
              <a:gd name="connsiteX6" fmla="*/ 4313986 w 4406575"/>
              <a:gd name="connsiteY6" fmla="*/ 3013787 h 3993577"/>
              <a:gd name="connsiteX7" fmla="*/ 2260176 w 4406575"/>
              <a:gd name="connsiteY7" fmla="*/ 2155380 h 3993577"/>
              <a:gd name="connsiteX8" fmla="*/ 2222307 w 4406575"/>
              <a:gd name="connsiteY8" fmla="*/ 3978288 h 3993577"/>
              <a:gd name="connsiteX9" fmla="*/ 2035147 w 4406575"/>
              <a:gd name="connsiteY9" fmla="*/ 2155380 h 3993577"/>
              <a:gd name="connsiteX10" fmla="*/ 0 w 4406575"/>
              <a:gd name="connsiteY10" fmla="*/ 2957804 h 3993577"/>
              <a:gd name="connsiteX11" fmla="*/ 1885310 w 4406575"/>
              <a:gd name="connsiteY11" fmla="*/ 1974640 h 3993577"/>
              <a:gd name="connsiteX12" fmla="*/ 130628 w 4406575"/>
              <a:gd name="connsiteY12" fmla="*/ 1047462 h 3993577"/>
              <a:gd name="connsiteX0" fmla="*/ 130628 w 4406575"/>
              <a:gd name="connsiteY0" fmla="*/ 1047462 h 3993577"/>
              <a:gd name="connsiteX1" fmla="*/ 2016485 w 4406575"/>
              <a:gd name="connsiteY1" fmla="*/ 1756580 h 3993577"/>
              <a:gd name="connsiteX2" fmla="*/ 2073018 w 4406575"/>
              <a:gd name="connsiteY2" fmla="*/ 8316 h 3993577"/>
              <a:gd name="connsiteX3" fmla="*/ 2222855 w 4406575"/>
              <a:gd name="connsiteY3" fmla="*/ 1737918 h 3993577"/>
              <a:gd name="connsiteX4" fmla="*/ 4164697 w 4406575"/>
              <a:gd name="connsiteY4" fmla="*/ 1047462 h 3993577"/>
              <a:gd name="connsiteX5" fmla="*/ 2354030 w 4406575"/>
              <a:gd name="connsiteY5" fmla="*/ 1955979 h 3993577"/>
              <a:gd name="connsiteX6" fmla="*/ 4313986 w 4406575"/>
              <a:gd name="connsiteY6" fmla="*/ 3013787 h 3993577"/>
              <a:gd name="connsiteX7" fmla="*/ 2260176 w 4406575"/>
              <a:gd name="connsiteY7" fmla="*/ 2155380 h 3993577"/>
              <a:gd name="connsiteX8" fmla="*/ 2222307 w 4406575"/>
              <a:gd name="connsiteY8" fmla="*/ 3978288 h 3993577"/>
              <a:gd name="connsiteX9" fmla="*/ 2035147 w 4406575"/>
              <a:gd name="connsiteY9" fmla="*/ 2155380 h 3993577"/>
              <a:gd name="connsiteX10" fmla="*/ 0 w 4406575"/>
              <a:gd name="connsiteY10" fmla="*/ 2957804 h 3993577"/>
              <a:gd name="connsiteX11" fmla="*/ 1885310 w 4406575"/>
              <a:gd name="connsiteY11" fmla="*/ 1974640 h 3993577"/>
              <a:gd name="connsiteX12" fmla="*/ 130628 w 4406575"/>
              <a:gd name="connsiteY12" fmla="*/ 1047462 h 3993577"/>
              <a:gd name="connsiteX0" fmla="*/ 130628 w 4406575"/>
              <a:gd name="connsiteY0" fmla="*/ 1047462 h 3993577"/>
              <a:gd name="connsiteX1" fmla="*/ 2016485 w 4406575"/>
              <a:gd name="connsiteY1" fmla="*/ 1756580 h 3993577"/>
              <a:gd name="connsiteX2" fmla="*/ 2073018 w 4406575"/>
              <a:gd name="connsiteY2" fmla="*/ 8316 h 3993577"/>
              <a:gd name="connsiteX3" fmla="*/ 2222855 w 4406575"/>
              <a:gd name="connsiteY3" fmla="*/ 1737918 h 3993577"/>
              <a:gd name="connsiteX4" fmla="*/ 4164697 w 4406575"/>
              <a:gd name="connsiteY4" fmla="*/ 1047462 h 3993577"/>
              <a:gd name="connsiteX5" fmla="*/ 2354030 w 4406575"/>
              <a:gd name="connsiteY5" fmla="*/ 1955979 h 3993577"/>
              <a:gd name="connsiteX6" fmla="*/ 4313986 w 4406575"/>
              <a:gd name="connsiteY6" fmla="*/ 3013787 h 3993577"/>
              <a:gd name="connsiteX7" fmla="*/ 2260176 w 4406575"/>
              <a:gd name="connsiteY7" fmla="*/ 2155380 h 3993577"/>
              <a:gd name="connsiteX8" fmla="*/ 2222307 w 4406575"/>
              <a:gd name="connsiteY8" fmla="*/ 3978288 h 3993577"/>
              <a:gd name="connsiteX9" fmla="*/ 2035147 w 4406575"/>
              <a:gd name="connsiteY9" fmla="*/ 2155380 h 3993577"/>
              <a:gd name="connsiteX10" fmla="*/ 0 w 4406575"/>
              <a:gd name="connsiteY10" fmla="*/ 2957804 h 3993577"/>
              <a:gd name="connsiteX11" fmla="*/ 1885310 w 4406575"/>
              <a:gd name="connsiteY11" fmla="*/ 1974640 h 3993577"/>
              <a:gd name="connsiteX12" fmla="*/ 130628 w 4406575"/>
              <a:gd name="connsiteY12" fmla="*/ 1047462 h 3993577"/>
              <a:gd name="connsiteX0" fmla="*/ 232589 w 4508536"/>
              <a:gd name="connsiteY0" fmla="*/ 1047462 h 3993577"/>
              <a:gd name="connsiteX1" fmla="*/ 2118446 w 4508536"/>
              <a:gd name="connsiteY1" fmla="*/ 1756580 h 3993577"/>
              <a:gd name="connsiteX2" fmla="*/ 2174979 w 4508536"/>
              <a:gd name="connsiteY2" fmla="*/ 8316 h 3993577"/>
              <a:gd name="connsiteX3" fmla="*/ 2324816 w 4508536"/>
              <a:gd name="connsiteY3" fmla="*/ 1737918 h 3993577"/>
              <a:gd name="connsiteX4" fmla="*/ 4266658 w 4508536"/>
              <a:gd name="connsiteY4" fmla="*/ 1047462 h 3993577"/>
              <a:gd name="connsiteX5" fmla="*/ 2455991 w 4508536"/>
              <a:gd name="connsiteY5" fmla="*/ 1955979 h 3993577"/>
              <a:gd name="connsiteX6" fmla="*/ 4415947 w 4508536"/>
              <a:gd name="connsiteY6" fmla="*/ 3013787 h 3993577"/>
              <a:gd name="connsiteX7" fmla="*/ 2362137 w 4508536"/>
              <a:gd name="connsiteY7" fmla="*/ 2155380 h 3993577"/>
              <a:gd name="connsiteX8" fmla="*/ 2324268 w 4508536"/>
              <a:gd name="connsiteY8" fmla="*/ 3978288 h 3993577"/>
              <a:gd name="connsiteX9" fmla="*/ 2137108 w 4508536"/>
              <a:gd name="connsiteY9" fmla="*/ 2155380 h 3993577"/>
              <a:gd name="connsiteX10" fmla="*/ 101961 w 4508536"/>
              <a:gd name="connsiteY10" fmla="*/ 2957804 h 3993577"/>
              <a:gd name="connsiteX11" fmla="*/ 1987271 w 4508536"/>
              <a:gd name="connsiteY11" fmla="*/ 1974640 h 3993577"/>
              <a:gd name="connsiteX12" fmla="*/ 232589 w 4508536"/>
              <a:gd name="connsiteY12" fmla="*/ 1047462 h 3993577"/>
              <a:gd name="connsiteX0" fmla="*/ 232589 w 4508536"/>
              <a:gd name="connsiteY0" fmla="*/ 1047462 h 3993577"/>
              <a:gd name="connsiteX1" fmla="*/ 2118446 w 4508536"/>
              <a:gd name="connsiteY1" fmla="*/ 1756580 h 3993577"/>
              <a:gd name="connsiteX2" fmla="*/ 2174979 w 4508536"/>
              <a:gd name="connsiteY2" fmla="*/ 8316 h 3993577"/>
              <a:gd name="connsiteX3" fmla="*/ 2324816 w 4508536"/>
              <a:gd name="connsiteY3" fmla="*/ 1737918 h 3993577"/>
              <a:gd name="connsiteX4" fmla="*/ 4266658 w 4508536"/>
              <a:gd name="connsiteY4" fmla="*/ 1047462 h 3993577"/>
              <a:gd name="connsiteX5" fmla="*/ 2455991 w 4508536"/>
              <a:gd name="connsiteY5" fmla="*/ 1955979 h 3993577"/>
              <a:gd name="connsiteX6" fmla="*/ 4415947 w 4508536"/>
              <a:gd name="connsiteY6" fmla="*/ 3013787 h 3993577"/>
              <a:gd name="connsiteX7" fmla="*/ 2362137 w 4508536"/>
              <a:gd name="connsiteY7" fmla="*/ 2155380 h 3993577"/>
              <a:gd name="connsiteX8" fmla="*/ 2324268 w 4508536"/>
              <a:gd name="connsiteY8" fmla="*/ 3978288 h 3993577"/>
              <a:gd name="connsiteX9" fmla="*/ 2137108 w 4508536"/>
              <a:gd name="connsiteY9" fmla="*/ 2155380 h 3993577"/>
              <a:gd name="connsiteX10" fmla="*/ 101961 w 4508536"/>
              <a:gd name="connsiteY10" fmla="*/ 2957804 h 3993577"/>
              <a:gd name="connsiteX11" fmla="*/ 1987271 w 4508536"/>
              <a:gd name="connsiteY11" fmla="*/ 1974640 h 3993577"/>
              <a:gd name="connsiteX12" fmla="*/ 232589 w 4508536"/>
              <a:gd name="connsiteY12" fmla="*/ 1047462 h 3993577"/>
              <a:gd name="connsiteX0" fmla="*/ 232589 w 4383616"/>
              <a:gd name="connsiteY0" fmla="*/ 1047462 h 3993577"/>
              <a:gd name="connsiteX1" fmla="*/ 2118446 w 4383616"/>
              <a:gd name="connsiteY1" fmla="*/ 1756580 h 3993577"/>
              <a:gd name="connsiteX2" fmla="*/ 2174979 w 4383616"/>
              <a:gd name="connsiteY2" fmla="*/ 8316 h 3993577"/>
              <a:gd name="connsiteX3" fmla="*/ 2324816 w 4383616"/>
              <a:gd name="connsiteY3" fmla="*/ 1737918 h 3993577"/>
              <a:gd name="connsiteX4" fmla="*/ 4266658 w 4383616"/>
              <a:gd name="connsiteY4" fmla="*/ 1047462 h 3993577"/>
              <a:gd name="connsiteX5" fmla="*/ 2455991 w 4383616"/>
              <a:gd name="connsiteY5" fmla="*/ 1955979 h 3993577"/>
              <a:gd name="connsiteX6" fmla="*/ 4285319 w 4383616"/>
              <a:gd name="connsiteY6" fmla="*/ 2976464 h 3993577"/>
              <a:gd name="connsiteX7" fmla="*/ 2362137 w 4383616"/>
              <a:gd name="connsiteY7" fmla="*/ 2155380 h 3993577"/>
              <a:gd name="connsiteX8" fmla="*/ 2324268 w 4383616"/>
              <a:gd name="connsiteY8" fmla="*/ 3978288 h 3993577"/>
              <a:gd name="connsiteX9" fmla="*/ 2137108 w 4383616"/>
              <a:gd name="connsiteY9" fmla="*/ 2155380 h 3993577"/>
              <a:gd name="connsiteX10" fmla="*/ 101961 w 4383616"/>
              <a:gd name="connsiteY10" fmla="*/ 2957804 h 3993577"/>
              <a:gd name="connsiteX11" fmla="*/ 1987271 w 4383616"/>
              <a:gd name="connsiteY11" fmla="*/ 1974640 h 3993577"/>
              <a:gd name="connsiteX12" fmla="*/ 232589 w 4383616"/>
              <a:gd name="connsiteY12" fmla="*/ 1047462 h 3993577"/>
              <a:gd name="connsiteX0" fmla="*/ 232589 w 4424000"/>
              <a:gd name="connsiteY0" fmla="*/ 1047462 h 3993577"/>
              <a:gd name="connsiteX1" fmla="*/ 2118446 w 4424000"/>
              <a:gd name="connsiteY1" fmla="*/ 1756580 h 3993577"/>
              <a:gd name="connsiteX2" fmla="*/ 2174979 w 4424000"/>
              <a:gd name="connsiteY2" fmla="*/ 8316 h 3993577"/>
              <a:gd name="connsiteX3" fmla="*/ 2324816 w 4424000"/>
              <a:gd name="connsiteY3" fmla="*/ 1737918 h 3993577"/>
              <a:gd name="connsiteX4" fmla="*/ 4266658 w 4424000"/>
              <a:gd name="connsiteY4" fmla="*/ 1047462 h 3993577"/>
              <a:gd name="connsiteX5" fmla="*/ 2455991 w 4424000"/>
              <a:gd name="connsiteY5" fmla="*/ 1955979 h 3993577"/>
              <a:gd name="connsiteX6" fmla="*/ 4285319 w 4424000"/>
              <a:gd name="connsiteY6" fmla="*/ 2976464 h 3993577"/>
              <a:gd name="connsiteX7" fmla="*/ 2362137 w 4424000"/>
              <a:gd name="connsiteY7" fmla="*/ 2155380 h 3993577"/>
              <a:gd name="connsiteX8" fmla="*/ 2324268 w 4424000"/>
              <a:gd name="connsiteY8" fmla="*/ 3978288 h 3993577"/>
              <a:gd name="connsiteX9" fmla="*/ 2137108 w 4424000"/>
              <a:gd name="connsiteY9" fmla="*/ 2155380 h 3993577"/>
              <a:gd name="connsiteX10" fmla="*/ 101961 w 4424000"/>
              <a:gd name="connsiteY10" fmla="*/ 2957804 h 3993577"/>
              <a:gd name="connsiteX11" fmla="*/ 1987271 w 4424000"/>
              <a:gd name="connsiteY11" fmla="*/ 1974640 h 3993577"/>
              <a:gd name="connsiteX12" fmla="*/ 232589 w 4424000"/>
              <a:gd name="connsiteY12" fmla="*/ 1047462 h 3993577"/>
              <a:gd name="connsiteX0" fmla="*/ 232589 w 4400498"/>
              <a:gd name="connsiteY0" fmla="*/ 1047462 h 3993577"/>
              <a:gd name="connsiteX1" fmla="*/ 2118446 w 4400498"/>
              <a:gd name="connsiteY1" fmla="*/ 1756580 h 3993577"/>
              <a:gd name="connsiteX2" fmla="*/ 2174979 w 4400498"/>
              <a:gd name="connsiteY2" fmla="*/ 8316 h 3993577"/>
              <a:gd name="connsiteX3" fmla="*/ 2324816 w 4400498"/>
              <a:gd name="connsiteY3" fmla="*/ 1737918 h 3993577"/>
              <a:gd name="connsiteX4" fmla="*/ 4266658 w 4400498"/>
              <a:gd name="connsiteY4" fmla="*/ 1047462 h 3993577"/>
              <a:gd name="connsiteX5" fmla="*/ 2455991 w 4400498"/>
              <a:gd name="connsiteY5" fmla="*/ 1955979 h 3993577"/>
              <a:gd name="connsiteX6" fmla="*/ 4285319 w 4400498"/>
              <a:gd name="connsiteY6" fmla="*/ 2976464 h 3993577"/>
              <a:gd name="connsiteX7" fmla="*/ 2362137 w 4400498"/>
              <a:gd name="connsiteY7" fmla="*/ 2155380 h 3993577"/>
              <a:gd name="connsiteX8" fmla="*/ 2324268 w 4400498"/>
              <a:gd name="connsiteY8" fmla="*/ 3978288 h 3993577"/>
              <a:gd name="connsiteX9" fmla="*/ 2137108 w 4400498"/>
              <a:gd name="connsiteY9" fmla="*/ 2155380 h 3993577"/>
              <a:gd name="connsiteX10" fmla="*/ 101961 w 4400498"/>
              <a:gd name="connsiteY10" fmla="*/ 2957804 h 3993577"/>
              <a:gd name="connsiteX11" fmla="*/ 1987271 w 4400498"/>
              <a:gd name="connsiteY11" fmla="*/ 1974640 h 3993577"/>
              <a:gd name="connsiteX12" fmla="*/ 232589 w 4400498"/>
              <a:gd name="connsiteY12" fmla="*/ 1047462 h 3993577"/>
              <a:gd name="connsiteX0" fmla="*/ 232589 w 4400498"/>
              <a:gd name="connsiteY0" fmla="*/ 1047462 h 3993577"/>
              <a:gd name="connsiteX1" fmla="*/ 2118446 w 4400498"/>
              <a:gd name="connsiteY1" fmla="*/ 1756580 h 3993577"/>
              <a:gd name="connsiteX2" fmla="*/ 2174979 w 4400498"/>
              <a:gd name="connsiteY2" fmla="*/ 8316 h 3993577"/>
              <a:gd name="connsiteX3" fmla="*/ 2324816 w 4400498"/>
              <a:gd name="connsiteY3" fmla="*/ 1737918 h 3993577"/>
              <a:gd name="connsiteX4" fmla="*/ 4266658 w 4400498"/>
              <a:gd name="connsiteY4" fmla="*/ 1047462 h 3993577"/>
              <a:gd name="connsiteX5" fmla="*/ 2455991 w 4400498"/>
              <a:gd name="connsiteY5" fmla="*/ 1955979 h 3993577"/>
              <a:gd name="connsiteX6" fmla="*/ 4285319 w 4400498"/>
              <a:gd name="connsiteY6" fmla="*/ 2976464 h 3993577"/>
              <a:gd name="connsiteX7" fmla="*/ 2362137 w 4400498"/>
              <a:gd name="connsiteY7" fmla="*/ 2155380 h 3993577"/>
              <a:gd name="connsiteX8" fmla="*/ 2324268 w 4400498"/>
              <a:gd name="connsiteY8" fmla="*/ 3978288 h 3993577"/>
              <a:gd name="connsiteX9" fmla="*/ 2137108 w 4400498"/>
              <a:gd name="connsiteY9" fmla="*/ 2155380 h 3993577"/>
              <a:gd name="connsiteX10" fmla="*/ 101961 w 4400498"/>
              <a:gd name="connsiteY10" fmla="*/ 2957804 h 3993577"/>
              <a:gd name="connsiteX11" fmla="*/ 1987271 w 4400498"/>
              <a:gd name="connsiteY11" fmla="*/ 1974640 h 3993577"/>
              <a:gd name="connsiteX12" fmla="*/ 232589 w 4400498"/>
              <a:gd name="connsiteY12" fmla="*/ 1047462 h 3993577"/>
              <a:gd name="connsiteX0" fmla="*/ 232589 w 4400498"/>
              <a:gd name="connsiteY0" fmla="*/ 1140264 h 4086379"/>
              <a:gd name="connsiteX1" fmla="*/ 2118446 w 4400498"/>
              <a:gd name="connsiteY1" fmla="*/ 1849382 h 4086379"/>
              <a:gd name="connsiteX2" fmla="*/ 2174979 w 4400498"/>
              <a:gd name="connsiteY2" fmla="*/ 7812 h 4086379"/>
              <a:gd name="connsiteX3" fmla="*/ 2324816 w 4400498"/>
              <a:gd name="connsiteY3" fmla="*/ 1830720 h 4086379"/>
              <a:gd name="connsiteX4" fmla="*/ 4266658 w 4400498"/>
              <a:gd name="connsiteY4" fmla="*/ 1140264 h 4086379"/>
              <a:gd name="connsiteX5" fmla="*/ 2455991 w 4400498"/>
              <a:gd name="connsiteY5" fmla="*/ 2048781 h 4086379"/>
              <a:gd name="connsiteX6" fmla="*/ 4285319 w 4400498"/>
              <a:gd name="connsiteY6" fmla="*/ 3069266 h 4086379"/>
              <a:gd name="connsiteX7" fmla="*/ 2362137 w 4400498"/>
              <a:gd name="connsiteY7" fmla="*/ 2248182 h 4086379"/>
              <a:gd name="connsiteX8" fmla="*/ 2324268 w 4400498"/>
              <a:gd name="connsiteY8" fmla="*/ 4071090 h 4086379"/>
              <a:gd name="connsiteX9" fmla="*/ 2137108 w 4400498"/>
              <a:gd name="connsiteY9" fmla="*/ 2248182 h 4086379"/>
              <a:gd name="connsiteX10" fmla="*/ 101961 w 4400498"/>
              <a:gd name="connsiteY10" fmla="*/ 3050606 h 4086379"/>
              <a:gd name="connsiteX11" fmla="*/ 1987271 w 4400498"/>
              <a:gd name="connsiteY11" fmla="*/ 2067442 h 4086379"/>
              <a:gd name="connsiteX12" fmla="*/ 232589 w 4400498"/>
              <a:gd name="connsiteY12" fmla="*/ 1140264 h 4086379"/>
              <a:gd name="connsiteX0" fmla="*/ 232589 w 4400498"/>
              <a:gd name="connsiteY0" fmla="*/ 1133557 h 4079672"/>
              <a:gd name="connsiteX1" fmla="*/ 2118446 w 4400498"/>
              <a:gd name="connsiteY1" fmla="*/ 1842675 h 4079672"/>
              <a:gd name="connsiteX2" fmla="*/ 2174979 w 4400498"/>
              <a:gd name="connsiteY2" fmla="*/ 1105 h 4079672"/>
              <a:gd name="connsiteX3" fmla="*/ 2324816 w 4400498"/>
              <a:gd name="connsiteY3" fmla="*/ 1824013 h 4079672"/>
              <a:gd name="connsiteX4" fmla="*/ 4266658 w 4400498"/>
              <a:gd name="connsiteY4" fmla="*/ 1133557 h 4079672"/>
              <a:gd name="connsiteX5" fmla="*/ 2455991 w 4400498"/>
              <a:gd name="connsiteY5" fmla="*/ 2042074 h 4079672"/>
              <a:gd name="connsiteX6" fmla="*/ 4285319 w 4400498"/>
              <a:gd name="connsiteY6" fmla="*/ 3062559 h 4079672"/>
              <a:gd name="connsiteX7" fmla="*/ 2362137 w 4400498"/>
              <a:gd name="connsiteY7" fmla="*/ 2241475 h 4079672"/>
              <a:gd name="connsiteX8" fmla="*/ 2324268 w 4400498"/>
              <a:gd name="connsiteY8" fmla="*/ 4064383 h 4079672"/>
              <a:gd name="connsiteX9" fmla="*/ 2137108 w 4400498"/>
              <a:gd name="connsiteY9" fmla="*/ 2241475 h 4079672"/>
              <a:gd name="connsiteX10" fmla="*/ 101961 w 4400498"/>
              <a:gd name="connsiteY10" fmla="*/ 3043899 h 4079672"/>
              <a:gd name="connsiteX11" fmla="*/ 1987271 w 4400498"/>
              <a:gd name="connsiteY11" fmla="*/ 2060735 h 4079672"/>
              <a:gd name="connsiteX12" fmla="*/ 232589 w 4400498"/>
              <a:gd name="connsiteY12" fmla="*/ 1133557 h 4079672"/>
              <a:gd name="connsiteX0" fmla="*/ 232589 w 4400498"/>
              <a:gd name="connsiteY0" fmla="*/ 1133557 h 4079672"/>
              <a:gd name="connsiteX1" fmla="*/ 2118446 w 4400498"/>
              <a:gd name="connsiteY1" fmla="*/ 1842675 h 4079672"/>
              <a:gd name="connsiteX2" fmla="*/ 2174979 w 4400498"/>
              <a:gd name="connsiteY2" fmla="*/ 1105 h 4079672"/>
              <a:gd name="connsiteX3" fmla="*/ 2324816 w 4400498"/>
              <a:gd name="connsiteY3" fmla="*/ 1824013 h 4079672"/>
              <a:gd name="connsiteX4" fmla="*/ 4266658 w 4400498"/>
              <a:gd name="connsiteY4" fmla="*/ 1133557 h 4079672"/>
              <a:gd name="connsiteX5" fmla="*/ 2455991 w 4400498"/>
              <a:gd name="connsiteY5" fmla="*/ 2042074 h 4079672"/>
              <a:gd name="connsiteX6" fmla="*/ 4285319 w 4400498"/>
              <a:gd name="connsiteY6" fmla="*/ 3062559 h 4079672"/>
              <a:gd name="connsiteX7" fmla="*/ 2362137 w 4400498"/>
              <a:gd name="connsiteY7" fmla="*/ 2241475 h 4079672"/>
              <a:gd name="connsiteX8" fmla="*/ 2324268 w 4400498"/>
              <a:gd name="connsiteY8" fmla="*/ 4064383 h 4079672"/>
              <a:gd name="connsiteX9" fmla="*/ 2137108 w 4400498"/>
              <a:gd name="connsiteY9" fmla="*/ 2241475 h 4079672"/>
              <a:gd name="connsiteX10" fmla="*/ 101961 w 4400498"/>
              <a:gd name="connsiteY10" fmla="*/ 3043899 h 4079672"/>
              <a:gd name="connsiteX11" fmla="*/ 1987271 w 4400498"/>
              <a:gd name="connsiteY11" fmla="*/ 2060735 h 4079672"/>
              <a:gd name="connsiteX12" fmla="*/ 232589 w 4400498"/>
              <a:gd name="connsiteY12" fmla="*/ 1133557 h 4079672"/>
              <a:gd name="connsiteX0" fmla="*/ 232589 w 4400498"/>
              <a:gd name="connsiteY0" fmla="*/ 1133557 h 4079672"/>
              <a:gd name="connsiteX1" fmla="*/ 2118446 w 4400498"/>
              <a:gd name="connsiteY1" fmla="*/ 1842675 h 4079672"/>
              <a:gd name="connsiteX2" fmla="*/ 2174979 w 4400498"/>
              <a:gd name="connsiteY2" fmla="*/ 1105 h 4079672"/>
              <a:gd name="connsiteX3" fmla="*/ 2324816 w 4400498"/>
              <a:gd name="connsiteY3" fmla="*/ 1824013 h 4079672"/>
              <a:gd name="connsiteX4" fmla="*/ 4266658 w 4400498"/>
              <a:gd name="connsiteY4" fmla="*/ 1133557 h 4079672"/>
              <a:gd name="connsiteX5" fmla="*/ 2455991 w 4400498"/>
              <a:gd name="connsiteY5" fmla="*/ 2042074 h 4079672"/>
              <a:gd name="connsiteX6" fmla="*/ 4285319 w 4400498"/>
              <a:gd name="connsiteY6" fmla="*/ 3062559 h 4079672"/>
              <a:gd name="connsiteX7" fmla="*/ 2362137 w 4400498"/>
              <a:gd name="connsiteY7" fmla="*/ 2241475 h 4079672"/>
              <a:gd name="connsiteX8" fmla="*/ 2324268 w 4400498"/>
              <a:gd name="connsiteY8" fmla="*/ 4064383 h 4079672"/>
              <a:gd name="connsiteX9" fmla="*/ 2137108 w 4400498"/>
              <a:gd name="connsiteY9" fmla="*/ 2241475 h 4079672"/>
              <a:gd name="connsiteX10" fmla="*/ 101961 w 4400498"/>
              <a:gd name="connsiteY10" fmla="*/ 3043899 h 4079672"/>
              <a:gd name="connsiteX11" fmla="*/ 1987271 w 4400498"/>
              <a:gd name="connsiteY11" fmla="*/ 2060735 h 4079672"/>
              <a:gd name="connsiteX12" fmla="*/ 232589 w 4400498"/>
              <a:gd name="connsiteY12" fmla="*/ 1133557 h 4079672"/>
              <a:gd name="connsiteX0" fmla="*/ 232589 w 4361824"/>
              <a:gd name="connsiteY0" fmla="*/ 1133557 h 4079672"/>
              <a:gd name="connsiteX1" fmla="*/ 2118446 w 4361824"/>
              <a:gd name="connsiteY1" fmla="*/ 1842675 h 4079672"/>
              <a:gd name="connsiteX2" fmla="*/ 2174979 w 4361824"/>
              <a:gd name="connsiteY2" fmla="*/ 1105 h 4079672"/>
              <a:gd name="connsiteX3" fmla="*/ 2324816 w 4361824"/>
              <a:gd name="connsiteY3" fmla="*/ 1824013 h 4079672"/>
              <a:gd name="connsiteX4" fmla="*/ 4266658 w 4361824"/>
              <a:gd name="connsiteY4" fmla="*/ 1133557 h 4079672"/>
              <a:gd name="connsiteX5" fmla="*/ 2455991 w 4361824"/>
              <a:gd name="connsiteY5" fmla="*/ 2042074 h 4079672"/>
              <a:gd name="connsiteX6" fmla="*/ 4229336 w 4361824"/>
              <a:gd name="connsiteY6" fmla="*/ 3099882 h 4079672"/>
              <a:gd name="connsiteX7" fmla="*/ 2362137 w 4361824"/>
              <a:gd name="connsiteY7" fmla="*/ 2241475 h 4079672"/>
              <a:gd name="connsiteX8" fmla="*/ 2324268 w 4361824"/>
              <a:gd name="connsiteY8" fmla="*/ 4064383 h 4079672"/>
              <a:gd name="connsiteX9" fmla="*/ 2137108 w 4361824"/>
              <a:gd name="connsiteY9" fmla="*/ 2241475 h 4079672"/>
              <a:gd name="connsiteX10" fmla="*/ 101961 w 4361824"/>
              <a:gd name="connsiteY10" fmla="*/ 3043899 h 4079672"/>
              <a:gd name="connsiteX11" fmla="*/ 1987271 w 4361824"/>
              <a:gd name="connsiteY11" fmla="*/ 2060735 h 4079672"/>
              <a:gd name="connsiteX12" fmla="*/ 232589 w 4361824"/>
              <a:gd name="connsiteY12" fmla="*/ 1133557 h 40796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4361824" h="4079672">
                <a:moveTo>
                  <a:pt x="232589" y="1133557"/>
                </a:moveTo>
                <a:cubicBezTo>
                  <a:pt x="879869" y="-160291"/>
                  <a:pt x="1489827" y="1606302"/>
                  <a:pt x="2118446" y="1842675"/>
                </a:cubicBezTo>
                <a:cubicBezTo>
                  <a:pt x="2137290" y="1328345"/>
                  <a:pt x="831188" y="-44401"/>
                  <a:pt x="2174979" y="1105"/>
                </a:cubicBezTo>
                <a:cubicBezTo>
                  <a:pt x="3717823" y="-31960"/>
                  <a:pt x="2274870" y="1315903"/>
                  <a:pt x="2324816" y="1824013"/>
                </a:cubicBezTo>
                <a:cubicBezTo>
                  <a:pt x="2972097" y="1593861"/>
                  <a:pt x="3638039" y="-166511"/>
                  <a:pt x="4266658" y="1133557"/>
                </a:cubicBezTo>
                <a:cubicBezTo>
                  <a:pt x="4782775" y="2201507"/>
                  <a:pt x="3059547" y="1739235"/>
                  <a:pt x="2455991" y="2042074"/>
                </a:cubicBezTo>
                <a:cubicBezTo>
                  <a:pt x="3109310" y="2394677"/>
                  <a:pt x="4807657" y="1888862"/>
                  <a:pt x="4229336" y="3099882"/>
                </a:cubicBezTo>
                <a:cubicBezTo>
                  <a:pt x="3694022" y="4362627"/>
                  <a:pt x="3046740" y="2527611"/>
                  <a:pt x="2362137" y="2241475"/>
                </a:cubicBezTo>
                <a:cubicBezTo>
                  <a:pt x="2349514" y="2849111"/>
                  <a:pt x="3587193" y="4165873"/>
                  <a:pt x="2324268" y="4064383"/>
                </a:cubicBezTo>
                <a:cubicBezTo>
                  <a:pt x="750322" y="4240519"/>
                  <a:pt x="2199495" y="2849111"/>
                  <a:pt x="2137108" y="2241475"/>
                </a:cubicBezTo>
                <a:cubicBezTo>
                  <a:pt x="1458726" y="2508950"/>
                  <a:pt x="873649" y="4530579"/>
                  <a:pt x="101961" y="3043899"/>
                </a:cubicBezTo>
                <a:cubicBezTo>
                  <a:pt x="-445259" y="1932407"/>
                  <a:pt x="1358834" y="2388456"/>
                  <a:pt x="1987271" y="2060735"/>
                </a:cubicBezTo>
                <a:cubicBezTo>
                  <a:pt x="1402377" y="1751676"/>
                  <a:pt x="-376836" y="2338354"/>
                  <a:pt x="232589" y="1133557"/>
                </a:cubicBezTo>
                <a:close/>
              </a:path>
            </a:pathLst>
          </a:cu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  <a:tileRect/>
          </a:gradFill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chilly" dir="t"/>
          </a:scene3d>
          <a:sp3d prstMaterial="metal">
            <a:bevelT w="38100" h="571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1" name="2 Estrella de 6 puntas"/>
          <p:cNvSpPr/>
          <p:nvPr/>
        </p:nvSpPr>
        <p:spPr>
          <a:xfrm flipH="1">
            <a:off x="-972616" y="5373216"/>
            <a:ext cx="355050" cy="339283"/>
          </a:xfrm>
          <a:custGeom>
            <a:avLst/>
            <a:gdLst>
              <a:gd name="connsiteX0" fmla="*/ 1 w 2354560"/>
              <a:gd name="connsiteY0" fmla="*/ 516632 h 2066528"/>
              <a:gd name="connsiteX1" fmla="*/ 784847 w 2354560"/>
              <a:gd name="connsiteY1" fmla="*/ 516623 h 2066528"/>
              <a:gd name="connsiteX2" fmla="*/ 1177280 w 2354560"/>
              <a:gd name="connsiteY2" fmla="*/ 0 h 2066528"/>
              <a:gd name="connsiteX3" fmla="*/ 1569713 w 2354560"/>
              <a:gd name="connsiteY3" fmla="*/ 516623 h 2066528"/>
              <a:gd name="connsiteX4" fmla="*/ 2354559 w 2354560"/>
              <a:gd name="connsiteY4" fmla="*/ 516632 h 2066528"/>
              <a:gd name="connsiteX5" fmla="*/ 1962146 w 2354560"/>
              <a:gd name="connsiteY5" fmla="*/ 1033264 h 2066528"/>
              <a:gd name="connsiteX6" fmla="*/ 2354559 w 2354560"/>
              <a:gd name="connsiteY6" fmla="*/ 1549896 h 2066528"/>
              <a:gd name="connsiteX7" fmla="*/ 1569713 w 2354560"/>
              <a:gd name="connsiteY7" fmla="*/ 1549905 h 2066528"/>
              <a:gd name="connsiteX8" fmla="*/ 1177280 w 2354560"/>
              <a:gd name="connsiteY8" fmla="*/ 2066528 h 2066528"/>
              <a:gd name="connsiteX9" fmla="*/ 784847 w 2354560"/>
              <a:gd name="connsiteY9" fmla="*/ 1549905 h 2066528"/>
              <a:gd name="connsiteX10" fmla="*/ 1 w 2354560"/>
              <a:gd name="connsiteY10" fmla="*/ 1549896 h 2066528"/>
              <a:gd name="connsiteX11" fmla="*/ 392414 w 2354560"/>
              <a:gd name="connsiteY11" fmla="*/ 1033264 h 2066528"/>
              <a:gd name="connsiteX12" fmla="*/ 1 w 2354560"/>
              <a:gd name="connsiteY12" fmla="*/ 516632 h 2066528"/>
              <a:gd name="connsiteX0" fmla="*/ 0 w 2354558"/>
              <a:gd name="connsiteY0" fmla="*/ 1076469 h 2626365"/>
              <a:gd name="connsiteX1" fmla="*/ 784846 w 2354558"/>
              <a:gd name="connsiteY1" fmla="*/ 1076460 h 2626365"/>
              <a:gd name="connsiteX2" fmla="*/ 1195941 w 2354558"/>
              <a:gd name="connsiteY2" fmla="*/ 0 h 2626365"/>
              <a:gd name="connsiteX3" fmla="*/ 1569712 w 2354558"/>
              <a:gd name="connsiteY3" fmla="*/ 1076460 h 2626365"/>
              <a:gd name="connsiteX4" fmla="*/ 2354558 w 2354558"/>
              <a:gd name="connsiteY4" fmla="*/ 1076469 h 2626365"/>
              <a:gd name="connsiteX5" fmla="*/ 1962145 w 2354558"/>
              <a:gd name="connsiteY5" fmla="*/ 1593101 h 2626365"/>
              <a:gd name="connsiteX6" fmla="*/ 2354558 w 2354558"/>
              <a:gd name="connsiteY6" fmla="*/ 2109733 h 2626365"/>
              <a:gd name="connsiteX7" fmla="*/ 1569712 w 2354558"/>
              <a:gd name="connsiteY7" fmla="*/ 2109742 h 2626365"/>
              <a:gd name="connsiteX8" fmla="*/ 1177279 w 2354558"/>
              <a:gd name="connsiteY8" fmla="*/ 2626365 h 2626365"/>
              <a:gd name="connsiteX9" fmla="*/ 784846 w 2354558"/>
              <a:gd name="connsiteY9" fmla="*/ 2109742 h 2626365"/>
              <a:gd name="connsiteX10" fmla="*/ 0 w 2354558"/>
              <a:gd name="connsiteY10" fmla="*/ 2109733 h 2626365"/>
              <a:gd name="connsiteX11" fmla="*/ 392413 w 2354558"/>
              <a:gd name="connsiteY11" fmla="*/ 1593101 h 2626365"/>
              <a:gd name="connsiteX12" fmla="*/ 0 w 2354558"/>
              <a:gd name="connsiteY12" fmla="*/ 1076469 h 2626365"/>
              <a:gd name="connsiteX0" fmla="*/ 0 w 2354558"/>
              <a:gd name="connsiteY0" fmla="*/ 1076469 h 3578087"/>
              <a:gd name="connsiteX1" fmla="*/ 784846 w 2354558"/>
              <a:gd name="connsiteY1" fmla="*/ 1076460 h 3578087"/>
              <a:gd name="connsiteX2" fmla="*/ 1195941 w 2354558"/>
              <a:gd name="connsiteY2" fmla="*/ 0 h 3578087"/>
              <a:gd name="connsiteX3" fmla="*/ 1569712 w 2354558"/>
              <a:gd name="connsiteY3" fmla="*/ 1076460 h 3578087"/>
              <a:gd name="connsiteX4" fmla="*/ 2354558 w 2354558"/>
              <a:gd name="connsiteY4" fmla="*/ 1076469 h 3578087"/>
              <a:gd name="connsiteX5" fmla="*/ 1962145 w 2354558"/>
              <a:gd name="connsiteY5" fmla="*/ 1593101 h 3578087"/>
              <a:gd name="connsiteX6" fmla="*/ 2354558 w 2354558"/>
              <a:gd name="connsiteY6" fmla="*/ 2109733 h 3578087"/>
              <a:gd name="connsiteX7" fmla="*/ 1569712 w 2354558"/>
              <a:gd name="connsiteY7" fmla="*/ 2109742 h 3578087"/>
              <a:gd name="connsiteX8" fmla="*/ 1233263 w 2354558"/>
              <a:gd name="connsiteY8" fmla="*/ 3578087 h 3578087"/>
              <a:gd name="connsiteX9" fmla="*/ 784846 w 2354558"/>
              <a:gd name="connsiteY9" fmla="*/ 2109742 h 3578087"/>
              <a:gd name="connsiteX10" fmla="*/ 0 w 2354558"/>
              <a:gd name="connsiteY10" fmla="*/ 2109733 h 3578087"/>
              <a:gd name="connsiteX11" fmla="*/ 392413 w 2354558"/>
              <a:gd name="connsiteY11" fmla="*/ 1593101 h 3578087"/>
              <a:gd name="connsiteX12" fmla="*/ 0 w 2354558"/>
              <a:gd name="connsiteY12" fmla="*/ 1076469 h 3578087"/>
              <a:gd name="connsiteX0" fmla="*/ 0 w 3287620"/>
              <a:gd name="connsiteY0" fmla="*/ 1076469 h 3578087"/>
              <a:gd name="connsiteX1" fmla="*/ 784846 w 3287620"/>
              <a:gd name="connsiteY1" fmla="*/ 1076460 h 3578087"/>
              <a:gd name="connsiteX2" fmla="*/ 1195941 w 3287620"/>
              <a:gd name="connsiteY2" fmla="*/ 0 h 3578087"/>
              <a:gd name="connsiteX3" fmla="*/ 1569712 w 3287620"/>
              <a:gd name="connsiteY3" fmla="*/ 1076460 h 3578087"/>
              <a:gd name="connsiteX4" fmla="*/ 3287620 w 3287620"/>
              <a:gd name="connsiteY4" fmla="*/ 647261 h 3578087"/>
              <a:gd name="connsiteX5" fmla="*/ 1962145 w 3287620"/>
              <a:gd name="connsiteY5" fmla="*/ 1593101 h 3578087"/>
              <a:gd name="connsiteX6" fmla="*/ 2354558 w 3287620"/>
              <a:gd name="connsiteY6" fmla="*/ 2109733 h 3578087"/>
              <a:gd name="connsiteX7" fmla="*/ 1569712 w 3287620"/>
              <a:gd name="connsiteY7" fmla="*/ 2109742 h 3578087"/>
              <a:gd name="connsiteX8" fmla="*/ 1233263 w 3287620"/>
              <a:gd name="connsiteY8" fmla="*/ 3578087 h 3578087"/>
              <a:gd name="connsiteX9" fmla="*/ 784846 w 3287620"/>
              <a:gd name="connsiteY9" fmla="*/ 2109742 h 3578087"/>
              <a:gd name="connsiteX10" fmla="*/ 0 w 3287620"/>
              <a:gd name="connsiteY10" fmla="*/ 2109733 h 3578087"/>
              <a:gd name="connsiteX11" fmla="*/ 392413 w 3287620"/>
              <a:gd name="connsiteY11" fmla="*/ 1593101 h 3578087"/>
              <a:gd name="connsiteX12" fmla="*/ 0 w 3287620"/>
              <a:gd name="connsiteY12" fmla="*/ 1076469 h 3578087"/>
              <a:gd name="connsiteX0" fmla="*/ 0 w 3436909"/>
              <a:gd name="connsiteY0" fmla="*/ 1076469 h 3578087"/>
              <a:gd name="connsiteX1" fmla="*/ 784846 w 3436909"/>
              <a:gd name="connsiteY1" fmla="*/ 1076460 h 3578087"/>
              <a:gd name="connsiteX2" fmla="*/ 1195941 w 3436909"/>
              <a:gd name="connsiteY2" fmla="*/ 0 h 3578087"/>
              <a:gd name="connsiteX3" fmla="*/ 1569712 w 3436909"/>
              <a:gd name="connsiteY3" fmla="*/ 1076460 h 3578087"/>
              <a:gd name="connsiteX4" fmla="*/ 3287620 w 3436909"/>
              <a:gd name="connsiteY4" fmla="*/ 647261 h 3578087"/>
              <a:gd name="connsiteX5" fmla="*/ 1962145 w 3436909"/>
              <a:gd name="connsiteY5" fmla="*/ 1593101 h 3578087"/>
              <a:gd name="connsiteX6" fmla="*/ 3436909 w 3436909"/>
              <a:gd name="connsiteY6" fmla="*/ 2613586 h 3578087"/>
              <a:gd name="connsiteX7" fmla="*/ 1569712 w 3436909"/>
              <a:gd name="connsiteY7" fmla="*/ 2109742 h 3578087"/>
              <a:gd name="connsiteX8" fmla="*/ 1233263 w 3436909"/>
              <a:gd name="connsiteY8" fmla="*/ 3578087 h 3578087"/>
              <a:gd name="connsiteX9" fmla="*/ 784846 w 3436909"/>
              <a:gd name="connsiteY9" fmla="*/ 2109742 h 3578087"/>
              <a:gd name="connsiteX10" fmla="*/ 0 w 3436909"/>
              <a:gd name="connsiteY10" fmla="*/ 2109733 h 3578087"/>
              <a:gd name="connsiteX11" fmla="*/ 392413 w 3436909"/>
              <a:gd name="connsiteY11" fmla="*/ 1593101 h 3578087"/>
              <a:gd name="connsiteX12" fmla="*/ 0 w 3436909"/>
              <a:gd name="connsiteY12" fmla="*/ 1076469 h 3578087"/>
              <a:gd name="connsiteX0" fmla="*/ 0 w 4183358"/>
              <a:gd name="connsiteY0" fmla="*/ 647261 h 3578087"/>
              <a:gd name="connsiteX1" fmla="*/ 1531295 w 4183358"/>
              <a:gd name="connsiteY1" fmla="*/ 1076460 h 3578087"/>
              <a:gd name="connsiteX2" fmla="*/ 1942390 w 4183358"/>
              <a:gd name="connsiteY2" fmla="*/ 0 h 3578087"/>
              <a:gd name="connsiteX3" fmla="*/ 2316161 w 4183358"/>
              <a:gd name="connsiteY3" fmla="*/ 1076460 h 3578087"/>
              <a:gd name="connsiteX4" fmla="*/ 4034069 w 4183358"/>
              <a:gd name="connsiteY4" fmla="*/ 647261 h 3578087"/>
              <a:gd name="connsiteX5" fmla="*/ 2708594 w 4183358"/>
              <a:gd name="connsiteY5" fmla="*/ 1593101 h 3578087"/>
              <a:gd name="connsiteX6" fmla="*/ 4183358 w 4183358"/>
              <a:gd name="connsiteY6" fmla="*/ 2613586 h 3578087"/>
              <a:gd name="connsiteX7" fmla="*/ 2316161 w 4183358"/>
              <a:gd name="connsiteY7" fmla="*/ 2109742 h 3578087"/>
              <a:gd name="connsiteX8" fmla="*/ 1979712 w 4183358"/>
              <a:gd name="connsiteY8" fmla="*/ 3578087 h 3578087"/>
              <a:gd name="connsiteX9" fmla="*/ 1531295 w 4183358"/>
              <a:gd name="connsiteY9" fmla="*/ 2109742 h 3578087"/>
              <a:gd name="connsiteX10" fmla="*/ 746449 w 4183358"/>
              <a:gd name="connsiteY10" fmla="*/ 2109733 h 3578087"/>
              <a:gd name="connsiteX11" fmla="*/ 1138862 w 4183358"/>
              <a:gd name="connsiteY11" fmla="*/ 1593101 h 3578087"/>
              <a:gd name="connsiteX12" fmla="*/ 0 w 4183358"/>
              <a:gd name="connsiteY12" fmla="*/ 647261 h 3578087"/>
              <a:gd name="connsiteX0" fmla="*/ 130628 w 4313986"/>
              <a:gd name="connsiteY0" fmla="*/ 647261 h 3578087"/>
              <a:gd name="connsiteX1" fmla="*/ 1661923 w 4313986"/>
              <a:gd name="connsiteY1" fmla="*/ 1076460 h 3578087"/>
              <a:gd name="connsiteX2" fmla="*/ 2073018 w 4313986"/>
              <a:gd name="connsiteY2" fmla="*/ 0 h 3578087"/>
              <a:gd name="connsiteX3" fmla="*/ 2446789 w 4313986"/>
              <a:gd name="connsiteY3" fmla="*/ 1076460 h 3578087"/>
              <a:gd name="connsiteX4" fmla="*/ 4164697 w 4313986"/>
              <a:gd name="connsiteY4" fmla="*/ 647261 h 3578087"/>
              <a:gd name="connsiteX5" fmla="*/ 2839222 w 4313986"/>
              <a:gd name="connsiteY5" fmla="*/ 1593101 h 3578087"/>
              <a:gd name="connsiteX6" fmla="*/ 4313986 w 4313986"/>
              <a:gd name="connsiteY6" fmla="*/ 2613586 h 3578087"/>
              <a:gd name="connsiteX7" fmla="*/ 2446789 w 4313986"/>
              <a:gd name="connsiteY7" fmla="*/ 2109742 h 3578087"/>
              <a:gd name="connsiteX8" fmla="*/ 2110340 w 4313986"/>
              <a:gd name="connsiteY8" fmla="*/ 3578087 h 3578087"/>
              <a:gd name="connsiteX9" fmla="*/ 1661923 w 4313986"/>
              <a:gd name="connsiteY9" fmla="*/ 2109742 h 3578087"/>
              <a:gd name="connsiteX10" fmla="*/ 0 w 4313986"/>
              <a:gd name="connsiteY10" fmla="*/ 2557603 h 3578087"/>
              <a:gd name="connsiteX11" fmla="*/ 1269490 w 4313986"/>
              <a:gd name="connsiteY11" fmla="*/ 1593101 h 3578087"/>
              <a:gd name="connsiteX12" fmla="*/ 130628 w 4313986"/>
              <a:gd name="connsiteY12" fmla="*/ 647261 h 3578087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446789 w 4313986"/>
              <a:gd name="connsiteY3" fmla="*/ 1263072 h 3764699"/>
              <a:gd name="connsiteX4" fmla="*/ 4164697 w 4313986"/>
              <a:gd name="connsiteY4" fmla="*/ 833873 h 3764699"/>
              <a:gd name="connsiteX5" fmla="*/ 2839222 w 4313986"/>
              <a:gd name="connsiteY5" fmla="*/ 1779713 h 3764699"/>
              <a:gd name="connsiteX6" fmla="*/ 4313986 w 4313986"/>
              <a:gd name="connsiteY6" fmla="*/ 2800198 h 3764699"/>
              <a:gd name="connsiteX7" fmla="*/ 2446789 w 4313986"/>
              <a:gd name="connsiteY7" fmla="*/ 2296354 h 3764699"/>
              <a:gd name="connsiteX8" fmla="*/ 2110340 w 4313986"/>
              <a:gd name="connsiteY8" fmla="*/ 3764699 h 3764699"/>
              <a:gd name="connsiteX9" fmla="*/ 1661923 w 4313986"/>
              <a:gd name="connsiteY9" fmla="*/ 2296354 h 3764699"/>
              <a:gd name="connsiteX10" fmla="*/ 0 w 4313986"/>
              <a:gd name="connsiteY10" fmla="*/ 2744215 h 3764699"/>
              <a:gd name="connsiteX11" fmla="*/ 1269490 w 4313986"/>
              <a:gd name="connsiteY11" fmla="*/ 1779713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446789 w 4313986"/>
              <a:gd name="connsiteY3" fmla="*/ 1263072 h 3764699"/>
              <a:gd name="connsiteX4" fmla="*/ 4164697 w 4313986"/>
              <a:gd name="connsiteY4" fmla="*/ 833873 h 3764699"/>
              <a:gd name="connsiteX5" fmla="*/ 2839222 w 4313986"/>
              <a:gd name="connsiteY5" fmla="*/ 1779713 h 3764699"/>
              <a:gd name="connsiteX6" fmla="*/ 4313986 w 4313986"/>
              <a:gd name="connsiteY6" fmla="*/ 2800198 h 3764699"/>
              <a:gd name="connsiteX7" fmla="*/ 2446789 w 4313986"/>
              <a:gd name="connsiteY7" fmla="*/ 2296354 h 3764699"/>
              <a:gd name="connsiteX8" fmla="*/ 2110340 w 4313986"/>
              <a:gd name="connsiteY8" fmla="*/ 3764699 h 3764699"/>
              <a:gd name="connsiteX9" fmla="*/ 1661923 w 4313986"/>
              <a:gd name="connsiteY9" fmla="*/ 2296354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446789 w 4313986"/>
              <a:gd name="connsiteY3" fmla="*/ 1263072 h 3764699"/>
              <a:gd name="connsiteX4" fmla="*/ 4164697 w 4313986"/>
              <a:gd name="connsiteY4" fmla="*/ 833873 h 3764699"/>
              <a:gd name="connsiteX5" fmla="*/ 2839222 w 4313986"/>
              <a:gd name="connsiteY5" fmla="*/ 1779713 h 3764699"/>
              <a:gd name="connsiteX6" fmla="*/ 4313986 w 4313986"/>
              <a:gd name="connsiteY6" fmla="*/ 2800198 h 3764699"/>
              <a:gd name="connsiteX7" fmla="*/ 2204193 w 4313986"/>
              <a:gd name="connsiteY7" fmla="*/ 1960452 h 3764699"/>
              <a:gd name="connsiteX8" fmla="*/ 2110340 w 4313986"/>
              <a:gd name="connsiteY8" fmla="*/ 3764699 h 3764699"/>
              <a:gd name="connsiteX9" fmla="*/ 1661923 w 4313986"/>
              <a:gd name="connsiteY9" fmla="*/ 2296354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446789 w 4313986"/>
              <a:gd name="connsiteY3" fmla="*/ 1263072 h 3764699"/>
              <a:gd name="connsiteX4" fmla="*/ 4164697 w 4313986"/>
              <a:gd name="connsiteY4" fmla="*/ 833873 h 3764699"/>
              <a:gd name="connsiteX5" fmla="*/ 2839222 w 4313986"/>
              <a:gd name="connsiteY5" fmla="*/ 1779713 h 3764699"/>
              <a:gd name="connsiteX6" fmla="*/ 4313986 w 4313986"/>
              <a:gd name="connsiteY6" fmla="*/ 2800198 h 3764699"/>
              <a:gd name="connsiteX7" fmla="*/ 2204193 w 4313986"/>
              <a:gd name="connsiteY7" fmla="*/ 1960452 h 3764699"/>
              <a:gd name="connsiteX8" fmla="*/ 2110340 w 4313986"/>
              <a:gd name="connsiteY8" fmla="*/ 3764699 h 3764699"/>
              <a:gd name="connsiteX9" fmla="*/ 1997825 w 4313986"/>
              <a:gd name="connsiteY9" fmla="*/ 1885807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446789 w 4313986"/>
              <a:gd name="connsiteY3" fmla="*/ 1263072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04193 w 4313986"/>
              <a:gd name="connsiteY7" fmla="*/ 1960452 h 3764699"/>
              <a:gd name="connsiteX8" fmla="*/ 2110340 w 4313986"/>
              <a:gd name="connsiteY8" fmla="*/ 3764699 h 3764699"/>
              <a:gd name="connsiteX9" fmla="*/ 1997825 w 4313986"/>
              <a:gd name="connsiteY9" fmla="*/ 1885807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446789 w 4313986"/>
              <a:gd name="connsiteY3" fmla="*/ 1263072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1997825 w 4313986"/>
              <a:gd name="connsiteY9" fmla="*/ 1885807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446789 w 4313986"/>
              <a:gd name="connsiteY3" fmla="*/ 1263072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2016486 w 4313986"/>
              <a:gd name="connsiteY9" fmla="*/ 1997774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446789 w 4313986"/>
              <a:gd name="connsiteY3" fmla="*/ 1263072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1923180 w 4313986"/>
              <a:gd name="connsiteY9" fmla="*/ 1997774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297500 w 4313986"/>
              <a:gd name="connsiteY3" fmla="*/ 1449684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1923180 w 4313986"/>
              <a:gd name="connsiteY9" fmla="*/ 1997774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960502 w 4313986"/>
              <a:gd name="connsiteY1" fmla="*/ 1524330 h 3764699"/>
              <a:gd name="connsiteX2" fmla="*/ 2073018 w 4313986"/>
              <a:gd name="connsiteY2" fmla="*/ 0 h 3764699"/>
              <a:gd name="connsiteX3" fmla="*/ 2297500 w 4313986"/>
              <a:gd name="connsiteY3" fmla="*/ 1449684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1923180 w 4313986"/>
              <a:gd name="connsiteY9" fmla="*/ 1997774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960502 w 4313986"/>
              <a:gd name="connsiteY1" fmla="*/ 1524330 h 3764699"/>
              <a:gd name="connsiteX2" fmla="*/ 2073018 w 4313986"/>
              <a:gd name="connsiteY2" fmla="*/ 0 h 3764699"/>
              <a:gd name="connsiteX3" fmla="*/ 2297500 w 4313986"/>
              <a:gd name="connsiteY3" fmla="*/ 1449684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1923180 w 4313986"/>
              <a:gd name="connsiteY9" fmla="*/ 1997774 h 3764699"/>
              <a:gd name="connsiteX10" fmla="*/ 0 w 4313986"/>
              <a:gd name="connsiteY10" fmla="*/ 2744215 h 3764699"/>
              <a:gd name="connsiteX11" fmla="*/ 1885310 w 4313986"/>
              <a:gd name="connsiteY11" fmla="*/ 1761051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960502 w 4313986"/>
              <a:gd name="connsiteY1" fmla="*/ 1524330 h 3764699"/>
              <a:gd name="connsiteX2" fmla="*/ 2073018 w 4313986"/>
              <a:gd name="connsiteY2" fmla="*/ 0 h 3764699"/>
              <a:gd name="connsiteX3" fmla="*/ 2297500 w 4313986"/>
              <a:gd name="connsiteY3" fmla="*/ 1449684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2035147 w 4313986"/>
              <a:gd name="connsiteY9" fmla="*/ 1941791 h 3764699"/>
              <a:gd name="connsiteX10" fmla="*/ 0 w 4313986"/>
              <a:gd name="connsiteY10" fmla="*/ 2744215 h 3764699"/>
              <a:gd name="connsiteX11" fmla="*/ 1885310 w 4313986"/>
              <a:gd name="connsiteY11" fmla="*/ 1761051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960502 w 4313986"/>
              <a:gd name="connsiteY1" fmla="*/ 1524330 h 3764699"/>
              <a:gd name="connsiteX2" fmla="*/ 2073018 w 4313986"/>
              <a:gd name="connsiteY2" fmla="*/ 0 h 3764699"/>
              <a:gd name="connsiteX3" fmla="*/ 2222855 w 4313986"/>
              <a:gd name="connsiteY3" fmla="*/ 1524329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2035147 w 4313986"/>
              <a:gd name="connsiteY9" fmla="*/ 1941791 h 3764699"/>
              <a:gd name="connsiteX10" fmla="*/ 0 w 4313986"/>
              <a:gd name="connsiteY10" fmla="*/ 2744215 h 3764699"/>
              <a:gd name="connsiteX11" fmla="*/ 1885310 w 4313986"/>
              <a:gd name="connsiteY11" fmla="*/ 1761051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2016485 w 4313986"/>
              <a:gd name="connsiteY1" fmla="*/ 1542991 h 3764699"/>
              <a:gd name="connsiteX2" fmla="*/ 2073018 w 4313986"/>
              <a:gd name="connsiteY2" fmla="*/ 0 h 3764699"/>
              <a:gd name="connsiteX3" fmla="*/ 2222855 w 4313986"/>
              <a:gd name="connsiteY3" fmla="*/ 1524329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2035147 w 4313986"/>
              <a:gd name="connsiteY9" fmla="*/ 1941791 h 3764699"/>
              <a:gd name="connsiteX10" fmla="*/ 0 w 4313986"/>
              <a:gd name="connsiteY10" fmla="*/ 2744215 h 3764699"/>
              <a:gd name="connsiteX11" fmla="*/ 1885310 w 4313986"/>
              <a:gd name="connsiteY11" fmla="*/ 1761051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2016485 w 4313986"/>
              <a:gd name="connsiteY1" fmla="*/ 1542991 h 3764699"/>
              <a:gd name="connsiteX2" fmla="*/ 2073018 w 4313986"/>
              <a:gd name="connsiteY2" fmla="*/ 0 h 3764699"/>
              <a:gd name="connsiteX3" fmla="*/ 2222855 w 4313986"/>
              <a:gd name="connsiteY3" fmla="*/ 1524329 h 3764699"/>
              <a:gd name="connsiteX4" fmla="*/ 4164697 w 4313986"/>
              <a:gd name="connsiteY4" fmla="*/ 833873 h 3764699"/>
              <a:gd name="connsiteX5" fmla="*/ 2354030 w 4313986"/>
              <a:gd name="connsiteY5" fmla="*/ 1742390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2035147 w 4313986"/>
              <a:gd name="connsiteY9" fmla="*/ 1941791 h 3764699"/>
              <a:gd name="connsiteX10" fmla="*/ 0 w 4313986"/>
              <a:gd name="connsiteY10" fmla="*/ 2744215 h 3764699"/>
              <a:gd name="connsiteX11" fmla="*/ 1885310 w 4313986"/>
              <a:gd name="connsiteY11" fmla="*/ 1761051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2016485 w 4313986"/>
              <a:gd name="connsiteY1" fmla="*/ 1542991 h 3764699"/>
              <a:gd name="connsiteX2" fmla="*/ 2073018 w 4313986"/>
              <a:gd name="connsiteY2" fmla="*/ 0 h 3764699"/>
              <a:gd name="connsiteX3" fmla="*/ 2222855 w 4313986"/>
              <a:gd name="connsiteY3" fmla="*/ 1524329 h 3764699"/>
              <a:gd name="connsiteX4" fmla="*/ 4164697 w 4313986"/>
              <a:gd name="connsiteY4" fmla="*/ 833873 h 3764699"/>
              <a:gd name="connsiteX5" fmla="*/ 2354030 w 4313986"/>
              <a:gd name="connsiteY5" fmla="*/ 1742390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222307 w 4313986"/>
              <a:gd name="connsiteY8" fmla="*/ 3764699 h 3764699"/>
              <a:gd name="connsiteX9" fmla="*/ 2035147 w 4313986"/>
              <a:gd name="connsiteY9" fmla="*/ 1941791 h 3764699"/>
              <a:gd name="connsiteX10" fmla="*/ 0 w 4313986"/>
              <a:gd name="connsiteY10" fmla="*/ 2744215 h 3764699"/>
              <a:gd name="connsiteX11" fmla="*/ 1885310 w 4313986"/>
              <a:gd name="connsiteY11" fmla="*/ 1761051 h 3764699"/>
              <a:gd name="connsiteX12" fmla="*/ 130628 w 4313986"/>
              <a:gd name="connsiteY12" fmla="*/ 833873 h 3764699"/>
              <a:gd name="connsiteX0" fmla="*/ 130628 w 4313986"/>
              <a:gd name="connsiteY0" fmla="*/ 833873 h 3770247"/>
              <a:gd name="connsiteX1" fmla="*/ 2016485 w 4313986"/>
              <a:gd name="connsiteY1" fmla="*/ 1542991 h 3770247"/>
              <a:gd name="connsiteX2" fmla="*/ 2073018 w 4313986"/>
              <a:gd name="connsiteY2" fmla="*/ 0 h 3770247"/>
              <a:gd name="connsiteX3" fmla="*/ 2222855 w 4313986"/>
              <a:gd name="connsiteY3" fmla="*/ 1524329 h 3770247"/>
              <a:gd name="connsiteX4" fmla="*/ 4164697 w 4313986"/>
              <a:gd name="connsiteY4" fmla="*/ 833873 h 3770247"/>
              <a:gd name="connsiteX5" fmla="*/ 2354030 w 4313986"/>
              <a:gd name="connsiteY5" fmla="*/ 1742390 h 3770247"/>
              <a:gd name="connsiteX6" fmla="*/ 4313986 w 4313986"/>
              <a:gd name="connsiteY6" fmla="*/ 2800198 h 3770247"/>
              <a:gd name="connsiteX7" fmla="*/ 2260176 w 4313986"/>
              <a:gd name="connsiteY7" fmla="*/ 1941791 h 3770247"/>
              <a:gd name="connsiteX8" fmla="*/ 2222307 w 4313986"/>
              <a:gd name="connsiteY8" fmla="*/ 3764699 h 3770247"/>
              <a:gd name="connsiteX9" fmla="*/ 2035147 w 4313986"/>
              <a:gd name="connsiteY9" fmla="*/ 1941791 h 3770247"/>
              <a:gd name="connsiteX10" fmla="*/ 0 w 4313986"/>
              <a:gd name="connsiteY10" fmla="*/ 2744215 h 3770247"/>
              <a:gd name="connsiteX11" fmla="*/ 1885310 w 4313986"/>
              <a:gd name="connsiteY11" fmla="*/ 1761051 h 3770247"/>
              <a:gd name="connsiteX12" fmla="*/ 130628 w 4313986"/>
              <a:gd name="connsiteY12" fmla="*/ 833873 h 3770247"/>
              <a:gd name="connsiteX0" fmla="*/ 130628 w 4313986"/>
              <a:gd name="connsiteY0" fmla="*/ 833873 h 3779988"/>
              <a:gd name="connsiteX1" fmla="*/ 2016485 w 4313986"/>
              <a:gd name="connsiteY1" fmla="*/ 1542991 h 3779988"/>
              <a:gd name="connsiteX2" fmla="*/ 2073018 w 4313986"/>
              <a:gd name="connsiteY2" fmla="*/ 0 h 3779988"/>
              <a:gd name="connsiteX3" fmla="*/ 2222855 w 4313986"/>
              <a:gd name="connsiteY3" fmla="*/ 1524329 h 3779988"/>
              <a:gd name="connsiteX4" fmla="*/ 4164697 w 4313986"/>
              <a:gd name="connsiteY4" fmla="*/ 833873 h 3779988"/>
              <a:gd name="connsiteX5" fmla="*/ 2354030 w 4313986"/>
              <a:gd name="connsiteY5" fmla="*/ 1742390 h 3779988"/>
              <a:gd name="connsiteX6" fmla="*/ 4313986 w 4313986"/>
              <a:gd name="connsiteY6" fmla="*/ 2800198 h 3779988"/>
              <a:gd name="connsiteX7" fmla="*/ 2260176 w 4313986"/>
              <a:gd name="connsiteY7" fmla="*/ 1941791 h 3779988"/>
              <a:gd name="connsiteX8" fmla="*/ 2222307 w 4313986"/>
              <a:gd name="connsiteY8" fmla="*/ 3764699 h 3779988"/>
              <a:gd name="connsiteX9" fmla="*/ 2035147 w 4313986"/>
              <a:gd name="connsiteY9" fmla="*/ 1941791 h 3779988"/>
              <a:gd name="connsiteX10" fmla="*/ 0 w 4313986"/>
              <a:gd name="connsiteY10" fmla="*/ 2744215 h 3779988"/>
              <a:gd name="connsiteX11" fmla="*/ 1885310 w 4313986"/>
              <a:gd name="connsiteY11" fmla="*/ 1761051 h 3779988"/>
              <a:gd name="connsiteX12" fmla="*/ 130628 w 4313986"/>
              <a:gd name="connsiteY12" fmla="*/ 833873 h 3779988"/>
              <a:gd name="connsiteX0" fmla="*/ 130628 w 4313986"/>
              <a:gd name="connsiteY0" fmla="*/ 835274 h 3781389"/>
              <a:gd name="connsiteX1" fmla="*/ 2016485 w 4313986"/>
              <a:gd name="connsiteY1" fmla="*/ 1544392 h 3781389"/>
              <a:gd name="connsiteX2" fmla="*/ 2073018 w 4313986"/>
              <a:gd name="connsiteY2" fmla="*/ 1401 h 3781389"/>
              <a:gd name="connsiteX3" fmla="*/ 2222855 w 4313986"/>
              <a:gd name="connsiteY3" fmla="*/ 1525730 h 3781389"/>
              <a:gd name="connsiteX4" fmla="*/ 4164697 w 4313986"/>
              <a:gd name="connsiteY4" fmla="*/ 835274 h 3781389"/>
              <a:gd name="connsiteX5" fmla="*/ 2354030 w 4313986"/>
              <a:gd name="connsiteY5" fmla="*/ 1743791 h 3781389"/>
              <a:gd name="connsiteX6" fmla="*/ 4313986 w 4313986"/>
              <a:gd name="connsiteY6" fmla="*/ 2801599 h 3781389"/>
              <a:gd name="connsiteX7" fmla="*/ 2260176 w 4313986"/>
              <a:gd name="connsiteY7" fmla="*/ 1943192 h 3781389"/>
              <a:gd name="connsiteX8" fmla="*/ 2222307 w 4313986"/>
              <a:gd name="connsiteY8" fmla="*/ 3766100 h 3781389"/>
              <a:gd name="connsiteX9" fmla="*/ 2035147 w 4313986"/>
              <a:gd name="connsiteY9" fmla="*/ 1943192 h 3781389"/>
              <a:gd name="connsiteX10" fmla="*/ 0 w 4313986"/>
              <a:gd name="connsiteY10" fmla="*/ 2745616 h 3781389"/>
              <a:gd name="connsiteX11" fmla="*/ 1885310 w 4313986"/>
              <a:gd name="connsiteY11" fmla="*/ 1762452 h 3781389"/>
              <a:gd name="connsiteX12" fmla="*/ 130628 w 4313986"/>
              <a:gd name="connsiteY12" fmla="*/ 835274 h 3781389"/>
              <a:gd name="connsiteX0" fmla="*/ 130628 w 4313986"/>
              <a:gd name="connsiteY0" fmla="*/ 843560 h 3789675"/>
              <a:gd name="connsiteX1" fmla="*/ 2016485 w 4313986"/>
              <a:gd name="connsiteY1" fmla="*/ 1552678 h 3789675"/>
              <a:gd name="connsiteX2" fmla="*/ 2073018 w 4313986"/>
              <a:gd name="connsiteY2" fmla="*/ 9687 h 3789675"/>
              <a:gd name="connsiteX3" fmla="*/ 2222855 w 4313986"/>
              <a:gd name="connsiteY3" fmla="*/ 1534016 h 3789675"/>
              <a:gd name="connsiteX4" fmla="*/ 4164697 w 4313986"/>
              <a:gd name="connsiteY4" fmla="*/ 843560 h 3789675"/>
              <a:gd name="connsiteX5" fmla="*/ 2354030 w 4313986"/>
              <a:gd name="connsiteY5" fmla="*/ 1752077 h 3789675"/>
              <a:gd name="connsiteX6" fmla="*/ 4313986 w 4313986"/>
              <a:gd name="connsiteY6" fmla="*/ 2809885 h 3789675"/>
              <a:gd name="connsiteX7" fmla="*/ 2260176 w 4313986"/>
              <a:gd name="connsiteY7" fmla="*/ 1951478 h 3789675"/>
              <a:gd name="connsiteX8" fmla="*/ 2222307 w 4313986"/>
              <a:gd name="connsiteY8" fmla="*/ 3774386 h 3789675"/>
              <a:gd name="connsiteX9" fmla="*/ 2035147 w 4313986"/>
              <a:gd name="connsiteY9" fmla="*/ 1951478 h 3789675"/>
              <a:gd name="connsiteX10" fmla="*/ 0 w 4313986"/>
              <a:gd name="connsiteY10" fmla="*/ 2753902 h 3789675"/>
              <a:gd name="connsiteX11" fmla="*/ 1885310 w 4313986"/>
              <a:gd name="connsiteY11" fmla="*/ 1770738 h 3789675"/>
              <a:gd name="connsiteX12" fmla="*/ 130628 w 4313986"/>
              <a:gd name="connsiteY12" fmla="*/ 843560 h 3789675"/>
              <a:gd name="connsiteX0" fmla="*/ 130628 w 4406575"/>
              <a:gd name="connsiteY0" fmla="*/ 843560 h 3789675"/>
              <a:gd name="connsiteX1" fmla="*/ 2016485 w 4406575"/>
              <a:gd name="connsiteY1" fmla="*/ 1552678 h 3789675"/>
              <a:gd name="connsiteX2" fmla="*/ 2073018 w 4406575"/>
              <a:gd name="connsiteY2" fmla="*/ 9687 h 3789675"/>
              <a:gd name="connsiteX3" fmla="*/ 2222855 w 4406575"/>
              <a:gd name="connsiteY3" fmla="*/ 1534016 h 3789675"/>
              <a:gd name="connsiteX4" fmla="*/ 4164697 w 4406575"/>
              <a:gd name="connsiteY4" fmla="*/ 843560 h 3789675"/>
              <a:gd name="connsiteX5" fmla="*/ 2354030 w 4406575"/>
              <a:gd name="connsiteY5" fmla="*/ 1752077 h 3789675"/>
              <a:gd name="connsiteX6" fmla="*/ 4313986 w 4406575"/>
              <a:gd name="connsiteY6" fmla="*/ 2809885 h 3789675"/>
              <a:gd name="connsiteX7" fmla="*/ 2260176 w 4406575"/>
              <a:gd name="connsiteY7" fmla="*/ 1951478 h 3789675"/>
              <a:gd name="connsiteX8" fmla="*/ 2222307 w 4406575"/>
              <a:gd name="connsiteY8" fmla="*/ 3774386 h 3789675"/>
              <a:gd name="connsiteX9" fmla="*/ 2035147 w 4406575"/>
              <a:gd name="connsiteY9" fmla="*/ 1951478 h 3789675"/>
              <a:gd name="connsiteX10" fmla="*/ 0 w 4406575"/>
              <a:gd name="connsiteY10" fmla="*/ 2753902 h 3789675"/>
              <a:gd name="connsiteX11" fmla="*/ 1885310 w 4406575"/>
              <a:gd name="connsiteY11" fmla="*/ 1770738 h 3789675"/>
              <a:gd name="connsiteX12" fmla="*/ 130628 w 4406575"/>
              <a:gd name="connsiteY12" fmla="*/ 843560 h 3789675"/>
              <a:gd name="connsiteX0" fmla="*/ 130628 w 4406575"/>
              <a:gd name="connsiteY0" fmla="*/ 843560 h 3789675"/>
              <a:gd name="connsiteX1" fmla="*/ 2016485 w 4406575"/>
              <a:gd name="connsiteY1" fmla="*/ 1552678 h 3789675"/>
              <a:gd name="connsiteX2" fmla="*/ 2073018 w 4406575"/>
              <a:gd name="connsiteY2" fmla="*/ 9687 h 3789675"/>
              <a:gd name="connsiteX3" fmla="*/ 2222855 w 4406575"/>
              <a:gd name="connsiteY3" fmla="*/ 1534016 h 3789675"/>
              <a:gd name="connsiteX4" fmla="*/ 4164697 w 4406575"/>
              <a:gd name="connsiteY4" fmla="*/ 843560 h 3789675"/>
              <a:gd name="connsiteX5" fmla="*/ 2354030 w 4406575"/>
              <a:gd name="connsiteY5" fmla="*/ 1752077 h 3789675"/>
              <a:gd name="connsiteX6" fmla="*/ 4313986 w 4406575"/>
              <a:gd name="connsiteY6" fmla="*/ 2809885 h 3789675"/>
              <a:gd name="connsiteX7" fmla="*/ 2260176 w 4406575"/>
              <a:gd name="connsiteY7" fmla="*/ 1951478 h 3789675"/>
              <a:gd name="connsiteX8" fmla="*/ 2222307 w 4406575"/>
              <a:gd name="connsiteY8" fmla="*/ 3774386 h 3789675"/>
              <a:gd name="connsiteX9" fmla="*/ 2035147 w 4406575"/>
              <a:gd name="connsiteY9" fmla="*/ 1951478 h 3789675"/>
              <a:gd name="connsiteX10" fmla="*/ 0 w 4406575"/>
              <a:gd name="connsiteY10" fmla="*/ 2753902 h 3789675"/>
              <a:gd name="connsiteX11" fmla="*/ 1885310 w 4406575"/>
              <a:gd name="connsiteY11" fmla="*/ 1770738 h 3789675"/>
              <a:gd name="connsiteX12" fmla="*/ 130628 w 4406575"/>
              <a:gd name="connsiteY12" fmla="*/ 843560 h 3789675"/>
              <a:gd name="connsiteX0" fmla="*/ 130628 w 4406575"/>
              <a:gd name="connsiteY0" fmla="*/ 843560 h 3789675"/>
              <a:gd name="connsiteX1" fmla="*/ 2016485 w 4406575"/>
              <a:gd name="connsiteY1" fmla="*/ 1552678 h 3789675"/>
              <a:gd name="connsiteX2" fmla="*/ 2073018 w 4406575"/>
              <a:gd name="connsiteY2" fmla="*/ 9687 h 3789675"/>
              <a:gd name="connsiteX3" fmla="*/ 2222855 w 4406575"/>
              <a:gd name="connsiteY3" fmla="*/ 1534016 h 3789675"/>
              <a:gd name="connsiteX4" fmla="*/ 4164697 w 4406575"/>
              <a:gd name="connsiteY4" fmla="*/ 843560 h 3789675"/>
              <a:gd name="connsiteX5" fmla="*/ 2354030 w 4406575"/>
              <a:gd name="connsiteY5" fmla="*/ 1752077 h 3789675"/>
              <a:gd name="connsiteX6" fmla="*/ 4313986 w 4406575"/>
              <a:gd name="connsiteY6" fmla="*/ 2809885 h 3789675"/>
              <a:gd name="connsiteX7" fmla="*/ 2260176 w 4406575"/>
              <a:gd name="connsiteY7" fmla="*/ 1951478 h 3789675"/>
              <a:gd name="connsiteX8" fmla="*/ 2222307 w 4406575"/>
              <a:gd name="connsiteY8" fmla="*/ 3774386 h 3789675"/>
              <a:gd name="connsiteX9" fmla="*/ 2035147 w 4406575"/>
              <a:gd name="connsiteY9" fmla="*/ 1951478 h 3789675"/>
              <a:gd name="connsiteX10" fmla="*/ 0 w 4406575"/>
              <a:gd name="connsiteY10" fmla="*/ 2753902 h 3789675"/>
              <a:gd name="connsiteX11" fmla="*/ 1885310 w 4406575"/>
              <a:gd name="connsiteY11" fmla="*/ 1770738 h 3789675"/>
              <a:gd name="connsiteX12" fmla="*/ 130628 w 4406575"/>
              <a:gd name="connsiteY12" fmla="*/ 843560 h 3789675"/>
              <a:gd name="connsiteX0" fmla="*/ 130628 w 4406575"/>
              <a:gd name="connsiteY0" fmla="*/ 843560 h 3789675"/>
              <a:gd name="connsiteX1" fmla="*/ 2016485 w 4406575"/>
              <a:gd name="connsiteY1" fmla="*/ 1552678 h 3789675"/>
              <a:gd name="connsiteX2" fmla="*/ 2073018 w 4406575"/>
              <a:gd name="connsiteY2" fmla="*/ 9687 h 3789675"/>
              <a:gd name="connsiteX3" fmla="*/ 2222855 w 4406575"/>
              <a:gd name="connsiteY3" fmla="*/ 1534016 h 3789675"/>
              <a:gd name="connsiteX4" fmla="*/ 4164697 w 4406575"/>
              <a:gd name="connsiteY4" fmla="*/ 843560 h 3789675"/>
              <a:gd name="connsiteX5" fmla="*/ 2354030 w 4406575"/>
              <a:gd name="connsiteY5" fmla="*/ 1752077 h 3789675"/>
              <a:gd name="connsiteX6" fmla="*/ 4313986 w 4406575"/>
              <a:gd name="connsiteY6" fmla="*/ 2809885 h 3789675"/>
              <a:gd name="connsiteX7" fmla="*/ 2260176 w 4406575"/>
              <a:gd name="connsiteY7" fmla="*/ 1951478 h 3789675"/>
              <a:gd name="connsiteX8" fmla="*/ 2222307 w 4406575"/>
              <a:gd name="connsiteY8" fmla="*/ 3774386 h 3789675"/>
              <a:gd name="connsiteX9" fmla="*/ 2035147 w 4406575"/>
              <a:gd name="connsiteY9" fmla="*/ 1951478 h 3789675"/>
              <a:gd name="connsiteX10" fmla="*/ 0 w 4406575"/>
              <a:gd name="connsiteY10" fmla="*/ 2753902 h 3789675"/>
              <a:gd name="connsiteX11" fmla="*/ 1885310 w 4406575"/>
              <a:gd name="connsiteY11" fmla="*/ 1770738 h 3789675"/>
              <a:gd name="connsiteX12" fmla="*/ 130628 w 4406575"/>
              <a:gd name="connsiteY12" fmla="*/ 843560 h 3789675"/>
              <a:gd name="connsiteX0" fmla="*/ 130628 w 4406575"/>
              <a:gd name="connsiteY0" fmla="*/ 1047462 h 3993577"/>
              <a:gd name="connsiteX1" fmla="*/ 2016485 w 4406575"/>
              <a:gd name="connsiteY1" fmla="*/ 1756580 h 3993577"/>
              <a:gd name="connsiteX2" fmla="*/ 2073018 w 4406575"/>
              <a:gd name="connsiteY2" fmla="*/ 8316 h 3993577"/>
              <a:gd name="connsiteX3" fmla="*/ 2222855 w 4406575"/>
              <a:gd name="connsiteY3" fmla="*/ 1737918 h 3993577"/>
              <a:gd name="connsiteX4" fmla="*/ 4164697 w 4406575"/>
              <a:gd name="connsiteY4" fmla="*/ 1047462 h 3993577"/>
              <a:gd name="connsiteX5" fmla="*/ 2354030 w 4406575"/>
              <a:gd name="connsiteY5" fmla="*/ 1955979 h 3993577"/>
              <a:gd name="connsiteX6" fmla="*/ 4313986 w 4406575"/>
              <a:gd name="connsiteY6" fmla="*/ 3013787 h 3993577"/>
              <a:gd name="connsiteX7" fmla="*/ 2260176 w 4406575"/>
              <a:gd name="connsiteY7" fmla="*/ 2155380 h 3993577"/>
              <a:gd name="connsiteX8" fmla="*/ 2222307 w 4406575"/>
              <a:gd name="connsiteY8" fmla="*/ 3978288 h 3993577"/>
              <a:gd name="connsiteX9" fmla="*/ 2035147 w 4406575"/>
              <a:gd name="connsiteY9" fmla="*/ 2155380 h 3993577"/>
              <a:gd name="connsiteX10" fmla="*/ 0 w 4406575"/>
              <a:gd name="connsiteY10" fmla="*/ 2957804 h 3993577"/>
              <a:gd name="connsiteX11" fmla="*/ 1885310 w 4406575"/>
              <a:gd name="connsiteY11" fmla="*/ 1974640 h 3993577"/>
              <a:gd name="connsiteX12" fmla="*/ 130628 w 4406575"/>
              <a:gd name="connsiteY12" fmla="*/ 1047462 h 3993577"/>
              <a:gd name="connsiteX0" fmla="*/ 130628 w 4406575"/>
              <a:gd name="connsiteY0" fmla="*/ 1047462 h 3993577"/>
              <a:gd name="connsiteX1" fmla="*/ 2016485 w 4406575"/>
              <a:gd name="connsiteY1" fmla="*/ 1756580 h 3993577"/>
              <a:gd name="connsiteX2" fmla="*/ 2073018 w 4406575"/>
              <a:gd name="connsiteY2" fmla="*/ 8316 h 3993577"/>
              <a:gd name="connsiteX3" fmla="*/ 2222855 w 4406575"/>
              <a:gd name="connsiteY3" fmla="*/ 1737918 h 3993577"/>
              <a:gd name="connsiteX4" fmla="*/ 4164697 w 4406575"/>
              <a:gd name="connsiteY4" fmla="*/ 1047462 h 3993577"/>
              <a:gd name="connsiteX5" fmla="*/ 2354030 w 4406575"/>
              <a:gd name="connsiteY5" fmla="*/ 1955979 h 3993577"/>
              <a:gd name="connsiteX6" fmla="*/ 4313986 w 4406575"/>
              <a:gd name="connsiteY6" fmla="*/ 3013787 h 3993577"/>
              <a:gd name="connsiteX7" fmla="*/ 2260176 w 4406575"/>
              <a:gd name="connsiteY7" fmla="*/ 2155380 h 3993577"/>
              <a:gd name="connsiteX8" fmla="*/ 2222307 w 4406575"/>
              <a:gd name="connsiteY8" fmla="*/ 3978288 h 3993577"/>
              <a:gd name="connsiteX9" fmla="*/ 2035147 w 4406575"/>
              <a:gd name="connsiteY9" fmla="*/ 2155380 h 3993577"/>
              <a:gd name="connsiteX10" fmla="*/ 0 w 4406575"/>
              <a:gd name="connsiteY10" fmla="*/ 2957804 h 3993577"/>
              <a:gd name="connsiteX11" fmla="*/ 1885310 w 4406575"/>
              <a:gd name="connsiteY11" fmla="*/ 1974640 h 3993577"/>
              <a:gd name="connsiteX12" fmla="*/ 130628 w 4406575"/>
              <a:gd name="connsiteY12" fmla="*/ 1047462 h 3993577"/>
              <a:gd name="connsiteX0" fmla="*/ 130628 w 4406575"/>
              <a:gd name="connsiteY0" fmla="*/ 1047462 h 3993577"/>
              <a:gd name="connsiteX1" fmla="*/ 2016485 w 4406575"/>
              <a:gd name="connsiteY1" fmla="*/ 1756580 h 3993577"/>
              <a:gd name="connsiteX2" fmla="*/ 2073018 w 4406575"/>
              <a:gd name="connsiteY2" fmla="*/ 8316 h 3993577"/>
              <a:gd name="connsiteX3" fmla="*/ 2222855 w 4406575"/>
              <a:gd name="connsiteY3" fmla="*/ 1737918 h 3993577"/>
              <a:gd name="connsiteX4" fmla="*/ 4164697 w 4406575"/>
              <a:gd name="connsiteY4" fmla="*/ 1047462 h 3993577"/>
              <a:gd name="connsiteX5" fmla="*/ 2354030 w 4406575"/>
              <a:gd name="connsiteY5" fmla="*/ 1955979 h 3993577"/>
              <a:gd name="connsiteX6" fmla="*/ 4313986 w 4406575"/>
              <a:gd name="connsiteY6" fmla="*/ 3013787 h 3993577"/>
              <a:gd name="connsiteX7" fmla="*/ 2260176 w 4406575"/>
              <a:gd name="connsiteY7" fmla="*/ 2155380 h 3993577"/>
              <a:gd name="connsiteX8" fmla="*/ 2222307 w 4406575"/>
              <a:gd name="connsiteY8" fmla="*/ 3978288 h 3993577"/>
              <a:gd name="connsiteX9" fmla="*/ 2035147 w 4406575"/>
              <a:gd name="connsiteY9" fmla="*/ 2155380 h 3993577"/>
              <a:gd name="connsiteX10" fmla="*/ 0 w 4406575"/>
              <a:gd name="connsiteY10" fmla="*/ 2957804 h 3993577"/>
              <a:gd name="connsiteX11" fmla="*/ 1885310 w 4406575"/>
              <a:gd name="connsiteY11" fmla="*/ 1974640 h 3993577"/>
              <a:gd name="connsiteX12" fmla="*/ 130628 w 4406575"/>
              <a:gd name="connsiteY12" fmla="*/ 1047462 h 3993577"/>
              <a:gd name="connsiteX0" fmla="*/ 130628 w 4406575"/>
              <a:gd name="connsiteY0" fmla="*/ 1047462 h 3993577"/>
              <a:gd name="connsiteX1" fmla="*/ 2016485 w 4406575"/>
              <a:gd name="connsiteY1" fmla="*/ 1756580 h 3993577"/>
              <a:gd name="connsiteX2" fmla="*/ 2073018 w 4406575"/>
              <a:gd name="connsiteY2" fmla="*/ 8316 h 3993577"/>
              <a:gd name="connsiteX3" fmla="*/ 2222855 w 4406575"/>
              <a:gd name="connsiteY3" fmla="*/ 1737918 h 3993577"/>
              <a:gd name="connsiteX4" fmla="*/ 4164697 w 4406575"/>
              <a:gd name="connsiteY4" fmla="*/ 1047462 h 3993577"/>
              <a:gd name="connsiteX5" fmla="*/ 2354030 w 4406575"/>
              <a:gd name="connsiteY5" fmla="*/ 1955979 h 3993577"/>
              <a:gd name="connsiteX6" fmla="*/ 4313986 w 4406575"/>
              <a:gd name="connsiteY6" fmla="*/ 3013787 h 3993577"/>
              <a:gd name="connsiteX7" fmla="*/ 2260176 w 4406575"/>
              <a:gd name="connsiteY7" fmla="*/ 2155380 h 3993577"/>
              <a:gd name="connsiteX8" fmla="*/ 2222307 w 4406575"/>
              <a:gd name="connsiteY8" fmla="*/ 3978288 h 3993577"/>
              <a:gd name="connsiteX9" fmla="*/ 2035147 w 4406575"/>
              <a:gd name="connsiteY9" fmla="*/ 2155380 h 3993577"/>
              <a:gd name="connsiteX10" fmla="*/ 0 w 4406575"/>
              <a:gd name="connsiteY10" fmla="*/ 2957804 h 3993577"/>
              <a:gd name="connsiteX11" fmla="*/ 1885310 w 4406575"/>
              <a:gd name="connsiteY11" fmla="*/ 1974640 h 3993577"/>
              <a:gd name="connsiteX12" fmla="*/ 130628 w 4406575"/>
              <a:gd name="connsiteY12" fmla="*/ 1047462 h 3993577"/>
              <a:gd name="connsiteX0" fmla="*/ 232589 w 4508536"/>
              <a:gd name="connsiteY0" fmla="*/ 1047462 h 3993577"/>
              <a:gd name="connsiteX1" fmla="*/ 2118446 w 4508536"/>
              <a:gd name="connsiteY1" fmla="*/ 1756580 h 3993577"/>
              <a:gd name="connsiteX2" fmla="*/ 2174979 w 4508536"/>
              <a:gd name="connsiteY2" fmla="*/ 8316 h 3993577"/>
              <a:gd name="connsiteX3" fmla="*/ 2324816 w 4508536"/>
              <a:gd name="connsiteY3" fmla="*/ 1737918 h 3993577"/>
              <a:gd name="connsiteX4" fmla="*/ 4266658 w 4508536"/>
              <a:gd name="connsiteY4" fmla="*/ 1047462 h 3993577"/>
              <a:gd name="connsiteX5" fmla="*/ 2455991 w 4508536"/>
              <a:gd name="connsiteY5" fmla="*/ 1955979 h 3993577"/>
              <a:gd name="connsiteX6" fmla="*/ 4415947 w 4508536"/>
              <a:gd name="connsiteY6" fmla="*/ 3013787 h 3993577"/>
              <a:gd name="connsiteX7" fmla="*/ 2362137 w 4508536"/>
              <a:gd name="connsiteY7" fmla="*/ 2155380 h 3993577"/>
              <a:gd name="connsiteX8" fmla="*/ 2324268 w 4508536"/>
              <a:gd name="connsiteY8" fmla="*/ 3978288 h 3993577"/>
              <a:gd name="connsiteX9" fmla="*/ 2137108 w 4508536"/>
              <a:gd name="connsiteY9" fmla="*/ 2155380 h 3993577"/>
              <a:gd name="connsiteX10" fmla="*/ 101961 w 4508536"/>
              <a:gd name="connsiteY10" fmla="*/ 2957804 h 3993577"/>
              <a:gd name="connsiteX11" fmla="*/ 1987271 w 4508536"/>
              <a:gd name="connsiteY11" fmla="*/ 1974640 h 3993577"/>
              <a:gd name="connsiteX12" fmla="*/ 232589 w 4508536"/>
              <a:gd name="connsiteY12" fmla="*/ 1047462 h 3993577"/>
              <a:gd name="connsiteX0" fmla="*/ 232589 w 4508536"/>
              <a:gd name="connsiteY0" fmla="*/ 1047462 h 3993577"/>
              <a:gd name="connsiteX1" fmla="*/ 2118446 w 4508536"/>
              <a:gd name="connsiteY1" fmla="*/ 1756580 h 3993577"/>
              <a:gd name="connsiteX2" fmla="*/ 2174979 w 4508536"/>
              <a:gd name="connsiteY2" fmla="*/ 8316 h 3993577"/>
              <a:gd name="connsiteX3" fmla="*/ 2324816 w 4508536"/>
              <a:gd name="connsiteY3" fmla="*/ 1737918 h 3993577"/>
              <a:gd name="connsiteX4" fmla="*/ 4266658 w 4508536"/>
              <a:gd name="connsiteY4" fmla="*/ 1047462 h 3993577"/>
              <a:gd name="connsiteX5" fmla="*/ 2455991 w 4508536"/>
              <a:gd name="connsiteY5" fmla="*/ 1955979 h 3993577"/>
              <a:gd name="connsiteX6" fmla="*/ 4415947 w 4508536"/>
              <a:gd name="connsiteY6" fmla="*/ 3013787 h 3993577"/>
              <a:gd name="connsiteX7" fmla="*/ 2362137 w 4508536"/>
              <a:gd name="connsiteY7" fmla="*/ 2155380 h 3993577"/>
              <a:gd name="connsiteX8" fmla="*/ 2324268 w 4508536"/>
              <a:gd name="connsiteY8" fmla="*/ 3978288 h 3993577"/>
              <a:gd name="connsiteX9" fmla="*/ 2137108 w 4508536"/>
              <a:gd name="connsiteY9" fmla="*/ 2155380 h 3993577"/>
              <a:gd name="connsiteX10" fmla="*/ 101961 w 4508536"/>
              <a:gd name="connsiteY10" fmla="*/ 2957804 h 3993577"/>
              <a:gd name="connsiteX11" fmla="*/ 1987271 w 4508536"/>
              <a:gd name="connsiteY11" fmla="*/ 1974640 h 3993577"/>
              <a:gd name="connsiteX12" fmla="*/ 232589 w 4508536"/>
              <a:gd name="connsiteY12" fmla="*/ 1047462 h 3993577"/>
              <a:gd name="connsiteX0" fmla="*/ 232589 w 4383616"/>
              <a:gd name="connsiteY0" fmla="*/ 1047462 h 3993577"/>
              <a:gd name="connsiteX1" fmla="*/ 2118446 w 4383616"/>
              <a:gd name="connsiteY1" fmla="*/ 1756580 h 3993577"/>
              <a:gd name="connsiteX2" fmla="*/ 2174979 w 4383616"/>
              <a:gd name="connsiteY2" fmla="*/ 8316 h 3993577"/>
              <a:gd name="connsiteX3" fmla="*/ 2324816 w 4383616"/>
              <a:gd name="connsiteY3" fmla="*/ 1737918 h 3993577"/>
              <a:gd name="connsiteX4" fmla="*/ 4266658 w 4383616"/>
              <a:gd name="connsiteY4" fmla="*/ 1047462 h 3993577"/>
              <a:gd name="connsiteX5" fmla="*/ 2455991 w 4383616"/>
              <a:gd name="connsiteY5" fmla="*/ 1955979 h 3993577"/>
              <a:gd name="connsiteX6" fmla="*/ 4285319 w 4383616"/>
              <a:gd name="connsiteY6" fmla="*/ 2976464 h 3993577"/>
              <a:gd name="connsiteX7" fmla="*/ 2362137 w 4383616"/>
              <a:gd name="connsiteY7" fmla="*/ 2155380 h 3993577"/>
              <a:gd name="connsiteX8" fmla="*/ 2324268 w 4383616"/>
              <a:gd name="connsiteY8" fmla="*/ 3978288 h 3993577"/>
              <a:gd name="connsiteX9" fmla="*/ 2137108 w 4383616"/>
              <a:gd name="connsiteY9" fmla="*/ 2155380 h 3993577"/>
              <a:gd name="connsiteX10" fmla="*/ 101961 w 4383616"/>
              <a:gd name="connsiteY10" fmla="*/ 2957804 h 3993577"/>
              <a:gd name="connsiteX11" fmla="*/ 1987271 w 4383616"/>
              <a:gd name="connsiteY11" fmla="*/ 1974640 h 3993577"/>
              <a:gd name="connsiteX12" fmla="*/ 232589 w 4383616"/>
              <a:gd name="connsiteY12" fmla="*/ 1047462 h 3993577"/>
              <a:gd name="connsiteX0" fmla="*/ 232589 w 4424000"/>
              <a:gd name="connsiteY0" fmla="*/ 1047462 h 3993577"/>
              <a:gd name="connsiteX1" fmla="*/ 2118446 w 4424000"/>
              <a:gd name="connsiteY1" fmla="*/ 1756580 h 3993577"/>
              <a:gd name="connsiteX2" fmla="*/ 2174979 w 4424000"/>
              <a:gd name="connsiteY2" fmla="*/ 8316 h 3993577"/>
              <a:gd name="connsiteX3" fmla="*/ 2324816 w 4424000"/>
              <a:gd name="connsiteY3" fmla="*/ 1737918 h 3993577"/>
              <a:gd name="connsiteX4" fmla="*/ 4266658 w 4424000"/>
              <a:gd name="connsiteY4" fmla="*/ 1047462 h 3993577"/>
              <a:gd name="connsiteX5" fmla="*/ 2455991 w 4424000"/>
              <a:gd name="connsiteY5" fmla="*/ 1955979 h 3993577"/>
              <a:gd name="connsiteX6" fmla="*/ 4285319 w 4424000"/>
              <a:gd name="connsiteY6" fmla="*/ 2976464 h 3993577"/>
              <a:gd name="connsiteX7" fmla="*/ 2362137 w 4424000"/>
              <a:gd name="connsiteY7" fmla="*/ 2155380 h 3993577"/>
              <a:gd name="connsiteX8" fmla="*/ 2324268 w 4424000"/>
              <a:gd name="connsiteY8" fmla="*/ 3978288 h 3993577"/>
              <a:gd name="connsiteX9" fmla="*/ 2137108 w 4424000"/>
              <a:gd name="connsiteY9" fmla="*/ 2155380 h 3993577"/>
              <a:gd name="connsiteX10" fmla="*/ 101961 w 4424000"/>
              <a:gd name="connsiteY10" fmla="*/ 2957804 h 3993577"/>
              <a:gd name="connsiteX11" fmla="*/ 1987271 w 4424000"/>
              <a:gd name="connsiteY11" fmla="*/ 1974640 h 3993577"/>
              <a:gd name="connsiteX12" fmla="*/ 232589 w 4424000"/>
              <a:gd name="connsiteY12" fmla="*/ 1047462 h 3993577"/>
              <a:gd name="connsiteX0" fmla="*/ 232589 w 4400498"/>
              <a:gd name="connsiteY0" fmla="*/ 1047462 h 3993577"/>
              <a:gd name="connsiteX1" fmla="*/ 2118446 w 4400498"/>
              <a:gd name="connsiteY1" fmla="*/ 1756580 h 3993577"/>
              <a:gd name="connsiteX2" fmla="*/ 2174979 w 4400498"/>
              <a:gd name="connsiteY2" fmla="*/ 8316 h 3993577"/>
              <a:gd name="connsiteX3" fmla="*/ 2324816 w 4400498"/>
              <a:gd name="connsiteY3" fmla="*/ 1737918 h 3993577"/>
              <a:gd name="connsiteX4" fmla="*/ 4266658 w 4400498"/>
              <a:gd name="connsiteY4" fmla="*/ 1047462 h 3993577"/>
              <a:gd name="connsiteX5" fmla="*/ 2455991 w 4400498"/>
              <a:gd name="connsiteY5" fmla="*/ 1955979 h 3993577"/>
              <a:gd name="connsiteX6" fmla="*/ 4285319 w 4400498"/>
              <a:gd name="connsiteY6" fmla="*/ 2976464 h 3993577"/>
              <a:gd name="connsiteX7" fmla="*/ 2362137 w 4400498"/>
              <a:gd name="connsiteY7" fmla="*/ 2155380 h 3993577"/>
              <a:gd name="connsiteX8" fmla="*/ 2324268 w 4400498"/>
              <a:gd name="connsiteY8" fmla="*/ 3978288 h 3993577"/>
              <a:gd name="connsiteX9" fmla="*/ 2137108 w 4400498"/>
              <a:gd name="connsiteY9" fmla="*/ 2155380 h 3993577"/>
              <a:gd name="connsiteX10" fmla="*/ 101961 w 4400498"/>
              <a:gd name="connsiteY10" fmla="*/ 2957804 h 3993577"/>
              <a:gd name="connsiteX11" fmla="*/ 1987271 w 4400498"/>
              <a:gd name="connsiteY11" fmla="*/ 1974640 h 3993577"/>
              <a:gd name="connsiteX12" fmla="*/ 232589 w 4400498"/>
              <a:gd name="connsiteY12" fmla="*/ 1047462 h 3993577"/>
              <a:gd name="connsiteX0" fmla="*/ 232589 w 4400498"/>
              <a:gd name="connsiteY0" fmla="*/ 1047462 h 3993577"/>
              <a:gd name="connsiteX1" fmla="*/ 2118446 w 4400498"/>
              <a:gd name="connsiteY1" fmla="*/ 1756580 h 3993577"/>
              <a:gd name="connsiteX2" fmla="*/ 2174979 w 4400498"/>
              <a:gd name="connsiteY2" fmla="*/ 8316 h 3993577"/>
              <a:gd name="connsiteX3" fmla="*/ 2324816 w 4400498"/>
              <a:gd name="connsiteY3" fmla="*/ 1737918 h 3993577"/>
              <a:gd name="connsiteX4" fmla="*/ 4266658 w 4400498"/>
              <a:gd name="connsiteY4" fmla="*/ 1047462 h 3993577"/>
              <a:gd name="connsiteX5" fmla="*/ 2455991 w 4400498"/>
              <a:gd name="connsiteY5" fmla="*/ 1955979 h 3993577"/>
              <a:gd name="connsiteX6" fmla="*/ 4285319 w 4400498"/>
              <a:gd name="connsiteY6" fmla="*/ 2976464 h 3993577"/>
              <a:gd name="connsiteX7" fmla="*/ 2362137 w 4400498"/>
              <a:gd name="connsiteY7" fmla="*/ 2155380 h 3993577"/>
              <a:gd name="connsiteX8" fmla="*/ 2324268 w 4400498"/>
              <a:gd name="connsiteY8" fmla="*/ 3978288 h 3993577"/>
              <a:gd name="connsiteX9" fmla="*/ 2137108 w 4400498"/>
              <a:gd name="connsiteY9" fmla="*/ 2155380 h 3993577"/>
              <a:gd name="connsiteX10" fmla="*/ 101961 w 4400498"/>
              <a:gd name="connsiteY10" fmla="*/ 2957804 h 3993577"/>
              <a:gd name="connsiteX11" fmla="*/ 1987271 w 4400498"/>
              <a:gd name="connsiteY11" fmla="*/ 1974640 h 3993577"/>
              <a:gd name="connsiteX12" fmla="*/ 232589 w 4400498"/>
              <a:gd name="connsiteY12" fmla="*/ 1047462 h 3993577"/>
              <a:gd name="connsiteX0" fmla="*/ 232589 w 4400498"/>
              <a:gd name="connsiteY0" fmla="*/ 1140264 h 4086379"/>
              <a:gd name="connsiteX1" fmla="*/ 2118446 w 4400498"/>
              <a:gd name="connsiteY1" fmla="*/ 1849382 h 4086379"/>
              <a:gd name="connsiteX2" fmla="*/ 2174979 w 4400498"/>
              <a:gd name="connsiteY2" fmla="*/ 7812 h 4086379"/>
              <a:gd name="connsiteX3" fmla="*/ 2324816 w 4400498"/>
              <a:gd name="connsiteY3" fmla="*/ 1830720 h 4086379"/>
              <a:gd name="connsiteX4" fmla="*/ 4266658 w 4400498"/>
              <a:gd name="connsiteY4" fmla="*/ 1140264 h 4086379"/>
              <a:gd name="connsiteX5" fmla="*/ 2455991 w 4400498"/>
              <a:gd name="connsiteY5" fmla="*/ 2048781 h 4086379"/>
              <a:gd name="connsiteX6" fmla="*/ 4285319 w 4400498"/>
              <a:gd name="connsiteY6" fmla="*/ 3069266 h 4086379"/>
              <a:gd name="connsiteX7" fmla="*/ 2362137 w 4400498"/>
              <a:gd name="connsiteY7" fmla="*/ 2248182 h 4086379"/>
              <a:gd name="connsiteX8" fmla="*/ 2324268 w 4400498"/>
              <a:gd name="connsiteY8" fmla="*/ 4071090 h 4086379"/>
              <a:gd name="connsiteX9" fmla="*/ 2137108 w 4400498"/>
              <a:gd name="connsiteY9" fmla="*/ 2248182 h 4086379"/>
              <a:gd name="connsiteX10" fmla="*/ 101961 w 4400498"/>
              <a:gd name="connsiteY10" fmla="*/ 3050606 h 4086379"/>
              <a:gd name="connsiteX11" fmla="*/ 1987271 w 4400498"/>
              <a:gd name="connsiteY11" fmla="*/ 2067442 h 4086379"/>
              <a:gd name="connsiteX12" fmla="*/ 232589 w 4400498"/>
              <a:gd name="connsiteY12" fmla="*/ 1140264 h 4086379"/>
              <a:gd name="connsiteX0" fmla="*/ 232589 w 4400498"/>
              <a:gd name="connsiteY0" fmla="*/ 1133557 h 4079672"/>
              <a:gd name="connsiteX1" fmla="*/ 2118446 w 4400498"/>
              <a:gd name="connsiteY1" fmla="*/ 1842675 h 4079672"/>
              <a:gd name="connsiteX2" fmla="*/ 2174979 w 4400498"/>
              <a:gd name="connsiteY2" fmla="*/ 1105 h 4079672"/>
              <a:gd name="connsiteX3" fmla="*/ 2324816 w 4400498"/>
              <a:gd name="connsiteY3" fmla="*/ 1824013 h 4079672"/>
              <a:gd name="connsiteX4" fmla="*/ 4266658 w 4400498"/>
              <a:gd name="connsiteY4" fmla="*/ 1133557 h 4079672"/>
              <a:gd name="connsiteX5" fmla="*/ 2455991 w 4400498"/>
              <a:gd name="connsiteY5" fmla="*/ 2042074 h 4079672"/>
              <a:gd name="connsiteX6" fmla="*/ 4285319 w 4400498"/>
              <a:gd name="connsiteY6" fmla="*/ 3062559 h 4079672"/>
              <a:gd name="connsiteX7" fmla="*/ 2362137 w 4400498"/>
              <a:gd name="connsiteY7" fmla="*/ 2241475 h 4079672"/>
              <a:gd name="connsiteX8" fmla="*/ 2324268 w 4400498"/>
              <a:gd name="connsiteY8" fmla="*/ 4064383 h 4079672"/>
              <a:gd name="connsiteX9" fmla="*/ 2137108 w 4400498"/>
              <a:gd name="connsiteY9" fmla="*/ 2241475 h 4079672"/>
              <a:gd name="connsiteX10" fmla="*/ 101961 w 4400498"/>
              <a:gd name="connsiteY10" fmla="*/ 3043899 h 4079672"/>
              <a:gd name="connsiteX11" fmla="*/ 1987271 w 4400498"/>
              <a:gd name="connsiteY11" fmla="*/ 2060735 h 4079672"/>
              <a:gd name="connsiteX12" fmla="*/ 232589 w 4400498"/>
              <a:gd name="connsiteY12" fmla="*/ 1133557 h 4079672"/>
              <a:gd name="connsiteX0" fmla="*/ 232589 w 4400498"/>
              <a:gd name="connsiteY0" fmla="*/ 1133557 h 4079672"/>
              <a:gd name="connsiteX1" fmla="*/ 2118446 w 4400498"/>
              <a:gd name="connsiteY1" fmla="*/ 1842675 h 4079672"/>
              <a:gd name="connsiteX2" fmla="*/ 2174979 w 4400498"/>
              <a:gd name="connsiteY2" fmla="*/ 1105 h 4079672"/>
              <a:gd name="connsiteX3" fmla="*/ 2324816 w 4400498"/>
              <a:gd name="connsiteY3" fmla="*/ 1824013 h 4079672"/>
              <a:gd name="connsiteX4" fmla="*/ 4266658 w 4400498"/>
              <a:gd name="connsiteY4" fmla="*/ 1133557 h 4079672"/>
              <a:gd name="connsiteX5" fmla="*/ 2455991 w 4400498"/>
              <a:gd name="connsiteY5" fmla="*/ 2042074 h 4079672"/>
              <a:gd name="connsiteX6" fmla="*/ 4285319 w 4400498"/>
              <a:gd name="connsiteY6" fmla="*/ 3062559 h 4079672"/>
              <a:gd name="connsiteX7" fmla="*/ 2362137 w 4400498"/>
              <a:gd name="connsiteY7" fmla="*/ 2241475 h 4079672"/>
              <a:gd name="connsiteX8" fmla="*/ 2324268 w 4400498"/>
              <a:gd name="connsiteY8" fmla="*/ 4064383 h 4079672"/>
              <a:gd name="connsiteX9" fmla="*/ 2137108 w 4400498"/>
              <a:gd name="connsiteY9" fmla="*/ 2241475 h 4079672"/>
              <a:gd name="connsiteX10" fmla="*/ 101961 w 4400498"/>
              <a:gd name="connsiteY10" fmla="*/ 3043899 h 4079672"/>
              <a:gd name="connsiteX11" fmla="*/ 1987271 w 4400498"/>
              <a:gd name="connsiteY11" fmla="*/ 2060735 h 4079672"/>
              <a:gd name="connsiteX12" fmla="*/ 232589 w 4400498"/>
              <a:gd name="connsiteY12" fmla="*/ 1133557 h 4079672"/>
              <a:gd name="connsiteX0" fmla="*/ 232589 w 4400498"/>
              <a:gd name="connsiteY0" fmla="*/ 1133557 h 4079672"/>
              <a:gd name="connsiteX1" fmla="*/ 2118446 w 4400498"/>
              <a:gd name="connsiteY1" fmla="*/ 1842675 h 4079672"/>
              <a:gd name="connsiteX2" fmla="*/ 2174979 w 4400498"/>
              <a:gd name="connsiteY2" fmla="*/ 1105 h 4079672"/>
              <a:gd name="connsiteX3" fmla="*/ 2324816 w 4400498"/>
              <a:gd name="connsiteY3" fmla="*/ 1824013 h 4079672"/>
              <a:gd name="connsiteX4" fmla="*/ 4266658 w 4400498"/>
              <a:gd name="connsiteY4" fmla="*/ 1133557 h 4079672"/>
              <a:gd name="connsiteX5" fmla="*/ 2455991 w 4400498"/>
              <a:gd name="connsiteY5" fmla="*/ 2042074 h 4079672"/>
              <a:gd name="connsiteX6" fmla="*/ 4285319 w 4400498"/>
              <a:gd name="connsiteY6" fmla="*/ 3062559 h 4079672"/>
              <a:gd name="connsiteX7" fmla="*/ 2362137 w 4400498"/>
              <a:gd name="connsiteY7" fmla="*/ 2241475 h 4079672"/>
              <a:gd name="connsiteX8" fmla="*/ 2324268 w 4400498"/>
              <a:gd name="connsiteY8" fmla="*/ 4064383 h 4079672"/>
              <a:gd name="connsiteX9" fmla="*/ 2137108 w 4400498"/>
              <a:gd name="connsiteY9" fmla="*/ 2241475 h 4079672"/>
              <a:gd name="connsiteX10" fmla="*/ 101961 w 4400498"/>
              <a:gd name="connsiteY10" fmla="*/ 3043899 h 4079672"/>
              <a:gd name="connsiteX11" fmla="*/ 1987271 w 4400498"/>
              <a:gd name="connsiteY11" fmla="*/ 2060735 h 4079672"/>
              <a:gd name="connsiteX12" fmla="*/ 232589 w 4400498"/>
              <a:gd name="connsiteY12" fmla="*/ 1133557 h 4079672"/>
              <a:gd name="connsiteX0" fmla="*/ 232589 w 4361824"/>
              <a:gd name="connsiteY0" fmla="*/ 1133557 h 4079672"/>
              <a:gd name="connsiteX1" fmla="*/ 2118446 w 4361824"/>
              <a:gd name="connsiteY1" fmla="*/ 1842675 h 4079672"/>
              <a:gd name="connsiteX2" fmla="*/ 2174979 w 4361824"/>
              <a:gd name="connsiteY2" fmla="*/ 1105 h 4079672"/>
              <a:gd name="connsiteX3" fmla="*/ 2324816 w 4361824"/>
              <a:gd name="connsiteY3" fmla="*/ 1824013 h 4079672"/>
              <a:gd name="connsiteX4" fmla="*/ 4266658 w 4361824"/>
              <a:gd name="connsiteY4" fmla="*/ 1133557 h 4079672"/>
              <a:gd name="connsiteX5" fmla="*/ 2455991 w 4361824"/>
              <a:gd name="connsiteY5" fmla="*/ 2042074 h 4079672"/>
              <a:gd name="connsiteX6" fmla="*/ 4229336 w 4361824"/>
              <a:gd name="connsiteY6" fmla="*/ 3099882 h 4079672"/>
              <a:gd name="connsiteX7" fmla="*/ 2362137 w 4361824"/>
              <a:gd name="connsiteY7" fmla="*/ 2241475 h 4079672"/>
              <a:gd name="connsiteX8" fmla="*/ 2324268 w 4361824"/>
              <a:gd name="connsiteY8" fmla="*/ 4064383 h 4079672"/>
              <a:gd name="connsiteX9" fmla="*/ 2137108 w 4361824"/>
              <a:gd name="connsiteY9" fmla="*/ 2241475 h 4079672"/>
              <a:gd name="connsiteX10" fmla="*/ 101961 w 4361824"/>
              <a:gd name="connsiteY10" fmla="*/ 3043899 h 4079672"/>
              <a:gd name="connsiteX11" fmla="*/ 1987271 w 4361824"/>
              <a:gd name="connsiteY11" fmla="*/ 2060735 h 4079672"/>
              <a:gd name="connsiteX12" fmla="*/ 232589 w 4361824"/>
              <a:gd name="connsiteY12" fmla="*/ 1133557 h 40796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4361824" h="4079672">
                <a:moveTo>
                  <a:pt x="232589" y="1133557"/>
                </a:moveTo>
                <a:cubicBezTo>
                  <a:pt x="879869" y="-160291"/>
                  <a:pt x="1489827" y="1606302"/>
                  <a:pt x="2118446" y="1842675"/>
                </a:cubicBezTo>
                <a:cubicBezTo>
                  <a:pt x="2137290" y="1328345"/>
                  <a:pt x="831188" y="-44401"/>
                  <a:pt x="2174979" y="1105"/>
                </a:cubicBezTo>
                <a:cubicBezTo>
                  <a:pt x="3717823" y="-31960"/>
                  <a:pt x="2274870" y="1315903"/>
                  <a:pt x="2324816" y="1824013"/>
                </a:cubicBezTo>
                <a:cubicBezTo>
                  <a:pt x="2972097" y="1593861"/>
                  <a:pt x="3638039" y="-166511"/>
                  <a:pt x="4266658" y="1133557"/>
                </a:cubicBezTo>
                <a:cubicBezTo>
                  <a:pt x="4782775" y="2201507"/>
                  <a:pt x="3059547" y="1739235"/>
                  <a:pt x="2455991" y="2042074"/>
                </a:cubicBezTo>
                <a:cubicBezTo>
                  <a:pt x="3109310" y="2394677"/>
                  <a:pt x="4807657" y="1888862"/>
                  <a:pt x="4229336" y="3099882"/>
                </a:cubicBezTo>
                <a:cubicBezTo>
                  <a:pt x="3694022" y="4362627"/>
                  <a:pt x="3046740" y="2527611"/>
                  <a:pt x="2362137" y="2241475"/>
                </a:cubicBezTo>
                <a:cubicBezTo>
                  <a:pt x="2349514" y="2849111"/>
                  <a:pt x="3587193" y="4165873"/>
                  <a:pt x="2324268" y="4064383"/>
                </a:cubicBezTo>
                <a:cubicBezTo>
                  <a:pt x="750322" y="4240519"/>
                  <a:pt x="2199495" y="2849111"/>
                  <a:pt x="2137108" y="2241475"/>
                </a:cubicBezTo>
                <a:cubicBezTo>
                  <a:pt x="1458726" y="2508950"/>
                  <a:pt x="873649" y="4530579"/>
                  <a:pt x="101961" y="3043899"/>
                </a:cubicBezTo>
                <a:cubicBezTo>
                  <a:pt x="-445259" y="1932407"/>
                  <a:pt x="1358834" y="2388456"/>
                  <a:pt x="1987271" y="2060735"/>
                </a:cubicBezTo>
                <a:cubicBezTo>
                  <a:pt x="1402377" y="1751676"/>
                  <a:pt x="-376836" y="2338354"/>
                  <a:pt x="232589" y="1133557"/>
                </a:cubicBezTo>
                <a:close/>
              </a:path>
            </a:pathLst>
          </a:cu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  <a:tileRect/>
          </a:gradFill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chilly" dir="t"/>
          </a:scene3d>
          <a:sp3d prstMaterial="metal">
            <a:bevelT w="38100" h="571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2" name="2 Estrella de 6 puntas"/>
          <p:cNvSpPr/>
          <p:nvPr/>
        </p:nvSpPr>
        <p:spPr>
          <a:xfrm flipH="1">
            <a:off x="-1116632" y="5013176"/>
            <a:ext cx="321305" cy="360040"/>
          </a:xfrm>
          <a:custGeom>
            <a:avLst/>
            <a:gdLst>
              <a:gd name="connsiteX0" fmla="*/ 1 w 2354560"/>
              <a:gd name="connsiteY0" fmla="*/ 516632 h 2066528"/>
              <a:gd name="connsiteX1" fmla="*/ 784847 w 2354560"/>
              <a:gd name="connsiteY1" fmla="*/ 516623 h 2066528"/>
              <a:gd name="connsiteX2" fmla="*/ 1177280 w 2354560"/>
              <a:gd name="connsiteY2" fmla="*/ 0 h 2066528"/>
              <a:gd name="connsiteX3" fmla="*/ 1569713 w 2354560"/>
              <a:gd name="connsiteY3" fmla="*/ 516623 h 2066528"/>
              <a:gd name="connsiteX4" fmla="*/ 2354559 w 2354560"/>
              <a:gd name="connsiteY4" fmla="*/ 516632 h 2066528"/>
              <a:gd name="connsiteX5" fmla="*/ 1962146 w 2354560"/>
              <a:gd name="connsiteY5" fmla="*/ 1033264 h 2066528"/>
              <a:gd name="connsiteX6" fmla="*/ 2354559 w 2354560"/>
              <a:gd name="connsiteY6" fmla="*/ 1549896 h 2066528"/>
              <a:gd name="connsiteX7" fmla="*/ 1569713 w 2354560"/>
              <a:gd name="connsiteY7" fmla="*/ 1549905 h 2066528"/>
              <a:gd name="connsiteX8" fmla="*/ 1177280 w 2354560"/>
              <a:gd name="connsiteY8" fmla="*/ 2066528 h 2066528"/>
              <a:gd name="connsiteX9" fmla="*/ 784847 w 2354560"/>
              <a:gd name="connsiteY9" fmla="*/ 1549905 h 2066528"/>
              <a:gd name="connsiteX10" fmla="*/ 1 w 2354560"/>
              <a:gd name="connsiteY10" fmla="*/ 1549896 h 2066528"/>
              <a:gd name="connsiteX11" fmla="*/ 392414 w 2354560"/>
              <a:gd name="connsiteY11" fmla="*/ 1033264 h 2066528"/>
              <a:gd name="connsiteX12" fmla="*/ 1 w 2354560"/>
              <a:gd name="connsiteY12" fmla="*/ 516632 h 2066528"/>
              <a:gd name="connsiteX0" fmla="*/ 0 w 2354558"/>
              <a:gd name="connsiteY0" fmla="*/ 1076469 h 2626365"/>
              <a:gd name="connsiteX1" fmla="*/ 784846 w 2354558"/>
              <a:gd name="connsiteY1" fmla="*/ 1076460 h 2626365"/>
              <a:gd name="connsiteX2" fmla="*/ 1195941 w 2354558"/>
              <a:gd name="connsiteY2" fmla="*/ 0 h 2626365"/>
              <a:gd name="connsiteX3" fmla="*/ 1569712 w 2354558"/>
              <a:gd name="connsiteY3" fmla="*/ 1076460 h 2626365"/>
              <a:gd name="connsiteX4" fmla="*/ 2354558 w 2354558"/>
              <a:gd name="connsiteY4" fmla="*/ 1076469 h 2626365"/>
              <a:gd name="connsiteX5" fmla="*/ 1962145 w 2354558"/>
              <a:gd name="connsiteY5" fmla="*/ 1593101 h 2626365"/>
              <a:gd name="connsiteX6" fmla="*/ 2354558 w 2354558"/>
              <a:gd name="connsiteY6" fmla="*/ 2109733 h 2626365"/>
              <a:gd name="connsiteX7" fmla="*/ 1569712 w 2354558"/>
              <a:gd name="connsiteY7" fmla="*/ 2109742 h 2626365"/>
              <a:gd name="connsiteX8" fmla="*/ 1177279 w 2354558"/>
              <a:gd name="connsiteY8" fmla="*/ 2626365 h 2626365"/>
              <a:gd name="connsiteX9" fmla="*/ 784846 w 2354558"/>
              <a:gd name="connsiteY9" fmla="*/ 2109742 h 2626365"/>
              <a:gd name="connsiteX10" fmla="*/ 0 w 2354558"/>
              <a:gd name="connsiteY10" fmla="*/ 2109733 h 2626365"/>
              <a:gd name="connsiteX11" fmla="*/ 392413 w 2354558"/>
              <a:gd name="connsiteY11" fmla="*/ 1593101 h 2626365"/>
              <a:gd name="connsiteX12" fmla="*/ 0 w 2354558"/>
              <a:gd name="connsiteY12" fmla="*/ 1076469 h 2626365"/>
              <a:gd name="connsiteX0" fmla="*/ 0 w 2354558"/>
              <a:gd name="connsiteY0" fmla="*/ 1076469 h 3578087"/>
              <a:gd name="connsiteX1" fmla="*/ 784846 w 2354558"/>
              <a:gd name="connsiteY1" fmla="*/ 1076460 h 3578087"/>
              <a:gd name="connsiteX2" fmla="*/ 1195941 w 2354558"/>
              <a:gd name="connsiteY2" fmla="*/ 0 h 3578087"/>
              <a:gd name="connsiteX3" fmla="*/ 1569712 w 2354558"/>
              <a:gd name="connsiteY3" fmla="*/ 1076460 h 3578087"/>
              <a:gd name="connsiteX4" fmla="*/ 2354558 w 2354558"/>
              <a:gd name="connsiteY4" fmla="*/ 1076469 h 3578087"/>
              <a:gd name="connsiteX5" fmla="*/ 1962145 w 2354558"/>
              <a:gd name="connsiteY5" fmla="*/ 1593101 h 3578087"/>
              <a:gd name="connsiteX6" fmla="*/ 2354558 w 2354558"/>
              <a:gd name="connsiteY6" fmla="*/ 2109733 h 3578087"/>
              <a:gd name="connsiteX7" fmla="*/ 1569712 w 2354558"/>
              <a:gd name="connsiteY7" fmla="*/ 2109742 h 3578087"/>
              <a:gd name="connsiteX8" fmla="*/ 1233263 w 2354558"/>
              <a:gd name="connsiteY8" fmla="*/ 3578087 h 3578087"/>
              <a:gd name="connsiteX9" fmla="*/ 784846 w 2354558"/>
              <a:gd name="connsiteY9" fmla="*/ 2109742 h 3578087"/>
              <a:gd name="connsiteX10" fmla="*/ 0 w 2354558"/>
              <a:gd name="connsiteY10" fmla="*/ 2109733 h 3578087"/>
              <a:gd name="connsiteX11" fmla="*/ 392413 w 2354558"/>
              <a:gd name="connsiteY11" fmla="*/ 1593101 h 3578087"/>
              <a:gd name="connsiteX12" fmla="*/ 0 w 2354558"/>
              <a:gd name="connsiteY12" fmla="*/ 1076469 h 3578087"/>
              <a:gd name="connsiteX0" fmla="*/ 0 w 3287620"/>
              <a:gd name="connsiteY0" fmla="*/ 1076469 h 3578087"/>
              <a:gd name="connsiteX1" fmla="*/ 784846 w 3287620"/>
              <a:gd name="connsiteY1" fmla="*/ 1076460 h 3578087"/>
              <a:gd name="connsiteX2" fmla="*/ 1195941 w 3287620"/>
              <a:gd name="connsiteY2" fmla="*/ 0 h 3578087"/>
              <a:gd name="connsiteX3" fmla="*/ 1569712 w 3287620"/>
              <a:gd name="connsiteY3" fmla="*/ 1076460 h 3578087"/>
              <a:gd name="connsiteX4" fmla="*/ 3287620 w 3287620"/>
              <a:gd name="connsiteY4" fmla="*/ 647261 h 3578087"/>
              <a:gd name="connsiteX5" fmla="*/ 1962145 w 3287620"/>
              <a:gd name="connsiteY5" fmla="*/ 1593101 h 3578087"/>
              <a:gd name="connsiteX6" fmla="*/ 2354558 w 3287620"/>
              <a:gd name="connsiteY6" fmla="*/ 2109733 h 3578087"/>
              <a:gd name="connsiteX7" fmla="*/ 1569712 w 3287620"/>
              <a:gd name="connsiteY7" fmla="*/ 2109742 h 3578087"/>
              <a:gd name="connsiteX8" fmla="*/ 1233263 w 3287620"/>
              <a:gd name="connsiteY8" fmla="*/ 3578087 h 3578087"/>
              <a:gd name="connsiteX9" fmla="*/ 784846 w 3287620"/>
              <a:gd name="connsiteY9" fmla="*/ 2109742 h 3578087"/>
              <a:gd name="connsiteX10" fmla="*/ 0 w 3287620"/>
              <a:gd name="connsiteY10" fmla="*/ 2109733 h 3578087"/>
              <a:gd name="connsiteX11" fmla="*/ 392413 w 3287620"/>
              <a:gd name="connsiteY11" fmla="*/ 1593101 h 3578087"/>
              <a:gd name="connsiteX12" fmla="*/ 0 w 3287620"/>
              <a:gd name="connsiteY12" fmla="*/ 1076469 h 3578087"/>
              <a:gd name="connsiteX0" fmla="*/ 0 w 3436909"/>
              <a:gd name="connsiteY0" fmla="*/ 1076469 h 3578087"/>
              <a:gd name="connsiteX1" fmla="*/ 784846 w 3436909"/>
              <a:gd name="connsiteY1" fmla="*/ 1076460 h 3578087"/>
              <a:gd name="connsiteX2" fmla="*/ 1195941 w 3436909"/>
              <a:gd name="connsiteY2" fmla="*/ 0 h 3578087"/>
              <a:gd name="connsiteX3" fmla="*/ 1569712 w 3436909"/>
              <a:gd name="connsiteY3" fmla="*/ 1076460 h 3578087"/>
              <a:gd name="connsiteX4" fmla="*/ 3287620 w 3436909"/>
              <a:gd name="connsiteY4" fmla="*/ 647261 h 3578087"/>
              <a:gd name="connsiteX5" fmla="*/ 1962145 w 3436909"/>
              <a:gd name="connsiteY5" fmla="*/ 1593101 h 3578087"/>
              <a:gd name="connsiteX6" fmla="*/ 3436909 w 3436909"/>
              <a:gd name="connsiteY6" fmla="*/ 2613586 h 3578087"/>
              <a:gd name="connsiteX7" fmla="*/ 1569712 w 3436909"/>
              <a:gd name="connsiteY7" fmla="*/ 2109742 h 3578087"/>
              <a:gd name="connsiteX8" fmla="*/ 1233263 w 3436909"/>
              <a:gd name="connsiteY8" fmla="*/ 3578087 h 3578087"/>
              <a:gd name="connsiteX9" fmla="*/ 784846 w 3436909"/>
              <a:gd name="connsiteY9" fmla="*/ 2109742 h 3578087"/>
              <a:gd name="connsiteX10" fmla="*/ 0 w 3436909"/>
              <a:gd name="connsiteY10" fmla="*/ 2109733 h 3578087"/>
              <a:gd name="connsiteX11" fmla="*/ 392413 w 3436909"/>
              <a:gd name="connsiteY11" fmla="*/ 1593101 h 3578087"/>
              <a:gd name="connsiteX12" fmla="*/ 0 w 3436909"/>
              <a:gd name="connsiteY12" fmla="*/ 1076469 h 3578087"/>
              <a:gd name="connsiteX0" fmla="*/ 0 w 4183358"/>
              <a:gd name="connsiteY0" fmla="*/ 647261 h 3578087"/>
              <a:gd name="connsiteX1" fmla="*/ 1531295 w 4183358"/>
              <a:gd name="connsiteY1" fmla="*/ 1076460 h 3578087"/>
              <a:gd name="connsiteX2" fmla="*/ 1942390 w 4183358"/>
              <a:gd name="connsiteY2" fmla="*/ 0 h 3578087"/>
              <a:gd name="connsiteX3" fmla="*/ 2316161 w 4183358"/>
              <a:gd name="connsiteY3" fmla="*/ 1076460 h 3578087"/>
              <a:gd name="connsiteX4" fmla="*/ 4034069 w 4183358"/>
              <a:gd name="connsiteY4" fmla="*/ 647261 h 3578087"/>
              <a:gd name="connsiteX5" fmla="*/ 2708594 w 4183358"/>
              <a:gd name="connsiteY5" fmla="*/ 1593101 h 3578087"/>
              <a:gd name="connsiteX6" fmla="*/ 4183358 w 4183358"/>
              <a:gd name="connsiteY6" fmla="*/ 2613586 h 3578087"/>
              <a:gd name="connsiteX7" fmla="*/ 2316161 w 4183358"/>
              <a:gd name="connsiteY7" fmla="*/ 2109742 h 3578087"/>
              <a:gd name="connsiteX8" fmla="*/ 1979712 w 4183358"/>
              <a:gd name="connsiteY8" fmla="*/ 3578087 h 3578087"/>
              <a:gd name="connsiteX9" fmla="*/ 1531295 w 4183358"/>
              <a:gd name="connsiteY9" fmla="*/ 2109742 h 3578087"/>
              <a:gd name="connsiteX10" fmla="*/ 746449 w 4183358"/>
              <a:gd name="connsiteY10" fmla="*/ 2109733 h 3578087"/>
              <a:gd name="connsiteX11" fmla="*/ 1138862 w 4183358"/>
              <a:gd name="connsiteY11" fmla="*/ 1593101 h 3578087"/>
              <a:gd name="connsiteX12" fmla="*/ 0 w 4183358"/>
              <a:gd name="connsiteY12" fmla="*/ 647261 h 3578087"/>
              <a:gd name="connsiteX0" fmla="*/ 130628 w 4313986"/>
              <a:gd name="connsiteY0" fmla="*/ 647261 h 3578087"/>
              <a:gd name="connsiteX1" fmla="*/ 1661923 w 4313986"/>
              <a:gd name="connsiteY1" fmla="*/ 1076460 h 3578087"/>
              <a:gd name="connsiteX2" fmla="*/ 2073018 w 4313986"/>
              <a:gd name="connsiteY2" fmla="*/ 0 h 3578087"/>
              <a:gd name="connsiteX3" fmla="*/ 2446789 w 4313986"/>
              <a:gd name="connsiteY3" fmla="*/ 1076460 h 3578087"/>
              <a:gd name="connsiteX4" fmla="*/ 4164697 w 4313986"/>
              <a:gd name="connsiteY4" fmla="*/ 647261 h 3578087"/>
              <a:gd name="connsiteX5" fmla="*/ 2839222 w 4313986"/>
              <a:gd name="connsiteY5" fmla="*/ 1593101 h 3578087"/>
              <a:gd name="connsiteX6" fmla="*/ 4313986 w 4313986"/>
              <a:gd name="connsiteY6" fmla="*/ 2613586 h 3578087"/>
              <a:gd name="connsiteX7" fmla="*/ 2446789 w 4313986"/>
              <a:gd name="connsiteY7" fmla="*/ 2109742 h 3578087"/>
              <a:gd name="connsiteX8" fmla="*/ 2110340 w 4313986"/>
              <a:gd name="connsiteY8" fmla="*/ 3578087 h 3578087"/>
              <a:gd name="connsiteX9" fmla="*/ 1661923 w 4313986"/>
              <a:gd name="connsiteY9" fmla="*/ 2109742 h 3578087"/>
              <a:gd name="connsiteX10" fmla="*/ 0 w 4313986"/>
              <a:gd name="connsiteY10" fmla="*/ 2557603 h 3578087"/>
              <a:gd name="connsiteX11" fmla="*/ 1269490 w 4313986"/>
              <a:gd name="connsiteY11" fmla="*/ 1593101 h 3578087"/>
              <a:gd name="connsiteX12" fmla="*/ 130628 w 4313986"/>
              <a:gd name="connsiteY12" fmla="*/ 647261 h 3578087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446789 w 4313986"/>
              <a:gd name="connsiteY3" fmla="*/ 1263072 h 3764699"/>
              <a:gd name="connsiteX4" fmla="*/ 4164697 w 4313986"/>
              <a:gd name="connsiteY4" fmla="*/ 833873 h 3764699"/>
              <a:gd name="connsiteX5" fmla="*/ 2839222 w 4313986"/>
              <a:gd name="connsiteY5" fmla="*/ 1779713 h 3764699"/>
              <a:gd name="connsiteX6" fmla="*/ 4313986 w 4313986"/>
              <a:gd name="connsiteY6" fmla="*/ 2800198 h 3764699"/>
              <a:gd name="connsiteX7" fmla="*/ 2446789 w 4313986"/>
              <a:gd name="connsiteY7" fmla="*/ 2296354 h 3764699"/>
              <a:gd name="connsiteX8" fmla="*/ 2110340 w 4313986"/>
              <a:gd name="connsiteY8" fmla="*/ 3764699 h 3764699"/>
              <a:gd name="connsiteX9" fmla="*/ 1661923 w 4313986"/>
              <a:gd name="connsiteY9" fmla="*/ 2296354 h 3764699"/>
              <a:gd name="connsiteX10" fmla="*/ 0 w 4313986"/>
              <a:gd name="connsiteY10" fmla="*/ 2744215 h 3764699"/>
              <a:gd name="connsiteX11" fmla="*/ 1269490 w 4313986"/>
              <a:gd name="connsiteY11" fmla="*/ 1779713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446789 w 4313986"/>
              <a:gd name="connsiteY3" fmla="*/ 1263072 h 3764699"/>
              <a:gd name="connsiteX4" fmla="*/ 4164697 w 4313986"/>
              <a:gd name="connsiteY4" fmla="*/ 833873 h 3764699"/>
              <a:gd name="connsiteX5" fmla="*/ 2839222 w 4313986"/>
              <a:gd name="connsiteY5" fmla="*/ 1779713 h 3764699"/>
              <a:gd name="connsiteX6" fmla="*/ 4313986 w 4313986"/>
              <a:gd name="connsiteY6" fmla="*/ 2800198 h 3764699"/>
              <a:gd name="connsiteX7" fmla="*/ 2446789 w 4313986"/>
              <a:gd name="connsiteY7" fmla="*/ 2296354 h 3764699"/>
              <a:gd name="connsiteX8" fmla="*/ 2110340 w 4313986"/>
              <a:gd name="connsiteY8" fmla="*/ 3764699 h 3764699"/>
              <a:gd name="connsiteX9" fmla="*/ 1661923 w 4313986"/>
              <a:gd name="connsiteY9" fmla="*/ 2296354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446789 w 4313986"/>
              <a:gd name="connsiteY3" fmla="*/ 1263072 h 3764699"/>
              <a:gd name="connsiteX4" fmla="*/ 4164697 w 4313986"/>
              <a:gd name="connsiteY4" fmla="*/ 833873 h 3764699"/>
              <a:gd name="connsiteX5" fmla="*/ 2839222 w 4313986"/>
              <a:gd name="connsiteY5" fmla="*/ 1779713 h 3764699"/>
              <a:gd name="connsiteX6" fmla="*/ 4313986 w 4313986"/>
              <a:gd name="connsiteY6" fmla="*/ 2800198 h 3764699"/>
              <a:gd name="connsiteX7" fmla="*/ 2204193 w 4313986"/>
              <a:gd name="connsiteY7" fmla="*/ 1960452 h 3764699"/>
              <a:gd name="connsiteX8" fmla="*/ 2110340 w 4313986"/>
              <a:gd name="connsiteY8" fmla="*/ 3764699 h 3764699"/>
              <a:gd name="connsiteX9" fmla="*/ 1661923 w 4313986"/>
              <a:gd name="connsiteY9" fmla="*/ 2296354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446789 w 4313986"/>
              <a:gd name="connsiteY3" fmla="*/ 1263072 h 3764699"/>
              <a:gd name="connsiteX4" fmla="*/ 4164697 w 4313986"/>
              <a:gd name="connsiteY4" fmla="*/ 833873 h 3764699"/>
              <a:gd name="connsiteX5" fmla="*/ 2839222 w 4313986"/>
              <a:gd name="connsiteY5" fmla="*/ 1779713 h 3764699"/>
              <a:gd name="connsiteX6" fmla="*/ 4313986 w 4313986"/>
              <a:gd name="connsiteY6" fmla="*/ 2800198 h 3764699"/>
              <a:gd name="connsiteX7" fmla="*/ 2204193 w 4313986"/>
              <a:gd name="connsiteY7" fmla="*/ 1960452 h 3764699"/>
              <a:gd name="connsiteX8" fmla="*/ 2110340 w 4313986"/>
              <a:gd name="connsiteY8" fmla="*/ 3764699 h 3764699"/>
              <a:gd name="connsiteX9" fmla="*/ 1997825 w 4313986"/>
              <a:gd name="connsiteY9" fmla="*/ 1885807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446789 w 4313986"/>
              <a:gd name="connsiteY3" fmla="*/ 1263072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04193 w 4313986"/>
              <a:gd name="connsiteY7" fmla="*/ 1960452 h 3764699"/>
              <a:gd name="connsiteX8" fmla="*/ 2110340 w 4313986"/>
              <a:gd name="connsiteY8" fmla="*/ 3764699 h 3764699"/>
              <a:gd name="connsiteX9" fmla="*/ 1997825 w 4313986"/>
              <a:gd name="connsiteY9" fmla="*/ 1885807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446789 w 4313986"/>
              <a:gd name="connsiteY3" fmla="*/ 1263072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1997825 w 4313986"/>
              <a:gd name="connsiteY9" fmla="*/ 1885807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446789 w 4313986"/>
              <a:gd name="connsiteY3" fmla="*/ 1263072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2016486 w 4313986"/>
              <a:gd name="connsiteY9" fmla="*/ 1997774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446789 w 4313986"/>
              <a:gd name="connsiteY3" fmla="*/ 1263072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1923180 w 4313986"/>
              <a:gd name="connsiteY9" fmla="*/ 1997774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297500 w 4313986"/>
              <a:gd name="connsiteY3" fmla="*/ 1449684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1923180 w 4313986"/>
              <a:gd name="connsiteY9" fmla="*/ 1997774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960502 w 4313986"/>
              <a:gd name="connsiteY1" fmla="*/ 1524330 h 3764699"/>
              <a:gd name="connsiteX2" fmla="*/ 2073018 w 4313986"/>
              <a:gd name="connsiteY2" fmla="*/ 0 h 3764699"/>
              <a:gd name="connsiteX3" fmla="*/ 2297500 w 4313986"/>
              <a:gd name="connsiteY3" fmla="*/ 1449684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1923180 w 4313986"/>
              <a:gd name="connsiteY9" fmla="*/ 1997774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960502 w 4313986"/>
              <a:gd name="connsiteY1" fmla="*/ 1524330 h 3764699"/>
              <a:gd name="connsiteX2" fmla="*/ 2073018 w 4313986"/>
              <a:gd name="connsiteY2" fmla="*/ 0 h 3764699"/>
              <a:gd name="connsiteX3" fmla="*/ 2297500 w 4313986"/>
              <a:gd name="connsiteY3" fmla="*/ 1449684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1923180 w 4313986"/>
              <a:gd name="connsiteY9" fmla="*/ 1997774 h 3764699"/>
              <a:gd name="connsiteX10" fmla="*/ 0 w 4313986"/>
              <a:gd name="connsiteY10" fmla="*/ 2744215 h 3764699"/>
              <a:gd name="connsiteX11" fmla="*/ 1885310 w 4313986"/>
              <a:gd name="connsiteY11" fmla="*/ 1761051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960502 w 4313986"/>
              <a:gd name="connsiteY1" fmla="*/ 1524330 h 3764699"/>
              <a:gd name="connsiteX2" fmla="*/ 2073018 w 4313986"/>
              <a:gd name="connsiteY2" fmla="*/ 0 h 3764699"/>
              <a:gd name="connsiteX3" fmla="*/ 2297500 w 4313986"/>
              <a:gd name="connsiteY3" fmla="*/ 1449684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2035147 w 4313986"/>
              <a:gd name="connsiteY9" fmla="*/ 1941791 h 3764699"/>
              <a:gd name="connsiteX10" fmla="*/ 0 w 4313986"/>
              <a:gd name="connsiteY10" fmla="*/ 2744215 h 3764699"/>
              <a:gd name="connsiteX11" fmla="*/ 1885310 w 4313986"/>
              <a:gd name="connsiteY11" fmla="*/ 1761051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960502 w 4313986"/>
              <a:gd name="connsiteY1" fmla="*/ 1524330 h 3764699"/>
              <a:gd name="connsiteX2" fmla="*/ 2073018 w 4313986"/>
              <a:gd name="connsiteY2" fmla="*/ 0 h 3764699"/>
              <a:gd name="connsiteX3" fmla="*/ 2222855 w 4313986"/>
              <a:gd name="connsiteY3" fmla="*/ 1524329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2035147 w 4313986"/>
              <a:gd name="connsiteY9" fmla="*/ 1941791 h 3764699"/>
              <a:gd name="connsiteX10" fmla="*/ 0 w 4313986"/>
              <a:gd name="connsiteY10" fmla="*/ 2744215 h 3764699"/>
              <a:gd name="connsiteX11" fmla="*/ 1885310 w 4313986"/>
              <a:gd name="connsiteY11" fmla="*/ 1761051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2016485 w 4313986"/>
              <a:gd name="connsiteY1" fmla="*/ 1542991 h 3764699"/>
              <a:gd name="connsiteX2" fmla="*/ 2073018 w 4313986"/>
              <a:gd name="connsiteY2" fmla="*/ 0 h 3764699"/>
              <a:gd name="connsiteX3" fmla="*/ 2222855 w 4313986"/>
              <a:gd name="connsiteY3" fmla="*/ 1524329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2035147 w 4313986"/>
              <a:gd name="connsiteY9" fmla="*/ 1941791 h 3764699"/>
              <a:gd name="connsiteX10" fmla="*/ 0 w 4313986"/>
              <a:gd name="connsiteY10" fmla="*/ 2744215 h 3764699"/>
              <a:gd name="connsiteX11" fmla="*/ 1885310 w 4313986"/>
              <a:gd name="connsiteY11" fmla="*/ 1761051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2016485 w 4313986"/>
              <a:gd name="connsiteY1" fmla="*/ 1542991 h 3764699"/>
              <a:gd name="connsiteX2" fmla="*/ 2073018 w 4313986"/>
              <a:gd name="connsiteY2" fmla="*/ 0 h 3764699"/>
              <a:gd name="connsiteX3" fmla="*/ 2222855 w 4313986"/>
              <a:gd name="connsiteY3" fmla="*/ 1524329 h 3764699"/>
              <a:gd name="connsiteX4" fmla="*/ 4164697 w 4313986"/>
              <a:gd name="connsiteY4" fmla="*/ 833873 h 3764699"/>
              <a:gd name="connsiteX5" fmla="*/ 2354030 w 4313986"/>
              <a:gd name="connsiteY5" fmla="*/ 1742390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2035147 w 4313986"/>
              <a:gd name="connsiteY9" fmla="*/ 1941791 h 3764699"/>
              <a:gd name="connsiteX10" fmla="*/ 0 w 4313986"/>
              <a:gd name="connsiteY10" fmla="*/ 2744215 h 3764699"/>
              <a:gd name="connsiteX11" fmla="*/ 1885310 w 4313986"/>
              <a:gd name="connsiteY11" fmla="*/ 1761051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2016485 w 4313986"/>
              <a:gd name="connsiteY1" fmla="*/ 1542991 h 3764699"/>
              <a:gd name="connsiteX2" fmla="*/ 2073018 w 4313986"/>
              <a:gd name="connsiteY2" fmla="*/ 0 h 3764699"/>
              <a:gd name="connsiteX3" fmla="*/ 2222855 w 4313986"/>
              <a:gd name="connsiteY3" fmla="*/ 1524329 h 3764699"/>
              <a:gd name="connsiteX4" fmla="*/ 4164697 w 4313986"/>
              <a:gd name="connsiteY4" fmla="*/ 833873 h 3764699"/>
              <a:gd name="connsiteX5" fmla="*/ 2354030 w 4313986"/>
              <a:gd name="connsiteY5" fmla="*/ 1742390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222307 w 4313986"/>
              <a:gd name="connsiteY8" fmla="*/ 3764699 h 3764699"/>
              <a:gd name="connsiteX9" fmla="*/ 2035147 w 4313986"/>
              <a:gd name="connsiteY9" fmla="*/ 1941791 h 3764699"/>
              <a:gd name="connsiteX10" fmla="*/ 0 w 4313986"/>
              <a:gd name="connsiteY10" fmla="*/ 2744215 h 3764699"/>
              <a:gd name="connsiteX11" fmla="*/ 1885310 w 4313986"/>
              <a:gd name="connsiteY11" fmla="*/ 1761051 h 3764699"/>
              <a:gd name="connsiteX12" fmla="*/ 130628 w 4313986"/>
              <a:gd name="connsiteY12" fmla="*/ 833873 h 3764699"/>
              <a:gd name="connsiteX0" fmla="*/ 130628 w 4313986"/>
              <a:gd name="connsiteY0" fmla="*/ 833873 h 3770247"/>
              <a:gd name="connsiteX1" fmla="*/ 2016485 w 4313986"/>
              <a:gd name="connsiteY1" fmla="*/ 1542991 h 3770247"/>
              <a:gd name="connsiteX2" fmla="*/ 2073018 w 4313986"/>
              <a:gd name="connsiteY2" fmla="*/ 0 h 3770247"/>
              <a:gd name="connsiteX3" fmla="*/ 2222855 w 4313986"/>
              <a:gd name="connsiteY3" fmla="*/ 1524329 h 3770247"/>
              <a:gd name="connsiteX4" fmla="*/ 4164697 w 4313986"/>
              <a:gd name="connsiteY4" fmla="*/ 833873 h 3770247"/>
              <a:gd name="connsiteX5" fmla="*/ 2354030 w 4313986"/>
              <a:gd name="connsiteY5" fmla="*/ 1742390 h 3770247"/>
              <a:gd name="connsiteX6" fmla="*/ 4313986 w 4313986"/>
              <a:gd name="connsiteY6" fmla="*/ 2800198 h 3770247"/>
              <a:gd name="connsiteX7" fmla="*/ 2260176 w 4313986"/>
              <a:gd name="connsiteY7" fmla="*/ 1941791 h 3770247"/>
              <a:gd name="connsiteX8" fmla="*/ 2222307 w 4313986"/>
              <a:gd name="connsiteY8" fmla="*/ 3764699 h 3770247"/>
              <a:gd name="connsiteX9" fmla="*/ 2035147 w 4313986"/>
              <a:gd name="connsiteY9" fmla="*/ 1941791 h 3770247"/>
              <a:gd name="connsiteX10" fmla="*/ 0 w 4313986"/>
              <a:gd name="connsiteY10" fmla="*/ 2744215 h 3770247"/>
              <a:gd name="connsiteX11" fmla="*/ 1885310 w 4313986"/>
              <a:gd name="connsiteY11" fmla="*/ 1761051 h 3770247"/>
              <a:gd name="connsiteX12" fmla="*/ 130628 w 4313986"/>
              <a:gd name="connsiteY12" fmla="*/ 833873 h 3770247"/>
              <a:gd name="connsiteX0" fmla="*/ 130628 w 4313986"/>
              <a:gd name="connsiteY0" fmla="*/ 833873 h 3779988"/>
              <a:gd name="connsiteX1" fmla="*/ 2016485 w 4313986"/>
              <a:gd name="connsiteY1" fmla="*/ 1542991 h 3779988"/>
              <a:gd name="connsiteX2" fmla="*/ 2073018 w 4313986"/>
              <a:gd name="connsiteY2" fmla="*/ 0 h 3779988"/>
              <a:gd name="connsiteX3" fmla="*/ 2222855 w 4313986"/>
              <a:gd name="connsiteY3" fmla="*/ 1524329 h 3779988"/>
              <a:gd name="connsiteX4" fmla="*/ 4164697 w 4313986"/>
              <a:gd name="connsiteY4" fmla="*/ 833873 h 3779988"/>
              <a:gd name="connsiteX5" fmla="*/ 2354030 w 4313986"/>
              <a:gd name="connsiteY5" fmla="*/ 1742390 h 3779988"/>
              <a:gd name="connsiteX6" fmla="*/ 4313986 w 4313986"/>
              <a:gd name="connsiteY6" fmla="*/ 2800198 h 3779988"/>
              <a:gd name="connsiteX7" fmla="*/ 2260176 w 4313986"/>
              <a:gd name="connsiteY7" fmla="*/ 1941791 h 3779988"/>
              <a:gd name="connsiteX8" fmla="*/ 2222307 w 4313986"/>
              <a:gd name="connsiteY8" fmla="*/ 3764699 h 3779988"/>
              <a:gd name="connsiteX9" fmla="*/ 2035147 w 4313986"/>
              <a:gd name="connsiteY9" fmla="*/ 1941791 h 3779988"/>
              <a:gd name="connsiteX10" fmla="*/ 0 w 4313986"/>
              <a:gd name="connsiteY10" fmla="*/ 2744215 h 3779988"/>
              <a:gd name="connsiteX11" fmla="*/ 1885310 w 4313986"/>
              <a:gd name="connsiteY11" fmla="*/ 1761051 h 3779988"/>
              <a:gd name="connsiteX12" fmla="*/ 130628 w 4313986"/>
              <a:gd name="connsiteY12" fmla="*/ 833873 h 3779988"/>
              <a:gd name="connsiteX0" fmla="*/ 130628 w 4313986"/>
              <a:gd name="connsiteY0" fmla="*/ 835274 h 3781389"/>
              <a:gd name="connsiteX1" fmla="*/ 2016485 w 4313986"/>
              <a:gd name="connsiteY1" fmla="*/ 1544392 h 3781389"/>
              <a:gd name="connsiteX2" fmla="*/ 2073018 w 4313986"/>
              <a:gd name="connsiteY2" fmla="*/ 1401 h 3781389"/>
              <a:gd name="connsiteX3" fmla="*/ 2222855 w 4313986"/>
              <a:gd name="connsiteY3" fmla="*/ 1525730 h 3781389"/>
              <a:gd name="connsiteX4" fmla="*/ 4164697 w 4313986"/>
              <a:gd name="connsiteY4" fmla="*/ 835274 h 3781389"/>
              <a:gd name="connsiteX5" fmla="*/ 2354030 w 4313986"/>
              <a:gd name="connsiteY5" fmla="*/ 1743791 h 3781389"/>
              <a:gd name="connsiteX6" fmla="*/ 4313986 w 4313986"/>
              <a:gd name="connsiteY6" fmla="*/ 2801599 h 3781389"/>
              <a:gd name="connsiteX7" fmla="*/ 2260176 w 4313986"/>
              <a:gd name="connsiteY7" fmla="*/ 1943192 h 3781389"/>
              <a:gd name="connsiteX8" fmla="*/ 2222307 w 4313986"/>
              <a:gd name="connsiteY8" fmla="*/ 3766100 h 3781389"/>
              <a:gd name="connsiteX9" fmla="*/ 2035147 w 4313986"/>
              <a:gd name="connsiteY9" fmla="*/ 1943192 h 3781389"/>
              <a:gd name="connsiteX10" fmla="*/ 0 w 4313986"/>
              <a:gd name="connsiteY10" fmla="*/ 2745616 h 3781389"/>
              <a:gd name="connsiteX11" fmla="*/ 1885310 w 4313986"/>
              <a:gd name="connsiteY11" fmla="*/ 1762452 h 3781389"/>
              <a:gd name="connsiteX12" fmla="*/ 130628 w 4313986"/>
              <a:gd name="connsiteY12" fmla="*/ 835274 h 3781389"/>
              <a:gd name="connsiteX0" fmla="*/ 130628 w 4313986"/>
              <a:gd name="connsiteY0" fmla="*/ 843560 h 3789675"/>
              <a:gd name="connsiteX1" fmla="*/ 2016485 w 4313986"/>
              <a:gd name="connsiteY1" fmla="*/ 1552678 h 3789675"/>
              <a:gd name="connsiteX2" fmla="*/ 2073018 w 4313986"/>
              <a:gd name="connsiteY2" fmla="*/ 9687 h 3789675"/>
              <a:gd name="connsiteX3" fmla="*/ 2222855 w 4313986"/>
              <a:gd name="connsiteY3" fmla="*/ 1534016 h 3789675"/>
              <a:gd name="connsiteX4" fmla="*/ 4164697 w 4313986"/>
              <a:gd name="connsiteY4" fmla="*/ 843560 h 3789675"/>
              <a:gd name="connsiteX5" fmla="*/ 2354030 w 4313986"/>
              <a:gd name="connsiteY5" fmla="*/ 1752077 h 3789675"/>
              <a:gd name="connsiteX6" fmla="*/ 4313986 w 4313986"/>
              <a:gd name="connsiteY6" fmla="*/ 2809885 h 3789675"/>
              <a:gd name="connsiteX7" fmla="*/ 2260176 w 4313986"/>
              <a:gd name="connsiteY7" fmla="*/ 1951478 h 3789675"/>
              <a:gd name="connsiteX8" fmla="*/ 2222307 w 4313986"/>
              <a:gd name="connsiteY8" fmla="*/ 3774386 h 3789675"/>
              <a:gd name="connsiteX9" fmla="*/ 2035147 w 4313986"/>
              <a:gd name="connsiteY9" fmla="*/ 1951478 h 3789675"/>
              <a:gd name="connsiteX10" fmla="*/ 0 w 4313986"/>
              <a:gd name="connsiteY10" fmla="*/ 2753902 h 3789675"/>
              <a:gd name="connsiteX11" fmla="*/ 1885310 w 4313986"/>
              <a:gd name="connsiteY11" fmla="*/ 1770738 h 3789675"/>
              <a:gd name="connsiteX12" fmla="*/ 130628 w 4313986"/>
              <a:gd name="connsiteY12" fmla="*/ 843560 h 3789675"/>
              <a:gd name="connsiteX0" fmla="*/ 130628 w 4406575"/>
              <a:gd name="connsiteY0" fmla="*/ 843560 h 3789675"/>
              <a:gd name="connsiteX1" fmla="*/ 2016485 w 4406575"/>
              <a:gd name="connsiteY1" fmla="*/ 1552678 h 3789675"/>
              <a:gd name="connsiteX2" fmla="*/ 2073018 w 4406575"/>
              <a:gd name="connsiteY2" fmla="*/ 9687 h 3789675"/>
              <a:gd name="connsiteX3" fmla="*/ 2222855 w 4406575"/>
              <a:gd name="connsiteY3" fmla="*/ 1534016 h 3789675"/>
              <a:gd name="connsiteX4" fmla="*/ 4164697 w 4406575"/>
              <a:gd name="connsiteY4" fmla="*/ 843560 h 3789675"/>
              <a:gd name="connsiteX5" fmla="*/ 2354030 w 4406575"/>
              <a:gd name="connsiteY5" fmla="*/ 1752077 h 3789675"/>
              <a:gd name="connsiteX6" fmla="*/ 4313986 w 4406575"/>
              <a:gd name="connsiteY6" fmla="*/ 2809885 h 3789675"/>
              <a:gd name="connsiteX7" fmla="*/ 2260176 w 4406575"/>
              <a:gd name="connsiteY7" fmla="*/ 1951478 h 3789675"/>
              <a:gd name="connsiteX8" fmla="*/ 2222307 w 4406575"/>
              <a:gd name="connsiteY8" fmla="*/ 3774386 h 3789675"/>
              <a:gd name="connsiteX9" fmla="*/ 2035147 w 4406575"/>
              <a:gd name="connsiteY9" fmla="*/ 1951478 h 3789675"/>
              <a:gd name="connsiteX10" fmla="*/ 0 w 4406575"/>
              <a:gd name="connsiteY10" fmla="*/ 2753902 h 3789675"/>
              <a:gd name="connsiteX11" fmla="*/ 1885310 w 4406575"/>
              <a:gd name="connsiteY11" fmla="*/ 1770738 h 3789675"/>
              <a:gd name="connsiteX12" fmla="*/ 130628 w 4406575"/>
              <a:gd name="connsiteY12" fmla="*/ 843560 h 3789675"/>
              <a:gd name="connsiteX0" fmla="*/ 130628 w 4406575"/>
              <a:gd name="connsiteY0" fmla="*/ 843560 h 3789675"/>
              <a:gd name="connsiteX1" fmla="*/ 2016485 w 4406575"/>
              <a:gd name="connsiteY1" fmla="*/ 1552678 h 3789675"/>
              <a:gd name="connsiteX2" fmla="*/ 2073018 w 4406575"/>
              <a:gd name="connsiteY2" fmla="*/ 9687 h 3789675"/>
              <a:gd name="connsiteX3" fmla="*/ 2222855 w 4406575"/>
              <a:gd name="connsiteY3" fmla="*/ 1534016 h 3789675"/>
              <a:gd name="connsiteX4" fmla="*/ 4164697 w 4406575"/>
              <a:gd name="connsiteY4" fmla="*/ 843560 h 3789675"/>
              <a:gd name="connsiteX5" fmla="*/ 2354030 w 4406575"/>
              <a:gd name="connsiteY5" fmla="*/ 1752077 h 3789675"/>
              <a:gd name="connsiteX6" fmla="*/ 4313986 w 4406575"/>
              <a:gd name="connsiteY6" fmla="*/ 2809885 h 3789675"/>
              <a:gd name="connsiteX7" fmla="*/ 2260176 w 4406575"/>
              <a:gd name="connsiteY7" fmla="*/ 1951478 h 3789675"/>
              <a:gd name="connsiteX8" fmla="*/ 2222307 w 4406575"/>
              <a:gd name="connsiteY8" fmla="*/ 3774386 h 3789675"/>
              <a:gd name="connsiteX9" fmla="*/ 2035147 w 4406575"/>
              <a:gd name="connsiteY9" fmla="*/ 1951478 h 3789675"/>
              <a:gd name="connsiteX10" fmla="*/ 0 w 4406575"/>
              <a:gd name="connsiteY10" fmla="*/ 2753902 h 3789675"/>
              <a:gd name="connsiteX11" fmla="*/ 1885310 w 4406575"/>
              <a:gd name="connsiteY11" fmla="*/ 1770738 h 3789675"/>
              <a:gd name="connsiteX12" fmla="*/ 130628 w 4406575"/>
              <a:gd name="connsiteY12" fmla="*/ 843560 h 3789675"/>
              <a:gd name="connsiteX0" fmla="*/ 130628 w 4406575"/>
              <a:gd name="connsiteY0" fmla="*/ 843560 h 3789675"/>
              <a:gd name="connsiteX1" fmla="*/ 2016485 w 4406575"/>
              <a:gd name="connsiteY1" fmla="*/ 1552678 h 3789675"/>
              <a:gd name="connsiteX2" fmla="*/ 2073018 w 4406575"/>
              <a:gd name="connsiteY2" fmla="*/ 9687 h 3789675"/>
              <a:gd name="connsiteX3" fmla="*/ 2222855 w 4406575"/>
              <a:gd name="connsiteY3" fmla="*/ 1534016 h 3789675"/>
              <a:gd name="connsiteX4" fmla="*/ 4164697 w 4406575"/>
              <a:gd name="connsiteY4" fmla="*/ 843560 h 3789675"/>
              <a:gd name="connsiteX5" fmla="*/ 2354030 w 4406575"/>
              <a:gd name="connsiteY5" fmla="*/ 1752077 h 3789675"/>
              <a:gd name="connsiteX6" fmla="*/ 4313986 w 4406575"/>
              <a:gd name="connsiteY6" fmla="*/ 2809885 h 3789675"/>
              <a:gd name="connsiteX7" fmla="*/ 2260176 w 4406575"/>
              <a:gd name="connsiteY7" fmla="*/ 1951478 h 3789675"/>
              <a:gd name="connsiteX8" fmla="*/ 2222307 w 4406575"/>
              <a:gd name="connsiteY8" fmla="*/ 3774386 h 3789675"/>
              <a:gd name="connsiteX9" fmla="*/ 2035147 w 4406575"/>
              <a:gd name="connsiteY9" fmla="*/ 1951478 h 3789675"/>
              <a:gd name="connsiteX10" fmla="*/ 0 w 4406575"/>
              <a:gd name="connsiteY10" fmla="*/ 2753902 h 3789675"/>
              <a:gd name="connsiteX11" fmla="*/ 1885310 w 4406575"/>
              <a:gd name="connsiteY11" fmla="*/ 1770738 h 3789675"/>
              <a:gd name="connsiteX12" fmla="*/ 130628 w 4406575"/>
              <a:gd name="connsiteY12" fmla="*/ 843560 h 3789675"/>
              <a:gd name="connsiteX0" fmla="*/ 130628 w 4406575"/>
              <a:gd name="connsiteY0" fmla="*/ 843560 h 3789675"/>
              <a:gd name="connsiteX1" fmla="*/ 2016485 w 4406575"/>
              <a:gd name="connsiteY1" fmla="*/ 1552678 h 3789675"/>
              <a:gd name="connsiteX2" fmla="*/ 2073018 w 4406575"/>
              <a:gd name="connsiteY2" fmla="*/ 9687 h 3789675"/>
              <a:gd name="connsiteX3" fmla="*/ 2222855 w 4406575"/>
              <a:gd name="connsiteY3" fmla="*/ 1534016 h 3789675"/>
              <a:gd name="connsiteX4" fmla="*/ 4164697 w 4406575"/>
              <a:gd name="connsiteY4" fmla="*/ 843560 h 3789675"/>
              <a:gd name="connsiteX5" fmla="*/ 2354030 w 4406575"/>
              <a:gd name="connsiteY5" fmla="*/ 1752077 h 3789675"/>
              <a:gd name="connsiteX6" fmla="*/ 4313986 w 4406575"/>
              <a:gd name="connsiteY6" fmla="*/ 2809885 h 3789675"/>
              <a:gd name="connsiteX7" fmla="*/ 2260176 w 4406575"/>
              <a:gd name="connsiteY7" fmla="*/ 1951478 h 3789675"/>
              <a:gd name="connsiteX8" fmla="*/ 2222307 w 4406575"/>
              <a:gd name="connsiteY8" fmla="*/ 3774386 h 3789675"/>
              <a:gd name="connsiteX9" fmla="*/ 2035147 w 4406575"/>
              <a:gd name="connsiteY9" fmla="*/ 1951478 h 3789675"/>
              <a:gd name="connsiteX10" fmla="*/ 0 w 4406575"/>
              <a:gd name="connsiteY10" fmla="*/ 2753902 h 3789675"/>
              <a:gd name="connsiteX11" fmla="*/ 1885310 w 4406575"/>
              <a:gd name="connsiteY11" fmla="*/ 1770738 h 3789675"/>
              <a:gd name="connsiteX12" fmla="*/ 130628 w 4406575"/>
              <a:gd name="connsiteY12" fmla="*/ 843560 h 3789675"/>
              <a:gd name="connsiteX0" fmla="*/ 130628 w 4406575"/>
              <a:gd name="connsiteY0" fmla="*/ 1047462 h 3993577"/>
              <a:gd name="connsiteX1" fmla="*/ 2016485 w 4406575"/>
              <a:gd name="connsiteY1" fmla="*/ 1756580 h 3993577"/>
              <a:gd name="connsiteX2" fmla="*/ 2073018 w 4406575"/>
              <a:gd name="connsiteY2" fmla="*/ 8316 h 3993577"/>
              <a:gd name="connsiteX3" fmla="*/ 2222855 w 4406575"/>
              <a:gd name="connsiteY3" fmla="*/ 1737918 h 3993577"/>
              <a:gd name="connsiteX4" fmla="*/ 4164697 w 4406575"/>
              <a:gd name="connsiteY4" fmla="*/ 1047462 h 3993577"/>
              <a:gd name="connsiteX5" fmla="*/ 2354030 w 4406575"/>
              <a:gd name="connsiteY5" fmla="*/ 1955979 h 3993577"/>
              <a:gd name="connsiteX6" fmla="*/ 4313986 w 4406575"/>
              <a:gd name="connsiteY6" fmla="*/ 3013787 h 3993577"/>
              <a:gd name="connsiteX7" fmla="*/ 2260176 w 4406575"/>
              <a:gd name="connsiteY7" fmla="*/ 2155380 h 3993577"/>
              <a:gd name="connsiteX8" fmla="*/ 2222307 w 4406575"/>
              <a:gd name="connsiteY8" fmla="*/ 3978288 h 3993577"/>
              <a:gd name="connsiteX9" fmla="*/ 2035147 w 4406575"/>
              <a:gd name="connsiteY9" fmla="*/ 2155380 h 3993577"/>
              <a:gd name="connsiteX10" fmla="*/ 0 w 4406575"/>
              <a:gd name="connsiteY10" fmla="*/ 2957804 h 3993577"/>
              <a:gd name="connsiteX11" fmla="*/ 1885310 w 4406575"/>
              <a:gd name="connsiteY11" fmla="*/ 1974640 h 3993577"/>
              <a:gd name="connsiteX12" fmla="*/ 130628 w 4406575"/>
              <a:gd name="connsiteY12" fmla="*/ 1047462 h 3993577"/>
              <a:gd name="connsiteX0" fmla="*/ 130628 w 4406575"/>
              <a:gd name="connsiteY0" fmla="*/ 1047462 h 3993577"/>
              <a:gd name="connsiteX1" fmla="*/ 2016485 w 4406575"/>
              <a:gd name="connsiteY1" fmla="*/ 1756580 h 3993577"/>
              <a:gd name="connsiteX2" fmla="*/ 2073018 w 4406575"/>
              <a:gd name="connsiteY2" fmla="*/ 8316 h 3993577"/>
              <a:gd name="connsiteX3" fmla="*/ 2222855 w 4406575"/>
              <a:gd name="connsiteY3" fmla="*/ 1737918 h 3993577"/>
              <a:gd name="connsiteX4" fmla="*/ 4164697 w 4406575"/>
              <a:gd name="connsiteY4" fmla="*/ 1047462 h 3993577"/>
              <a:gd name="connsiteX5" fmla="*/ 2354030 w 4406575"/>
              <a:gd name="connsiteY5" fmla="*/ 1955979 h 3993577"/>
              <a:gd name="connsiteX6" fmla="*/ 4313986 w 4406575"/>
              <a:gd name="connsiteY6" fmla="*/ 3013787 h 3993577"/>
              <a:gd name="connsiteX7" fmla="*/ 2260176 w 4406575"/>
              <a:gd name="connsiteY7" fmla="*/ 2155380 h 3993577"/>
              <a:gd name="connsiteX8" fmla="*/ 2222307 w 4406575"/>
              <a:gd name="connsiteY8" fmla="*/ 3978288 h 3993577"/>
              <a:gd name="connsiteX9" fmla="*/ 2035147 w 4406575"/>
              <a:gd name="connsiteY9" fmla="*/ 2155380 h 3993577"/>
              <a:gd name="connsiteX10" fmla="*/ 0 w 4406575"/>
              <a:gd name="connsiteY10" fmla="*/ 2957804 h 3993577"/>
              <a:gd name="connsiteX11" fmla="*/ 1885310 w 4406575"/>
              <a:gd name="connsiteY11" fmla="*/ 1974640 h 3993577"/>
              <a:gd name="connsiteX12" fmla="*/ 130628 w 4406575"/>
              <a:gd name="connsiteY12" fmla="*/ 1047462 h 3993577"/>
              <a:gd name="connsiteX0" fmla="*/ 130628 w 4406575"/>
              <a:gd name="connsiteY0" fmla="*/ 1047462 h 3993577"/>
              <a:gd name="connsiteX1" fmla="*/ 2016485 w 4406575"/>
              <a:gd name="connsiteY1" fmla="*/ 1756580 h 3993577"/>
              <a:gd name="connsiteX2" fmla="*/ 2073018 w 4406575"/>
              <a:gd name="connsiteY2" fmla="*/ 8316 h 3993577"/>
              <a:gd name="connsiteX3" fmla="*/ 2222855 w 4406575"/>
              <a:gd name="connsiteY3" fmla="*/ 1737918 h 3993577"/>
              <a:gd name="connsiteX4" fmla="*/ 4164697 w 4406575"/>
              <a:gd name="connsiteY4" fmla="*/ 1047462 h 3993577"/>
              <a:gd name="connsiteX5" fmla="*/ 2354030 w 4406575"/>
              <a:gd name="connsiteY5" fmla="*/ 1955979 h 3993577"/>
              <a:gd name="connsiteX6" fmla="*/ 4313986 w 4406575"/>
              <a:gd name="connsiteY6" fmla="*/ 3013787 h 3993577"/>
              <a:gd name="connsiteX7" fmla="*/ 2260176 w 4406575"/>
              <a:gd name="connsiteY7" fmla="*/ 2155380 h 3993577"/>
              <a:gd name="connsiteX8" fmla="*/ 2222307 w 4406575"/>
              <a:gd name="connsiteY8" fmla="*/ 3978288 h 3993577"/>
              <a:gd name="connsiteX9" fmla="*/ 2035147 w 4406575"/>
              <a:gd name="connsiteY9" fmla="*/ 2155380 h 3993577"/>
              <a:gd name="connsiteX10" fmla="*/ 0 w 4406575"/>
              <a:gd name="connsiteY10" fmla="*/ 2957804 h 3993577"/>
              <a:gd name="connsiteX11" fmla="*/ 1885310 w 4406575"/>
              <a:gd name="connsiteY11" fmla="*/ 1974640 h 3993577"/>
              <a:gd name="connsiteX12" fmla="*/ 130628 w 4406575"/>
              <a:gd name="connsiteY12" fmla="*/ 1047462 h 3993577"/>
              <a:gd name="connsiteX0" fmla="*/ 130628 w 4406575"/>
              <a:gd name="connsiteY0" fmla="*/ 1047462 h 3993577"/>
              <a:gd name="connsiteX1" fmla="*/ 2016485 w 4406575"/>
              <a:gd name="connsiteY1" fmla="*/ 1756580 h 3993577"/>
              <a:gd name="connsiteX2" fmla="*/ 2073018 w 4406575"/>
              <a:gd name="connsiteY2" fmla="*/ 8316 h 3993577"/>
              <a:gd name="connsiteX3" fmla="*/ 2222855 w 4406575"/>
              <a:gd name="connsiteY3" fmla="*/ 1737918 h 3993577"/>
              <a:gd name="connsiteX4" fmla="*/ 4164697 w 4406575"/>
              <a:gd name="connsiteY4" fmla="*/ 1047462 h 3993577"/>
              <a:gd name="connsiteX5" fmla="*/ 2354030 w 4406575"/>
              <a:gd name="connsiteY5" fmla="*/ 1955979 h 3993577"/>
              <a:gd name="connsiteX6" fmla="*/ 4313986 w 4406575"/>
              <a:gd name="connsiteY6" fmla="*/ 3013787 h 3993577"/>
              <a:gd name="connsiteX7" fmla="*/ 2260176 w 4406575"/>
              <a:gd name="connsiteY7" fmla="*/ 2155380 h 3993577"/>
              <a:gd name="connsiteX8" fmla="*/ 2222307 w 4406575"/>
              <a:gd name="connsiteY8" fmla="*/ 3978288 h 3993577"/>
              <a:gd name="connsiteX9" fmla="*/ 2035147 w 4406575"/>
              <a:gd name="connsiteY9" fmla="*/ 2155380 h 3993577"/>
              <a:gd name="connsiteX10" fmla="*/ 0 w 4406575"/>
              <a:gd name="connsiteY10" fmla="*/ 2957804 h 3993577"/>
              <a:gd name="connsiteX11" fmla="*/ 1885310 w 4406575"/>
              <a:gd name="connsiteY11" fmla="*/ 1974640 h 3993577"/>
              <a:gd name="connsiteX12" fmla="*/ 130628 w 4406575"/>
              <a:gd name="connsiteY12" fmla="*/ 1047462 h 3993577"/>
              <a:gd name="connsiteX0" fmla="*/ 232589 w 4508536"/>
              <a:gd name="connsiteY0" fmla="*/ 1047462 h 3993577"/>
              <a:gd name="connsiteX1" fmla="*/ 2118446 w 4508536"/>
              <a:gd name="connsiteY1" fmla="*/ 1756580 h 3993577"/>
              <a:gd name="connsiteX2" fmla="*/ 2174979 w 4508536"/>
              <a:gd name="connsiteY2" fmla="*/ 8316 h 3993577"/>
              <a:gd name="connsiteX3" fmla="*/ 2324816 w 4508536"/>
              <a:gd name="connsiteY3" fmla="*/ 1737918 h 3993577"/>
              <a:gd name="connsiteX4" fmla="*/ 4266658 w 4508536"/>
              <a:gd name="connsiteY4" fmla="*/ 1047462 h 3993577"/>
              <a:gd name="connsiteX5" fmla="*/ 2455991 w 4508536"/>
              <a:gd name="connsiteY5" fmla="*/ 1955979 h 3993577"/>
              <a:gd name="connsiteX6" fmla="*/ 4415947 w 4508536"/>
              <a:gd name="connsiteY6" fmla="*/ 3013787 h 3993577"/>
              <a:gd name="connsiteX7" fmla="*/ 2362137 w 4508536"/>
              <a:gd name="connsiteY7" fmla="*/ 2155380 h 3993577"/>
              <a:gd name="connsiteX8" fmla="*/ 2324268 w 4508536"/>
              <a:gd name="connsiteY8" fmla="*/ 3978288 h 3993577"/>
              <a:gd name="connsiteX9" fmla="*/ 2137108 w 4508536"/>
              <a:gd name="connsiteY9" fmla="*/ 2155380 h 3993577"/>
              <a:gd name="connsiteX10" fmla="*/ 101961 w 4508536"/>
              <a:gd name="connsiteY10" fmla="*/ 2957804 h 3993577"/>
              <a:gd name="connsiteX11" fmla="*/ 1987271 w 4508536"/>
              <a:gd name="connsiteY11" fmla="*/ 1974640 h 3993577"/>
              <a:gd name="connsiteX12" fmla="*/ 232589 w 4508536"/>
              <a:gd name="connsiteY12" fmla="*/ 1047462 h 3993577"/>
              <a:gd name="connsiteX0" fmla="*/ 232589 w 4508536"/>
              <a:gd name="connsiteY0" fmla="*/ 1047462 h 3993577"/>
              <a:gd name="connsiteX1" fmla="*/ 2118446 w 4508536"/>
              <a:gd name="connsiteY1" fmla="*/ 1756580 h 3993577"/>
              <a:gd name="connsiteX2" fmla="*/ 2174979 w 4508536"/>
              <a:gd name="connsiteY2" fmla="*/ 8316 h 3993577"/>
              <a:gd name="connsiteX3" fmla="*/ 2324816 w 4508536"/>
              <a:gd name="connsiteY3" fmla="*/ 1737918 h 3993577"/>
              <a:gd name="connsiteX4" fmla="*/ 4266658 w 4508536"/>
              <a:gd name="connsiteY4" fmla="*/ 1047462 h 3993577"/>
              <a:gd name="connsiteX5" fmla="*/ 2455991 w 4508536"/>
              <a:gd name="connsiteY5" fmla="*/ 1955979 h 3993577"/>
              <a:gd name="connsiteX6" fmla="*/ 4415947 w 4508536"/>
              <a:gd name="connsiteY6" fmla="*/ 3013787 h 3993577"/>
              <a:gd name="connsiteX7" fmla="*/ 2362137 w 4508536"/>
              <a:gd name="connsiteY7" fmla="*/ 2155380 h 3993577"/>
              <a:gd name="connsiteX8" fmla="*/ 2324268 w 4508536"/>
              <a:gd name="connsiteY8" fmla="*/ 3978288 h 3993577"/>
              <a:gd name="connsiteX9" fmla="*/ 2137108 w 4508536"/>
              <a:gd name="connsiteY9" fmla="*/ 2155380 h 3993577"/>
              <a:gd name="connsiteX10" fmla="*/ 101961 w 4508536"/>
              <a:gd name="connsiteY10" fmla="*/ 2957804 h 3993577"/>
              <a:gd name="connsiteX11" fmla="*/ 1987271 w 4508536"/>
              <a:gd name="connsiteY11" fmla="*/ 1974640 h 3993577"/>
              <a:gd name="connsiteX12" fmla="*/ 232589 w 4508536"/>
              <a:gd name="connsiteY12" fmla="*/ 1047462 h 3993577"/>
              <a:gd name="connsiteX0" fmla="*/ 232589 w 4383616"/>
              <a:gd name="connsiteY0" fmla="*/ 1047462 h 3993577"/>
              <a:gd name="connsiteX1" fmla="*/ 2118446 w 4383616"/>
              <a:gd name="connsiteY1" fmla="*/ 1756580 h 3993577"/>
              <a:gd name="connsiteX2" fmla="*/ 2174979 w 4383616"/>
              <a:gd name="connsiteY2" fmla="*/ 8316 h 3993577"/>
              <a:gd name="connsiteX3" fmla="*/ 2324816 w 4383616"/>
              <a:gd name="connsiteY3" fmla="*/ 1737918 h 3993577"/>
              <a:gd name="connsiteX4" fmla="*/ 4266658 w 4383616"/>
              <a:gd name="connsiteY4" fmla="*/ 1047462 h 3993577"/>
              <a:gd name="connsiteX5" fmla="*/ 2455991 w 4383616"/>
              <a:gd name="connsiteY5" fmla="*/ 1955979 h 3993577"/>
              <a:gd name="connsiteX6" fmla="*/ 4285319 w 4383616"/>
              <a:gd name="connsiteY6" fmla="*/ 2976464 h 3993577"/>
              <a:gd name="connsiteX7" fmla="*/ 2362137 w 4383616"/>
              <a:gd name="connsiteY7" fmla="*/ 2155380 h 3993577"/>
              <a:gd name="connsiteX8" fmla="*/ 2324268 w 4383616"/>
              <a:gd name="connsiteY8" fmla="*/ 3978288 h 3993577"/>
              <a:gd name="connsiteX9" fmla="*/ 2137108 w 4383616"/>
              <a:gd name="connsiteY9" fmla="*/ 2155380 h 3993577"/>
              <a:gd name="connsiteX10" fmla="*/ 101961 w 4383616"/>
              <a:gd name="connsiteY10" fmla="*/ 2957804 h 3993577"/>
              <a:gd name="connsiteX11" fmla="*/ 1987271 w 4383616"/>
              <a:gd name="connsiteY11" fmla="*/ 1974640 h 3993577"/>
              <a:gd name="connsiteX12" fmla="*/ 232589 w 4383616"/>
              <a:gd name="connsiteY12" fmla="*/ 1047462 h 3993577"/>
              <a:gd name="connsiteX0" fmla="*/ 232589 w 4424000"/>
              <a:gd name="connsiteY0" fmla="*/ 1047462 h 3993577"/>
              <a:gd name="connsiteX1" fmla="*/ 2118446 w 4424000"/>
              <a:gd name="connsiteY1" fmla="*/ 1756580 h 3993577"/>
              <a:gd name="connsiteX2" fmla="*/ 2174979 w 4424000"/>
              <a:gd name="connsiteY2" fmla="*/ 8316 h 3993577"/>
              <a:gd name="connsiteX3" fmla="*/ 2324816 w 4424000"/>
              <a:gd name="connsiteY3" fmla="*/ 1737918 h 3993577"/>
              <a:gd name="connsiteX4" fmla="*/ 4266658 w 4424000"/>
              <a:gd name="connsiteY4" fmla="*/ 1047462 h 3993577"/>
              <a:gd name="connsiteX5" fmla="*/ 2455991 w 4424000"/>
              <a:gd name="connsiteY5" fmla="*/ 1955979 h 3993577"/>
              <a:gd name="connsiteX6" fmla="*/ 4285319 w 4424000"/>
              <a:gd name="connsiteY6" fmla="*/ 2976464 h 3993577"/>
              <a:gd name="connsiteX7" fmla="*/ 2362137 w 4424000"/>
              <a:gd name="connsiteY7" fmla="*/ 2155380 h 3993577"/>
              <a:gd name="connsiteX8" fmla="*/ 2324268 w 4424000"/>
              <a:gd name="connsiteY8" fmla="*/ 3978288 h 3993577"/>
              <a:gd name="connsiteX9" fmla="*/ 2137108 w 4424000"/>
              <a:gd name="connsiteY9" fmla="*/ 2155380 h 3993577"/>
              <a:gd name="connsiteX10" fmla="*/ 101961 w 4424000"/>
              <a:gd name="connsiteY10" fmla="*/ 2957804 h 3993577"/>
              <a:gd name="connsiteX11" fmla="*/ 1987271 w 4424000"/>
              <a:gd name="connsiteY11" fmla="*/ 1974640 h 3993577"/>
              <a:gd name="connsiteX12" fmla="*/ 232589 w 4424000"/>
              <a:gd name="connsiteY12" fmla="*/ 1047462 h 3993577"/>
              <a:gd name="connsiteX0" fmla="*/ 232589 w 4400498"/>
              <a:gd name="connsiteY0" fmla="*/ 1047462 h 3993577"/>
              <a:gd name="connsiteX1" fmla="*/ 2118446 w 4400498"/>
              <a:gd name="connsiteY1" fmla="*/ 1756580 h 3993577"/>
              <a:gd name="connsiteX2" fmla="*/ 2174979 w 4400498"/>
              <a:gd name="connsiteY2" fmla="*/ 8316 h 3993577"/>
              <a:gd name="connsiteX3" fmla="*/ 2324816 w 4400498"/>
              <a:gd name="connsiteY3" fmla="*/ 1737918 h 3993577"/>
              <a:gd name="connsiteX4" fmla="*/ 4266658 w 4400498"/>
              <a:gd name="connsiteY4" fmla="*/ 1047462 h 3993577"/>
              <a:gd name="connsiteX5" fmla="*/ 2455991 w 4400498"/>
              <a:gd name="connsiteY5" fmla="*/ 1955979 h 3993577"/>
              <a:gd name="connsiteX6" fmla="*/ 4285319 w 4400498"/>
              <a:gd name="connsiteY6" fmla="*/ 2976464 h 3993577"/>
              <a:gd name="connsiteX7" fmla="*/ 2362137 w 4400498"/>
              <a:gd name="connsiteY7" fmla="*/ 2155380 h 3993577"/>
              <a:gd name="connsiteX8" fmla="*/ 2324268 w 4400498"/>
              <a:gd name="connsiteY8" fmla="*/ 3978288 h 3993577"/>
              <a:gd name="connsiteX9" fmla="*/ 2137108 w 4400498"/>
              <a:gd name="connsiteY9" fmla="*/ 2155380 h 3993577"/>
              <a:gd name="connsiteX10" fmla="*/ 101961 w 4400498"/>
              <a:gd name="connsiteY10" fmla="*/ 2957804 h 3993577"/>
              <a:gd name="connsiteX11" fmla="*/ 1987271 w 4400498"/>
              <a:gd name="connsiteY11" fmla="*/ 1974640 h 3993577"/>
              <a:gd name="connsiteX12" fmla="*/ 232589 w 4400498"/>
              <a:gd name="connsiteY12" fmla="*/ 1047462 h 3993577"/>
              <a:gd name="connsiteX0" fmla="*/ 232589 w 4400498"/>
              <a:gd name="connsiteY0" fmla="*/ 1047462 h 3993577"/>
              <a:gd name="connsiteX1" fmla="*/ 2118446 w 4400498"/>
              <a:gd name="connsiteY1" fmla="*/ 1756580 h 3993577"/>
              <a:gd name="connsiteX2" fmla="*/ 2174979 w 4400498"/>
              <a:gd name="connsiteY2" fmla="*/ 8316 h 3993577"/>
              <a:gd name="connsiteX3" fmla="*/ 2324816 w 4400498"/>
              <a:gd name="connsiteY3" fmla="*/ 1737918 h 3993577"/>
              <a:gd name="connsiteX4" fmla="*/ 4266658 w 4400498"/>
              <a:gd name="connsiteY4" fmla="*/ 1047462 h 3993577"/>
              <a:gd name="connsiteX5" fmla="*/ 2455991 w 4400498"/>
              <a:gd name="connsiteY5" fmla="*/ 1955979 h 3993577"/>
              <a:gd name="connsiteX6" fmla="*/ 4285319 w 4400498"/>
              <a:gd name="connsiteY6" fmla="*/ 2976464 h 3993577"/>
              <a:gd name="connsiteX7" fmla="*/ 2362137 w 4400498"/>
              <a:gd name="connsiteY7" fmla="*/ 2155380 h 3993577"/>
              <a:gd name="connsiteX8" fmla="*/ 2324268 w 4400498"/>
              <a:gd name="connsiteY8" fmla="*/ 3978288 h 3993577"/>
              <a:gd name="connsiteX9" fmla="*/ 2137108 w 4400498"/>
              <a:gd name="connsiteY9" fmla="*/ 2155380 h 3993577"/>
              <a:gd name="connsiteX10" fmla="*/ 101961 w 4400498"/>
              <a:gd name="connsiteY10" fmla="*/ 2957804 h 3993577"/>
              <a:gd name="connsiteX11" fmla="*/ 1987271 w 4400498"/>
              <a:gd name="connsiteY11" fmla="*/ 1974640 h 3993577"/>
              <a:gd name="connsiteX12" fmla="*/ 232589 w 4400498"/>
              <a:gd name="connsiteY12" fmla="*/ 1047462 h 3993577"/>
              <a:gd name="connsiteX0" fmla="*/ 232589 w 4400498"/>
              <a:gd name="connsiteY0" fmla="*/ 1140264 h 4086379"/>
              <a:gd name="connsiteX1" fmla="*/ 2118446 w 4400498"/>
              <a:gd name="connsiteY1" fmla="*/ 1849382 h 4086379"/>
              <a:gd name="connsiteX2" fmla="*/ 2174979 w 4400498"/>
              <a:gd name="connsiteY2" fmla="*/ 7812 h 4086379"/>
              <a:gd name="connsiteX3" fmla="*/ 2324816 w 4400498"/>
              <a:gd name="connsiteY3" fmla="*/ 1830720 h 4086379"/>
              <a:gd name="connsiteX4" fmla="*/ 4266658 w 4400498"/>
              <a:gd name="connsiteY4" fmla="*/ 1140264 h 4086379"/>
              <a:gd name="connsiteX5" fmla="*/ 2455991 w 4400498"/>
              <a:gd name="connsiteY5" fmla="*/ 2048781 h 4086379"/>
              <a:gd name="connsiteX6" fmla="*/ 4285319 w 4400498"/>
              <a:gd name="connsiteY6" fmla="*/ 3069266 h 4086379"/>
              <a:gd name="connsiteX7" fmla="*/ 2362137 w 4400498"/>
              <a:gd name="connsiteY7" fmla="*/ 2248182 h 4086379"/>
              <a:gd name="connsiteX8" fmla="*/ 2324268 w 4400498"/>
              <a:gd name="connsiteY8" fmla="*/ 4071090 h 4086379"/>
              <a:gd name="connsiteX9" fmla="*/ 2137108 w 4400498"/>
              <a:gd name="connsiteY9" fmla="*/ 2248182 h 4086379"/>
              <a:gd name="connsiteX10" fmla="*/ 101961 w 4400498"/>
              <a:gd name="connsiteY10" fmla="*/ 3050606 h 4086379"/>
              <a:gd name="connsiteX11" fmla="*/ 1987271 w 4400498"/>
              <a:gd name="connsiteY11" fmla="*/ 2067442 h 4086379"/>
              <a:gd name="connsiteX12" fmla="*/ 232589 w 4400498"/>
              <a:gd name="connsiteY12" fmla="*/ 1140264 h 4086379"/>
              <a:gd name="connsiteX0" fmla="*/ 232589 w 4400498"/>
              <a:gd name="connsiteY0" fmla="*/ 1133557 h 4079672"/>
              <a:gd name="connsiteX1" fmla="*/ 2118446 w 4400498"/>
              <a:gd name="connsiteY1" fmla="*/ 1842675 h 4079672"/>
              <a:gd name="connsiteX2" fmla="*/ 2174979 w 4400498"/>
              <a:gd name="connsiteY2" fmla="*/ 1105 h 4079672"/>
              <a:gd name="connsiteX3" fmla="*/ 2324816 w 4400498"/>
              <a:gd name="connsiteY3" fmla="*/ 1824013 h 4079672"/>
              <a:gd name="connsiteX4" fmla="*/ 4266658 w 4400498"/>
              <a:gd name="connsiteY4" fmla="*/ 1133557 h 4079672"/>
              <a:gd name="connsiteX5" fmla="*/ 2455991 w 4400498"/>
              <a:gd name="connsiteY5" fmla="*/ 2042074 h 4079672"/>
              <a:gd name="connsiteX6" fmla="*/ 4285319 w 4400498"/>
              <a:gd name="connsiteY6" fmla="*/ 3062559 h 4079672"/>
              <a:gd name="connsiteX7" fmla="*/ 2362137 w 4400498"/>
              <a:gd name="connsiteY7" fmla="*/ 2241475 h 4079672"/>
              <a:gd name="connsiteX8" fmla="*/ 2324268 w 4400498"/>
              <a:gd name="connsiteY8" fmla="*/ 4064383 h 4079672"/>
              <a:gd name="connsiteX9" fmla="*/ 2137108 w 4400498"/>
              <a:gd name="connsiteY9" fmla="*/ 2241475 h 4079672"/>
              <a:gd name="connsiteX10" fmla="*/ 101961 w 4400498"/>
              <a:gd name="connsiteY10" fmla="*/ 3043899 h 4079672"/>
              <a:gd name="connsiteX11" fmla="*/ 1987271 w 4400498"/>
              <a:gd name="connsiteY11" fmla="*/ 2060735 h 4079672"/>
              <a:gd name="connsiteX12" fmla="*/ 232589 w 4400498"/>
              <a:gd name="connsiteY12" fmla="*/ 1133557 h 4079672"/>
              <a:gd name="connsiteX0" fmla="*/ 232589 w 4400498"/>
              <a:gd name="connsiteY0" fmla="*/ 1133557 h 4079672"/>
              <a:gd name="connsiteX1" fmla="*/ 2118446 w 4400498"/>
              <a:gd name="connsiteY1" fmla="*/ 1842675 h 4079672"/>
              <a:gd name="connsiteX2" fmla="*/ 2174979 w 4400498"/>
              <a:gd name="connsiteY2" fmla="*/ 1105 h 4079672"/>
              <a:gd name="connsiteX3" fmla="*/ 2324816 w 4400498"/>
              <a:gd name="connsiteY3" fmla="*/ 1824013 h 4079672"/>
              <a:gd name="connsiteX4" fmla="*/ 4266658 w 4400498"/>
              <a:gd name="connsiteY4" fmla="*/ 1133557 h 4079672"/>
              <a:gd name="connsiteX5" fmla="*/ 2455991 w 4400498"/>
              <a:gd name="connsiteY5" fmla="*/ 2042074 h 4079672"/>
              <a:gd name="connsiteX6" fmla="*/ 4285319 w 4400498"/>
              <a:gd name="connsiteY6" fmla="*/ 3062559 h 4079672"/>
              <a:gd name="connsiteX7" fmla="*/ 2362137 w 4400498"/>
              <a:gd name="connsiteY7" fmla="*/ 2241475 h 4079672"/>
              <a:gd name="connsiteX8" fmla="*/ 2324268 w 4400498"/>
              <a:gd name="connsiteY8" fmla="*/ 4064383 h 4079672"/>
              <a:gd name="connsiteX9" fmla="*/ 2137108 w 4400498"/>
              <a:gd name="connsiteY9" fmla="*/ 2241475 h 4079672"/>
              <a:gd name="connsiteX10" fmla="*/ 101961 w 4400498"/>
              <a:gd name="connsiteY10" fmla="*/ 3043899 h 4079672"/>
              <a:gd name="connsiteX11" fmla="*/ 1987271 w 4400498"/>
              <a:gd name="connsiteY11" fmla="*/ 2060735 h 4079672"/>
              <a:gd name="connsiteX12" fmla="*/ 232589 w 4400498"/>
              <a:gd name="connsiteY12" fmla="*/ 1133557 h 4079672"/>
              <a:gd name="connsiteX0" fmla="*/ 232589 w 4400498"/>
              <a:gd name="connsiteY0" fmla="*/ 1133557 h 4079672"/>
              <a:gd name="connsiteX1" fmla="*/ 2118446 w 4400498"/>
              <a:gd name="connsiteY1" fmla="*/ 1842675 h 4079672"/>
              <a:gd name="connsiteX2" fmla="*/ 2174979 w 4400498"/>
              <a:gd name="connsiteY2" fmla="*/ 1105 h 4079672"/>
              <a:gd name="connsiteX3" fmla="*/ 2324816 w 4400498"/>
              <a:gd name="connsiteY3" fmla="*/ 1824013 h 4079672"/>
              <a:gd name="connsiteX4" fmla="*/ 4266658 w 4400498"/>
              <a:gd name="connsiteY4" fmla="*/ 1133557 h 4079672"/>
              <a:gd name="connsiteX5" fmla="*/ 2455991 w 4400498"/>
              <a:gd name="connsiteY5" fmla="*/ 2042074 h 4079672"/>
              <a:gd name="connsiteX6" fmla="*/ 4285319 w 4400498"/>
              <a:gd name="connsiteY6" fmla="*/ 3062559 h 4079672"/>
              <a:gd name="connsiteX7" fmla="*/ 2362137 w 4400498"/>
              <a:gd name="connsiteY7" fmla="*/ 2241475 h 4079672"/>
              <a:gd name="connsiteX8" fmla="*/ 2324268 w 4400498"/>
              <a:gd name="connsiteY8" fmla="*/ 4064383 h 4079672"/>
              <a:gd name="connsiteX9" fmla="*/ 2137108 w 4400498"/>
              <a:gd name="connsiteY9" fmla="*/ 2241475 h 4079672"/>
              <a:gd name="connsiteX10" fmla="*/ 101961 w 4400498"/>
              <a:gd name="connsiteY10" fmla="*/ 3043899 h 4079672"/>
              <a:gd name="connsiteX11" fmla="*/ 1987271 w 4400498"/>
              <a:gd name="connsiteY11" fmla="*/ 2060735 h 4079672"/>
              <a:gd name="connsiteX12" fmla="*/ 232589 w 4400498"/>
              <a:gd name="connsiteY12" fmla="*/ 1133557 h 4079672"/>
              <a:gd name="connsiteX0" fmla="*/ 232589 w 4361824"/>
              <a:gd name="connsiteY0" fmla="*/ 1133557 h 4079672"/>
              <a:gd name="connsiteX1" fmla="*/ 2118446 w 4361824"/>
              <a:gd name="connsiteY1" fmla="*/ 1842675 h 4079672"/>
              <a:gd name="connsiteX2" fmla="*/ 2174979 w 4361824"/>
              <a:gd name="connsiteY2" fmla="*/ 1105 h 4079672"/>
              <a:gd name="connsiteX3" fmla="*/ 2324816 w 4361824"/>
              <a:gd name="connsiteY3" fmla="*/ 1824013 h 4079672"/>
              <a:gd name="connsiteX4" fmla="*/ 4266658 w 4361824"/>
              <a:gd name="connsiteY4" fmla="*/ 1133557 h 4079672"/>
              <a:gd name="connsiteX5" fmla="*/ 2455991 w 4361824"/>
              <a:gd name="connsiteY5" fmla="*/ 2042074 h 4079672"/>
              <a:gd name="connsiteX6" fmla="*/ 4229336 w 4361824"/>
              <a:gd name="connsiteY6" fmla="*/ 3099882 h 4079672"/>
              <a:gd name="connsiteX7" fmla="*/ 2362137 w 4361824"/>
              <a:gd name="connsiteY7" fmla="*/ 2241475 h 4079672"/>
              <a:gd name="connsiteX8" fmla="*/ 2324268 w 4361824"/>
              <a:gd name="connsiteY8" fmla="*/ 4064383 h 4079672"/>
              <a:gd name="connsiteX9" fmla="*/ 2137108 w 4361824"/>
              <a:gd name="connsiteY9" fmla="*/ 2241475 h 4079672"/>
              <a:gd name="connsiteX10" fmla="*/ 101961 w 4361824"/>
              <a:gd name="connsiteY10" fmla="*/ 3043899 h 4079672"/>
              <a:gd name="connsiteX11" fmla="*/ 1987271 w 4361824"/>
              <a:gd name="connsiteY11" fmla="*/ 2060735 h 4079672"/>
              <a:gd name="connsiteX12" fmla="*/ 232589 w 4361824"/>
              <a:gd name="connsiteY12" fmla="*/ 1133557 h 40796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4361824" h="4079672">
                <a:moveTo>
                  <a:pt x="232589" y="1133557"/>
                </a:moveTo>
                <a:cubicBezTo>
                  <a:pt x="879869" y="-160291"/>
                  <a:pt x="1489827" y="1606302"/>
                  <a:pt x="2118446" y="1842675"/>
                </a:cubicBezTo>
                <a:cubicBezTo>
                  <a:pt x="2137290" y="1328345"/>
                  <a:pt x="831188" y="-44401"/>
                  <a:pt x="2174979" y="1105"/>
                </a:cubicBezTo>
                <a:cubicBezTo>
                  <a:pt x="3717823" y="-31960"/>
                  <a:pt x="2274870" y="1315903"/>
                  <a:pt x="2324816" y="1824013"/>
                </a:cubicBezTo>
                <a:cubicBezTo>
                  <a:pt x="2972097" y="1593861"/>
                  <a:pt x="3638039" y="-166511"/>
                  <a:pt x="4266658" y="1133557"/>
                </a:cubicBezTo>
                <a:cubicBezTo>
                  <a:pt x="4782775" y="2201507"/>
                  <a:pt x="3059547" y="1739235"/>
                  <a:pt x="2455991" y="2042074"/>
                </a:cubicBezTo>
                <a:cubicBezTo>
                  <a:pt x="3109310" y="2394677"/>
                  <a:pt x="4807657" y="1888862"/>
                  <a:pt x="4229336" y="3099882"/>
                </a:cubicBezTo>
                <a:cubicBezTo>
                  <a:pt x="3694022" y="4362627"/>
                  <a:pt x="3046740" y="2527611"/>
                  <a:pt x="2362137" y="2241475"/>
                </a:cubicBezTo>
                <a:cubicBezTo>
                  <a:pt x="2349514" y="2849111"/>
                  <a:pt x="3587193" y="4165873"/>
                  <a:pt x="2324268" y="4064383"/>
                </a:cubicBezTo>
                <a:cubicBezTo>
                  <a:pt x="750322" y="4240519"/>
                  <a:pt x="2199495" y="2849111"/>
                  <a:pt x="2137108" y="2241475"/>
                </a:cubicBezTo>
                <a:cubicBezTo>
                  <a:pt x="1458726" y="2508950"/>
                  <a:pt x="873649" y="4530579"/>
                  <a:pt x="101961" y="3043899"/>
                </a:cubicBezTo>
                <a:cubicBezTo>
                  <a:pt x="-445259" y="1932407"/>
                  <a:pt x="1358834" y="2388456"/>
                  <a:pt x="1987271" y="2060735"/>
                </a:cubicBezTo>
                <a:cubicBezTo>
                  <a:pt x="1402377" y="1751676"/>
                  <a:pt x="-376836" y="2338354"/>
                  <a:pt x="232589" y="1133557"/>
                </a:cubicBezTo>
                <a:close/>
              </a:path>
            </a:pathLst>
          </a:cu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  <a:tileRect/>
          </a:gradFill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chilly" dir="t"/>
          </a:scene3d>
          <a:sp3d prstMaterial="metal">
            <a:bevelT w="38100" h="571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4" name="2 Estrella de 6 puntas"/>
          <p:cNvSpPr/>
          <p:nvPr/>
        </p:nvSpPr>
        <p:spPr>
          <a:xfrm flipH="1">
            <a:off x="-1332656" y="4293096"/>
            <a:ext cx="371899" cy="360040"/>
          </a:xfrm>
          <a:custGeom>
            <a:avLst/>
            <a:gdLst>
              <a:gd name="connsiteX0" fmla="*/ 1 w 2354560"/>
              <a:gd name="connsiteY0" fmla="*/ 516632 h 2066528"/>
              <a:gd name="connsiteX1" fmla="*/ 784847 w 2354560"/>
              <a:gd name="connsiteY1" fmla="*/ 516623 h 2066528"/>
              <a:gd name="connsiteX2" fmla="*/ 1177280 w 2354560"/>
              <a:gd name="connsiteY2" fmla="*/ 0 h 2066528"/>
              <a:gd name="connsiteX3" fmla="*/ 1569713 w 2354560"/>
              <a:gd name="connsiteY3" fmla="*/ 516623 h 2066528"/>
              <a:gd name="connsiteX4" fmla="*/ 2354559 w 2354560"/>
              <a:gd name="connsiteY4" fmla="*/ 516632 h 2066528"/>
              <a:gd name="connsiteX5" fmla="*/ 1962146 w 2354560"/>
              <a:gd name="connsiteY5" fmla="*/ 1033264 h 2066528"/>
              <a:gd name="connsiteX6" fmla="*/ 2354559 w 2354560"/>
              <a:gd name="connsiteY6" fmla="*/ 1549896 h 2066528"/>
              <a:gd name="connsiteX7" fmla="*/ 1569713 w 2354560"/>
              <a:gd name="connsiteY7" fmla="*/ 1549905 h 2066528"/>
              <a:gd name="connsiteX8" fmla="*/ 1177280 w 2354560"/>
              <a:gd name="connsiteY8" fmla="*/ 2066528 h 2066528"/>
              <a:gd name="connsiteX9" fmla="*/ 784847 w 2354560"/>
              <a:gd name="connsiteY9" fmla="*/ 1549905 h 2066528"/>
              <a:gd name="connsiteX10" fmla="*/ 1 w 2354560"/>
              <a:gd name="connsiteY10" fmla="*/ 1549896 h 2066528"/>
              <a:gd name="connsiteX11" fmla="*/ 392414 w 2354560"/>
              <a:gd name="connsiteY11" fmla="*/ 1033264 h 2066528"/>
              <a:gd name="connsiteX12" fmla="*/ 1 w 2354560"/>
              <a:gd name="connsiteY12" fmla="*/ 516632 h 2066528"/>
              <a:gd name="connsiteX0" fmla="*/ 0 w 2354558"/>
              <a:gd name="connsiteY0" fmla="*/ 1076469 h 2626365"/>
              <a:gd name="connsiteX1" fmla="*/ 784846 w 2354558"/>
              <a:gd name="connsiteY1" fmla="*/ 1076460 h 2626365"/>
              <a:gd name="connsiteX2" fmla="*/ 1195941 w 2354558"/>
              <a:gd name="connsiteY2" fmla="*/ 0 h 2626365"/>
              <a:gd name="connsiteX3" fmla="*/ 1569712 w 2354558"/>
              <a:gd name="connsiteY3" fmla="*/ 1076460 h 2626365"/>
              <a:gd name="connsiteX4" fmla="*/ 2354558 w 2354558"/>
              <a:gd name="connsiteY4" fmla="*/ 1076469 h 2626365"/>
              <a:gd name="connsiteX5" fmla="*/ 1962145 w 2354558"/>
              <a:gd name="connsiteY5" fmla="*/ 1593101 h 2626365"/>
              <a:gd name="connsiteX6" fmla="*/ 2354558 w 2354558"/>
              <a:gd name="connsiteY6" fmla="*/ 2109733 h 2626365"/>
              <a:gd name="connsiteX7" fmla="*/ 1569712 w 2354558"/>
              <a:gd name="connsiteY7" fmla="*/ 2109742 h 2626365"/>
              <a:gd name="connsiteX8" fmla="*/ 1177279 w 2354558"/>
              <a:gd name="connsiteY8" fmla="*/ 2626365 h 2626365"/>
              <a:gd name="connsiteX9" fmla="*/ 784846 w 2354558"/>
              <a:gd name="connsiteY9" fmla="*/ 2109742 h 2626365"/>
              <a:gd name="connsiteX10" fmla="*/ 0 w 2354558"/>
              <a:gd name="connsiteY10" fmla="*/ 2109733 h 2626365"/>
              <a:gd name="connsiteX11" fmla="*/ 392413 w 2354558"/>
              <a:gd name="connsiteY11" fmla="*/ 1593101 h 2626365"/>
              <a:gd name="connsiteX12" fmla="*/ 0 w 2354558"/>
              <a:gd name="connsiteY12" fmla="*/ 1076469 h 2626365"/>
              <a:gd name="connsiteX0" fmla="*/ 0 w 2354558"/>
              <a:gd name="connsiteY0" fmla="*/ 1076469 h 3578087"/>
              <a:gd name="connsiteX1" fmla="*/ 784846 w 2354558"/>
              <a:gd name="connsiteY1" fmla="*/ 1076460 h 3578087"/>
              <a:gd name="connsiteX2" fmla="*/ 1195941 w 2354558"/>
              <a:gd name="connsiteY2" fmla="*/ 0 h 3578087"/>
              <a:gd name="connsiteX3" fmla="*/ 1569712 w 2354558"/>
              <a:gd name="connsiteY3" fmla="*/ 1076460 h 3578087"/>
              <a:gd name="connsiteX4" fmla="*/ 2354558 w 2354558"/>
              <a:gd name="connsiteY4" fmla="*/ 1076469 h 3578087"/>
              <a:gd name="connsiteX5" fmla="*/ 1962145 w 2354558"/>
              <a:gd name="connsiteY5" fmla="*/ 1593101 h 3578087"/>
              <a:gd name="connsiteX6" fmla="*/ 2354558 w 2354558"/>
              <a:gd name="connsiteY6" fmla="*/ 2109733 h 3578087"/>
              <a:gd name="connsiteX7" fmla="*/ 1569712 w 2354558"/>
              <a:gd name="connsiteY7" fmla="*/ 2109742 h 3578087"/>
              <a:gd name="connsiteX8" fmla="*/ 1233263 w 2354558"/>
              <a:gd name="connsiteY8" fmla="*/ 3578087 h 3578087"/>
              <a:gd name="connsiteX9" fmla="*/ 784846 w 2354558"/>
              <a:gd name="connsiteY9" fmla="*/ 2109742 h 3578087"/>
              <a:gd name="connsiteX10" fmla="*/ 0 w 2354558"/>
              <a:gd name="connsiteY10" fmla="*/ 2109733 h 3578087"/>
              <a:gd name="connsiteX11" fmla="*/ 392413 w 2354558"/>
              <a:gd name="connsiteY11" fmla="*/ 1593101 h 3578087"/>
              <a:gd name="connsiteX12" fmla="*/ 0 w 2354558"/>
              <a:gd name="connsiteY12" fmla="*/ 1076469 h 3578087"/>
              <a:gd name="connsiteX0" fmla="*/ 0 w 3287620"/>
              <a:gd name="connsiteY0" fmla="*/ 1076469 h 3578087"/>
              <a:gd name="connsiteX1" fmla="*/ 784846 w 3287620"/>
              <a:gd name="connsiteY1" fmla="*/ 1076460 h 3578087"/>
              <a:gd name="connsiteX2" fmla="*/ 1195941 w 3287620"/>
              <a:gd name="connsiteY2" fmla="*/ 0 h 3578087"/>
              <a:gd name="connsiteX3" fmla="*/ 1569712 w 3287620"/>
              <a:gd name="connsiteY3" fmla="*/ 1076460 h 3578087"/>
              <a:gd name="connsiteX4" fmla="*/ 3287620 w 3287620"/>
              <a:gd name="connsiteY4" fmla="*/ 647261 h 3578087"/>
              <a:gd name="connsiteX5" fmla="*/ 1962145 w 3287620"/>
              <a:gd name="connsiteY5" fmla="*/ 1593101 h 3578087"/>
              <a:gd name="connsiteX6" fmla="*/ 2354558 w 3287620"/>
              <a:gd name="connsiteY6" fmla="*/ 2109733 h 3578087"/>
              <a:gd name="connsiteX7" fmla="*/ 1569712 w 3287620"/>
              <a:gd name="connsiteY7" fmla="*/ 2109742 h 3578087"/>
              <a:gd name="connsiteX8" fmla="*/ 1233263 w 3287620"/>
              <a:gd name="connsiteY8" fmla="*/ 3578087 h 3578087"/>
              <a:gd name="connsiteX9" fmla="*/ 784846 w 3287620"/>
              <a:gd name="connsiteY9" fmla="*/ 2109742 h 3578087"/>
              <a:gd name="connsiteX10" fmla="*/ 0 w 3287620"/>
              <a:gd name="connsiteY10" fmla="*/ 2109733 h 3578087"/>
              <a:gd name="connsiteX11" fmla="*/ 392413 w 3287620"/>
              <a:gd name="connsiteY11" fmla="*/ 1593101 h 3578087"/>
              <a:gd name="connsiteX12" fmla="*/ 0 w 3287620"/>
              <a:gd name="connsiteY12" fmla="*/ 1076469 h 3578087"/>
              <a:gd name="connsiteX0" fmla="*/ 0 w 3436909"/>
              <a:gd name="connsiteY0" fmla="*/ 1076469 h 3578087"/>
              <a:gd name="connsiteX1" fmla="*/ 784846 w 3436909"/>
              <a:gd name="connsiteY1" fmla="*/ 1076460 h 3578087"/>
              <a:gd name="connsiteX2" fmla="*/ 1195941 w 3436909"/>
              <a:gd name="connsiteY2" fmla="*/ 0 h 3578087"/>
              <a:gd name="connsiteX3" fmla="*/ 1569712 w 3436909"/>
              <a:gd name="connsiteY3" fmla="*/ 1076460 h 3578087"/>
              <a:gd name="connsiteX4" fmla="*/ 3287620 w 3436909"/>
              <a:gd name="connsiteY4" fmla="*/ 647261 h 3578087"/>
              <a:gd name="connsiteX5" fmla="*/ 1962145 w 3436909"/>
              <a:gd name="connsiteY5" fmla="*/ 1593101 h 3578087"/>
              <a:gd name="connsiteX6" fmla="*/ 3436909 w 3436909"/>
              <a:gd name="connsiteY6" fmla="*/ 2613586 h 3578087"/>
              <a:gd name="connsiteX7" fmla="*/ 1569712 w 3436909"/>
              <a:gd name="connsiteY7" fmla="*/ 2109742 h 3578087"/>
              <a:gd name="connsiteX8" fmla="*/ 1233263 w 3436909"/>
              <a:gd name="connsiteY8" fmla="*/ 3578087 h 3578087"/>
              <a:gd name="connsiteX9" fmla="*/ 784846 w 3436909"/>
              <a:gd name="connsiteY9" fmla="*/ 2109742 h 3578087"/>
              <a:gd name="connsiteX10" fmla="*/ 0 w 3436909"/>
              <a:gd name="connsiteY10" fmla="*/ 2109733 h 3578087"/>
              <a:gd name="connsiteX11" fmla="*/ 392413 w 3436909"/>
              <a:gd name="connsiteY11" fmla="*/ 1593101 h 3578087"/>
              <a:gd name="connsiteX12" fmla="*/ 0 w 3436909"/>
              <a:gd name="connsiteY12" fmla="*/ 1076469 h 3578087"/>
              <a:gd name="connsiteX0" fmla="*/ 0 w 4183358"/>
              <a:gd name="connsiteY0" fmla="*/ 647261 h 3578087"/>
              <a:gd name="connsiteX1" fmla="*/ 1531295 w 4183358"/>
              <a:gd name="connsiteY1" fmla="*/ 1076460 h 3578087"/>
              <a:gd name="connsiteX2" fmla="*/ 1942390 w 4183358"/>
              <a:gd name="connsiteY2" fmla="*/ 0 h 3578087"/>
              <a:gd name="connsiteX3" fmla="*/ 2316161 w 4183358"/>
              <a:gd name="connsiteY3" fmla="*/ 1076460 h 3578087"/>
              <a:gd name="connsiteX4" fmla="*/ 4034069 w 4183358"/>
              <a:gd name="connsiteY4" fmla="*/ 647261 h 3578087"/>
              <a:gd name="connsiteX5" fmla="*/ 2708594 w 4183358"/>
              <a:gd name="connsiteY5" fmla="*/ 1593101 h 3578087"/>
              <a:gd name="connsiteX6" fmla="*/ 4183358 w 4183358"/>
              <a:gd name="connsiteY6" fmla="*/ 2613586 h 3578087"/>
              <a:gd name="connsiteX7" fmla="*/ 2316161 w 4183358"/>
              <a:gd name="connsiteY7" fmla="*/ 2109742 h 3578087"/>
              <a:gd name="connsiteX8" fmla="*/ 1979712 w 4183358"/>
              <a:gd name="connsiteY8" fmla="*/ 3578087 h 3578087"/>
              <a:gd name="connsiteX9" fmla="*/ 1531295 w 4183358"/>
              <a:gd name="connsiteY9" fmla="*/ 2109742 h 3578087"/>
              <a:gd name="connsiteX10" fmla="*/ 746449 w 4183358"/>
              <a:gd name="connsiteY10" fmla="*/ 2109733 h 3578087"/>
              <a:gd name="connsiteX11" fmla="*/ 1138862 w 4183358"/>
              <a:gd name="connsiteY11" fmla="*/ 1593101 h 3578087"/>
              <a:gd name="connsiteX12" fmla="*/ 0 w 4183358"/>
              <a:gd name="connsiteY12" fmla="*/ 647261 h 3578087"/>
              <a:gd name="connsiteX0" fmla="*/ 130628 w 4313986"/>
              <a:gd name="connsiteY0" fmla="*/ 647261 h 3578087"/>
              <a:gd name="connsiteX1" fmla="*/ 1661923 w 4313986"/>
              <a:gd name="connsiteY1" fmla="*/ 1076460 h 3578087"/>
              <a:gd name="connsiteX2" fmla="*/ 2073018 w 4313986"/>
              <a:gd name="connsiteY2" fmla="*/ 0 h 3578087"/>
              <a:gd name="connsiteX3" fmla="*/ 2446789 w 4313986"/>
              <a:gd name="connsiteY3" fmla="*/ 1076460 h 3578087"/>
              <a:gd name="connsiteX4" fmla="*/ 4164697 w 4313986"/>
              <a:gd name="connsiteY4" fmla="*/ 647261 h 3578087"/>
              <a:gd name="connsiteX5" fmla="*/ 2839222 w 4313986"/>
              <a:gd name="connsiteY5" fmla="*/ 1593101 h 3578087"/>
              <a:gd name="connsiteX6" fmla="*/ 4313986 w 4313986"/>
              <a:gd name="connsiteY6" fmla="*/ 2613586 h 3578087"/>
              <a:gd name="connsiteX7" fmla="*/ 2446789 w 4313986"/>
              <a:gd name="connsiteY7" fmla="*/ 2109742 h 3578087"/>
              <a:gd name="connsiteX8" fmla="*/ 2110340 w 4313986"/>
              <a:gd name="connsiteY8" fmla="*/ 3578087 h 3578087"/>
              <a:gd name="connsiteX9" fmla="*/ 1661923 w 4313986"/>
              <a:gd name="connsiteY9" fmla="*/ 2109742 h 3578087"/>
              <a:gd name="connsiteX10" fmla="*/ 0 w 4313986"/>
              <a:gd name="connsiteY10" fmla="*/ 2557603 h 3578087"/>
              <a:gd name="connsiteX11" fmla="*/ 1269490 w 4313986"/>
              <a:gd name="connsiteY11" fmla="*/ 1593101 h 3578087"/>
              <a:gd name="connsiteX12" fmla="*/ 130628 w 4313986"/>
              <a:gd name="connsiteY12" fmla="*/ 647261 h 3578087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446789 w 4313986"/>
              <a:gd name="connsiteY3" fmla="*/ 1263072 h 3764699"/>
              <a:gd name="connsiteX4" fmla="*/ 4164697 w 4313986"/>
              <a:gd name="connsiteY4" fmla="*/ 833873 h 3764699"/>
              <a:gd name="connsiteX5" fmla="*/ 2839222 w 4313986"/>
              <a:gd name="connsiteY5" fmla="*/ 1779713 h 3764699"/>
              <a:gd name="connsiteX6" fmla="*/ 4313986 w 4313986"/>
              <a:gd name="connsiteY6" fmla="*/ 2800198 h 3764699"/>
              <a:gd name="connsiteX7" fmla="*/ 2446789 w 4313986"/>
              <a:gd name="connsiteY7" fmla="*/ 2296354 h 3764699"/>
              <a:gd name="connsiteX8" fmla="*/ 2110340 w 4313986"/>
              <a:gd name="connsiteY8" fmla="*/ 3764699 h 3764699"/>
              <a:gd name="connsiteX9" fmla="*/ 1661923 w 4313986"/>
              <a:gd name="connsiteY9" fmla="*/ 2296354 h 3764699"/>
              <a:gd name="connsiteX10" fmla="*/ 0 w 4313986"/>
              <a:gd name="connsiteY10" fmla="*/ 2744215 h 3764699"/>
              <a:gd name="connsiteX11" fmla="*/ 1269490 w 4313986"/>
              <a:gd name="connsiteY11" fmla="*/ 1779713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446789 w 4313986"/>
              <a:gd name="connsiteY3" fmla="*/ 1263072 h 3764699"/>
              <a:gd name="connsiteX4" fmla="*/ 4164697 w 4313986"/>
              <a:gd name="connsiteY4" fmla="*/ 833873 h 3764699"/>
              <a:gd name="connsiteX5" fmla="*/ 2839222 w 4313986"/>
              <a:gd name="connsiteY5" fmla="*/ 1779713 h 3764699"/>
              <a:gd name="connsiteX6" fmla="*/ 4313986 w 4313986"/>
              <a:gd name="connsiteY6" fmla="*/ 2800198 h 3764699"/>
              <a:gd name="connsiteX7" fmla="*/ 2446789 w 4313986"/>
              <a:gd name="connsiteY7" fmla="*/ 2296354 h 3764699"/>
              <a:gd name="connsiteX8" fmla="*/ 2110340 w 4313986"/>
              <a:gd name="connsiteY8" fmla="*/ 3764699 h 3764699"/>
              <a:gd name="connsiteX9" fmla="*/ 1661923 w 4313986"/>
              <a:gd name="connsiteY9" fmla="*/ 2296354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446789 w 4313986"/>
              <a:gd name="connsiteY3" fmla="*/ 1263072 h 3764699"/>
              <a:gd name="connsiteX4" fmla="*/ 4164697 w 4313986"/>
              <a:gd name="connsiteY4" fmla="*/ 833873 h 3764699"/>
              <a:gd name="connsiteX5" fmla="*/ 2839222 w 4313986"/>
              <a:gd name="connsiteY5" fmla="*/ 1779713 h 3764699"/>
              <a:gd name="connsiteX6" fmla="*/ 4313986 w 4313986"/>
              <a:gd name="connsiteY6" fmla="*/ 2800198 h 3764699"/>
              <a:gd name="connsiteX7" fmla="*/ 2204193 w 4313986"/>
              <a:gd name="connsiteY7" fmla="*/ 1960452 h 3764699"/>
              <a:gd name="connsiteX8" fmla="*/ 2110340 w 4313986"/>
              <a:gd name="connsiteY8" fmla="*/ 3764699 h 3764699"/>
              <a:gd name="connsiteX9" fmla="*/ 1661923 w 4313986"/>
              <a:gd name="connsiteY9" fmla="*/ 2296354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446789 w 4313986"/>
              <a:gd name="connsiteY3" fmla="*/ 1263072 h 3764699"/>
              <a:gd name="connsiteX4" fmla="*/ 4164697 w 4313986"/>
              <a:gd name="connsiteY4" fmla="*/ 833873 h 3764699"/>
              <a:gd name="connsiteX5" fmla="*/ 2839222 w 4313986"/>
              <a:gd name="connsiteY5" fmla="*/ 1779713 h 3764699"/>
              <a:gd name="connsiteX6" fmla="*/ 4313986 w 4313986"/>
              <a:gd name="connsiteY6" fmla="*/ 2800198 h 3764699"/>
              <a:gd name="connsiteX7" fmla="*/ 2204193 w 4313986"/>
              <a:gd name="connsiteY7" fmla="*/ 1960452 h 3764699"/>
              <a:gd name="connsiteX8" fmla="*/ 2110340 w 4313986"/>
              <a:gd name="connsiteY8" fmla="*/ 3764699 h 3764699"/>
              <a:gd name="connsiteX9" fmla="*/ 1997825 w 4313986"/>
              <a:gd name="connsiteY9" fmla="*/ 1885807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446789 w 4313986"/>
              <a:gd name="connsiteY3" fmla="*/ 1263072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04193 w 4313986"/>
              <a:gd name="connsiteY7" fmla="*/ 1960452 h 3764699"/>
              <a:gd name="connsiteX8" fmla="*/ 2110340 w 4313986"/>
              <a:gd name="connsiteY8" fmla="*/ 3764699 h 3764699"/>
              <a:gd name="connsiteX9" fmla="*/ 1997825 w 4313986"/>
              <a:gd name="connsiteY9" fmla="*/ 1885807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446789 w 4313986"/>
              <a:gd name="connsiteY3" fmla="*/ 1263072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1997825 w 4313986"/>
              <a:gd name="connsiteY9" fmla="*/ 1885807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446789 w 4313986"/>
              <a:gd name="connsiteY3" fmla="*/ 1263072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2016486 w 4313986"/>
              <a:gd name="connsiteY9" fmla="*/ 1997774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446789 w 4313986"/>
              <a:gd name="connsiteY3" fmla="*/ 1263072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1923180 w 4313986"/>
              <a:gd name="connsiteY9" fmla="*/ 1997774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297500 w 4313986"/>
              <a:gd name="connsiteY3" fmla="*/ 1449684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1923180 w 4313986"/>
              <a:gd name="connsiteY9" fmla="*/ 1997774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960502 w 4313986"/>
              <a:gd name="connsiteY1" fmla="*/ 1524330 h 3764699"/>
              <a:gd name="connsiteX2" fmla="*/ 2073018 w 4313986"/>
              <a:gd name="connsiteY2" fmla="*/ 0 h 3764699"/>
              <a:gd name="connsiteX3" fmla="*/ 2297500 w 4313986"/>
              <a:gd name="connsiteY3" fmla="*/ 1449684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1923180 w 4313986"/>
              <a:gd name="connsiteY9" fmla="*/ 1997774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960502 w 4313986"/>
              <a:gd name="connsiteY1" fmla="*/ 1524330 h 3764699"/>
              <a:gd name="connsiteX2" fmla="*/ 2073018 w 4313986"/>
              <a:gd name="connsiteY2" fmla="*/ 0 h 3764699"/>
              <a:gd name="connsiteX3" fmla="*/ 2297500 w 4313986"/>
              <a:gd name="connsiteY3" fmla="*/ 1449684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1923180 w 4313986"/>
              <a:gd name="connsiteY9" fmla="*/ 1997774 h 3764699"/>
              <a:gd name="connsiteX10" fmla="*/ 0 w 4313986"/>
              <a:gd name="connsiteY10" fmla="*/ 2744215 h 3764699"/>
              <a:gd name="connsiteX11" fmla="*/ 1885310 w 4313986"/>
              <a:gd name="connsiteY11" fmla="*/ 1761051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960502 w 4313986"/>
              <a:gd name="connsiteY1" fmla="*/ 1524330 h 3764699"/>
              <a:gd name="connsiteX2" fmla="*/ 2073018 w 4313986"/>
              <a:gd name="connsiteY2" fmla="*/ 0 h 3764699"/>
              <a:gd name="connsiteX3" fmla="*/ 2297500 w 4313986"/>
              <a:gd name="connsiteY3" fmla="*/ 1449684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2035147 w 4313986"/>
              <a:gd name="connsiteY9" fmla="*/ 1941791 h 3764699"/>
              <a:gd name="connsiteX10" fmla="*/ 0 w 4313986"/>
              <a:gd name="connsiteY10" fmla="*/ 2744215 h 3764699"/>
              <a:gd name="connsiteX11" fmla="*/ 1885310 w 4313986"/>
              <a:gd name="connsiteY11" fmla="*/ 1761051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960502 w 4313986"/>
              <a:gd name="connsiteY1" fmla="*/ 1524330 h 3764699"/>
              <a:gd name="connsiteX2" fmla="*/ 2073018 w 4313986"/>
              <a:gd name="connsiteY2" fmla="*/ 0 h 3764699"/>
              <a:gd name="connsiteX3" fmla="*/ 2222855 w 4313986"/>
              <a:gd name="connsiteY3" fmla="*/ 1524329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2035147 w 4313986"/>
              <a:gd name="connsiteY9" fmla="*/ 1941791 h 3764699"/>
              <a:gd name="connsiteX10" fmla="*/ 0 w 4313986"/>
              <a:gd name="connsiteY10" fmla="*/ 2744215 h 3764699"/>
              <a:gd name="connsiteX11" fmla="*/ 1885310 w 4313986"/>
              <a:gd name="connsiteY11" fmla="*/ 1761051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2016485 w 4313986"/>
              <a:gd name="connsiteY1" fmla="*/ 1542991 h 3764699"/>
              <a:gd name="connsiteX2" fmla="*/ 2073018 w 4313986"/>
              <a:gd name="connsiteY2" fmla="*/ 0 h 3764699"/>
              <a:gd name="connsiteX3" fmla="*/ 2222855 w 4313986"/>
              <a:gd name="connsiteY3" fmla="*/ 1524329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2035147 w 4313986"/>
              <a:gd name="connsiteY9" fmla="*/ 1941791 h 3764699"/>
              <a:gd name="connsiteX10" fmla="*/ 0 w 4313986"/>
              <a:gd name="connsiteY10" fmla="*/ 2744215 h 3764699"/>
              <a:gd name="connsiteX11" fmla="*/ 1885310 w 4313986"/>
              <a:gd name="connsiteY11" fmla="*/ 1761051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2016485 w 4313986"/>
              <a:gd name="connsiteY1" fmla="*/ 1542991 h 3764699"/>
              <a:gd name="connsiteX2" fmla="*/ 2073018 w 4313986"/>
              <a:gd name="connsiteY2" fmla="*/ 0 h 3764699"/>
              <a:gd name="connsiteX3" fmla="*/ 2222855 w 4313986"/>
              <a:gd name="connsiteY3" fmla="*/ 1524329 h 3764699"/>
              <a:gd name="connsiteX4" fmla="*/ 4164697 w 4313986"/>
              <a:gd name="connsiteY4" fmla="*/ 833873 h 3764699"/>
              <a:gd name="connsiteX5" fmla="*/ 2354030 w 4313986"/>
              <a:gd name="connsiteY5" fmla="*/ 1742390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2035147 w 4313986"/>
              <a:gd name="connsiteY9" fmla="*/ 1941791 h 3764699"/>
              <a:gd name="connsiteX10" fmla="*/ 0 w 4313986"/>
              <a:gd name="connsiteY10" fmla="*/ 2744215 h 3764699"/>
              <a:gd name="connsiteX11" fmla="*/ 1885310 w 4313986"/>
              <a:gd name="connsiteY11" fmla="*/ 1761051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2016485 w 4313986"/>
              <a:gd name="connsiteY1" fmla="*/ 1542991 h 3764699"/>
              <a:gd name="connsiteX2" fmla="*/ 2073018 w 4313986"/>
              <a:gd name="connsiteY2" fmla="*/ 0 h 3764699"/>
              <a:gd name="connsiteX3" fmla="*/ 2222855 w 4313986"/>
              <a:gd name="connsiteY3" fmla="*/ 1524329 h 3764699"/>
              <a:gd name="connsiteX4" fmla="*/ 4164697 w 4313986"/>
              <a:gd name="connsiteY4" fmla="*/ 833873 h 3764699"/>
              <a:gd name="connsiteX5" fmla="*/ 2354030 w 4313986"/>
              <a:gd name="connsiteY5" fmla="*/ 1742390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222307 w 4313986"/>
              <a:gd name="connsiteY8" fmla="*/ 3764699 h 3764699"/>
              <a:gd name="connsiteX9" fmla="*/ 2035147 w 4313986"/>
              <a:gd name="connsiteY9" fmla="*/ 1941791 h 3764699"/>
              <a:gd name="connsiteX10" fmla="*/ 0 w 4313986"/>
              <a:gd name="connsiteY10" fmla="*/ 2744215 h 3764699"/>
              <a:gd name="connsiteX11" fmla="*/ 1885310 w 4313986"/>
              <a:gd name="connsiteY11" fmla="*/ 1761051 h 3764699"/>
              <a:gd name="connsiteX12" fmla="*/ 130628 w 4313986"/>
              <a:gd name="connsiteY12" fmla="*/ 833873 h 3764699"/>
              <a:gd name="connsiteX0" fmla="*/ 130628 w 4313986"/>
              <a:gd name="connsiteY0" fmla="*/ 833873 h 3770247"/>
              <a:gd name="connsiteX1" fmla="*/ 2016485 w 4313986"/>
              <a:gd name="connsiteY1" fmla="*/ 1542991 h 3770247"/>
              <a:gd name="connsiteX2" fmla="*/ 2073018 w 4313986"/>
              <a:gd name="connsiteY2" fmla="*/ 0 h 3770247"/>
              <a:gd name="connsiteX3" fmla="*/ 2222855 w 4313986"/>
              <a:gd name="connsiteY3" fmla="*/ 1524329 h 3770247"/>
              <a:gd name="connsiteX4" fmla="*/ 4164697 w 4313986"/>
              <a:gd name="connsiteY4" fmla="*/ 833873 h 3770247"/>
              <a:gd name="connsiteX5" fmla="*/ 2354030 w 4313986"/>
              <a:gd name="connsiteY5" fmla="*/ 1742390 h 3770247"/>
              <a:gd name="connsiteX6" fmla="*/ 4313986 w 4313986"/>
              <a:gd name="connsiteY6" fmla="*/ 2800198 h 3770247"/>
              <a:gd name="connsiteX7" fmla="*/ 2260176 w 4313986"/>
              <a:gd name="connsiteY7" fmla="*/ 1941791 h 3770247"/>
              <a:gd name="connsiteX8" fmla="*/ 2222307 w 4313986"/>
              <a:gd name="connsiteY8" fmla="*/ 3764699 h 3770247"/>
              <a:gd name="connsiteX9" fmla="*/ 2035147 w 4313986"/>
              <a:gd name="connsiteY9" fmla="*/ 1941791 h 3770247"/>
              <a:gd name="connsiteX10" fmla="*/ 0 w 4313986"/>
              <a:gd name="connsiteY10" fmla="*/ 2744215 h 3770247"/>
              <a:gd name="connsiteX11" fmla="*/ 1885310 w 4313986"/>
              <a:gd name="connsiteY11" fmla="*/ 1761051 h 3770247"/>
              <a:gd name="connsiteX12" fmla="*/ 130628 w 4313986"/>
              <a:gd name="connsiteY12" fmla="*/ 833873 h 3770247"/>
              <a:gd name="connsiteX0" fmla="*/ 130628 w 4313986"/>
              <a:gd name="connsiteY0" fmla="*/ 833873 h 3779988"/>
              <a:gd name="connsiteX1" fmla="*/ 2016485 w 4313986"/>
              <a:gd name="connsiteY1" fmla="*/ 1542991 h 3779988"/>
              <a:gd name="connsiteX2" fmla="*/ 2073018 w 4313986"/>
              <a:gd name="connsiteY2" fmla="*/ 0 h 3779988"/>
              <a:gd name="connsiteX3" fmla="*/ 2222855 w 4313986"/>
              <a:gd name="connsiteY3" fmla="*/ 1524329 h 3779988"/>
              <a:gd name="connsiteX4" fmla="*/ 4164697 w 4313986"/>
              <a:gd name="connsiteY4" fmla="*/ 833873 h 3779988"/>
              <a:gd name="connsiteX5" fmla="*/ 2354030 w 4313986"/>
              <a:gd name="connsiteY5" fmla="*/ 1742390 h 3779988"/>
              <a:gd name="connsiteX6" fmla="*/ 4313986 w 4313986"/>
              <a:gd name="connsiteY6" fmla="*/ 2800198 h 3779988"/>
              <a:gd name="connsiteX7" fmla="*/ 2260176 w 4313986"/>
              <a:gd name="connsiteY7" fmla="*/ 1941791 h 3779988"/>
              <a:gd name="connsiteX8" fmla="*/ 2222307 w 4313986"/>
              <a:gd name="connsiteY8" fmla="*/ 3764699 h 3779988"/>
              <a:gd name="connsiteX9" fmla="*/ 2035147 w 4313986"/>
              <a:gd name="connsiteY9" fmla="*/ 1941791 h 3779988"/>
              <a:gd name="connsiteX10" fmla="*/ 0 w 4313986"/>
              <a:gd name="connsiteY10" fmla="*/ 2744215 h 3779988"/>
              <a:gd name="connsiteX11" fmla="*/ 1885310 w 4313986"/>
              <a:gd name="connsiteY11" fmla="*/ 1761051 h 3779988"/>
              <a:gd name="connsiteX12" fmla="*/ 130628 w 4313986"/>
              <a:gd name="connsiteY12" fmla="*/ 833873 h 3779988"/>
              <a:gd name="connsiteX0" fmla="*/ 130628 w 4313986"/>
              <a:gd name="connsiteY0" fmla="*/ 835274 h 3781389"/>
              <a:gd name="connsiteX1" fmla="*/ 2016485 w 4313986"/>
              <a:gd name="connsiteY1" fmla="*/ 1544392 h 3781389"/>
              <a:gd name="connsiteX2" fmla="*/ 2073018 w 4313986"/>
              <a:gd name="connsiteY2" fmla="*/ 1401 h 3781389"/>
              <a:gd name="connsiteX3" fmla="*/ 2222855 w 4313986"/>
              <a:gd name="connsiteY3" fmla="*/ 1525730 h 3781389"/>
              <a:gd name="connsiteX4" fmla="*/ 4164697 w 4313986"/>
              <a:gd name="connsiteY4" fmla="*/ 835274 h 3781389"/>
              <a:gd name="connsiteX5" fmla="*/ 2354030 w 4313986"/>
              <a:gd name="connsiteY5" fmla="*/ 1743791 h 3781389"/>
              <a:gd name="connsiteX6" fmla="*/ 4313986 w 4313986"/>
              <a:gd name="connsiteY6" fmla="*/ 2801599 h 3781389"/>
              <a:gd name="connsiteX7" fmla="*/ 2260176 w 4313986"/>
              <a:gd name="connsiteY7" fmla="*/ 1943192 h 3781389"/>
              <a:gd name="connsiteX8" fmla="*/ 2222307 w 4313986"/>
              <a:gd name="connsiteY8" fmla="*/ 3766100 h 3781389"/>
              <a:gd name="connsiteX9" fmla="*/ 2035147 w 4313986"/>
              <a:gd name="connsiteY9" fmla="*/ 1943192 h 3781389"/>
              <a:gd name="connsiteX10" fmla="*/ 0 w 4313986"/>
              <a:gd name="connsiteY10" fmla="*/ 2745616 h 3781389"/>
              <a:gd name="connsiteX11" fmla="*/ 1885310 w 4313986"/>
              <a:gd name="connsiteY11" fmla="*/ 1762452 h 3781389"/>
              <a:gd name="connsiteX12" fmla="*/ 130628 w 4313986"/>
              <a:gd name="connsiteY12" fmla="*/ 835274 h 3781389"/>
              <a:gd name="connsiteX0" fmla="*/ 130628 w 4313986"/>
              <a:gd name="connsiteY0" fmla="*/ 843560 h 3789675"/>
              <a:gd name="connsiteX1" fmla="*/ 2016485 w 4313986"/>
              <a:gd name="connsiteY1" fmla="*/ 1552678 h 3789675"/>
              <a:gd name="connsiteX2" fmla="*/ 2073018 w 4313986"/>
              <a:gd name="connsiteY2" fmla="*/ 9687 h 3789675"/>
              <a:gd name="connsiteX3" fmla="*/ 2222855 w 4313986"/>
              <a:gd name="connsiteY3" fmla="*/ 1534016 h 3789675"/>
              <a:gd name="connsiteX4" fmla="*/ 4164697 w 4313986"/>
              <a:gd name="connsiteY4" fmla="*/ 843560 h 3789675"/>
              <a:gd name="connsiteX5" fmla="*/ 2354030 w 4313986"/>
              <a:gd name="connsiteY5" fmla="*/ 1752077 h 3789675"/>
              <a:gd name="connsiteX6" fmla="*/ 4313986 w 4313986"/>
              <a:gd name="connsiteY6" fmla="*/ 2809885 h 3789675"/>
              <a:gd name="connsiteX7" fmla="*/ 2260176 w 4313986"/>
              <a:gd name="connsiteY7" fmla="*/ 1951478 h 3789675"/>
              <a:gd name="connsiteX8" fmla="*/ 2222307 w 4313986"/>
              <a:gd name="connsiteY8" fmla="*/ 3774386 h 3789675"/>
              <a:gd name="connsiteX9" fmla="*/ 2035147 w 4313986"/>
              <a:gd name="connsiteY9" fmla="*/ 1951478 h 3789675"/>
              <a:gd name="connsiteX10" fmla="*/ 0 w 4313986"/>
              <a:gd name="connsiteY10" fmla="*/ 2753902 h 3789675"/>
              <a:gd name="connsiteX11" fmla="*/ 1885310 w 4313986"/>
              <a:gd name="connsiteY11" fmla="*/ 1770738 h 3789675"/>
              <a:gd name="connsiteX12" fmla="*/ 130628 w 4313986"/>
              <a:gd name="connsiteY12" fmla="*/ 843560 h 3789675"/>
              <a:gd name="connsiteX0" fmla="*/ 130628 w 4406575"/>
              <a:gd name="connsiteY0" fmla="*/ 843560 h 3789675"/>
              <a:gd name="connsiteX1" fmla="*/ 2016485 w 4406575"/>
              <a:gd name="connsiteY1" fmla="*/ 1552678 h 3789675"/>
              <a:gd name="connsiteX2" fmla="*/ 2073018 w 4406575"/>
              <a:gd name="connsiteY2" fmla="*/ 9687 h 3789675"/>
              <a:gd name="connsiteX3" fmla="*/ 2222855 w 4406575"/>
              <a:gd name="connsiteY3" fmla="*/ 1534016 h 3789675"/>
              <a:gd name="connsiteX4" fmla="*/ 4164697 w 4406575"/>
              <a:gd name="connsiteY4" fmla="*/ 843560 h 3789675"/>
              <a:gd name="connsiteX5" fmla="*/ 2354030 w 4406575"/>
              <a:gd name="connsiteY5" fmla="*/ 1752077 h 3789675"/>
              <a:gd name="connsiteX6" fmla="*/ 4313986 w 4406575"/>
              <a:gd name="connsiteY6" fmla="*/ 2809885 h 3789675"/>
              <a:gd name="connsiteX7" fmla="*/ 2260176 w 4406575"/>
              <a:gd name="connsiteY7" fmla="*/ 1951478 h 3789675"/>
              <a:gd name="connsiteX8" fmla="*/ 2222307 w 4406575"/>
              <a:gd name="connsiteY8" fmla="*/ 3774386 h 3789675"/>
              <a:gd name="connsiteX9" fmla="*/ 2035147 w 4406575"/>
              <a:gd name="connsiteY9" fmla="*/ 1951478 h 3789675"/>
              <a:gd name="connsiteX10" fmla="*/ 0 w 4406575"/>
              <a:gd name="connsiteY10" fmla="*/ 2753902 h 3789675"/>
              <a:gd name="connsiteX11" fmla="*/ 1885310 w 4406575"/>
              <a:gd name="connsiteY11" fmla="*/ 1770738 h 3789675"/>
              <a:gd name="connsiteX12" fmla="*/ 130628 w 4406575"/>
              <a:gd name="connsiteY12" fmla="*/ 843560 h 3789675"/>
              <a:gd name="connsiteX0" fmla="*/ 130628 w 4406575"/>
              <a:gd name="connsiteY0" fmla="*/ 843560 h 3789675"/>
              <a:gd name="connsiteX1" fmla="*/ 2016485 w 4406575"/>
              <a:gd name="connsiteY1" fmla="*/ 1552678 h 3789675"/>
              <a:gd name="connsiteX2" fmla="*/ 2073018 w 4406575"/>
              <a:gd name="connsiteY2" fmla="*/ 9687 h 3789675"/>
              <a:gd name="connsiteX3" fmla="*/ 2222855 w 4406575"/>
              <a:gd name="connsiteY3" fmla="*/ 1534016 h 3789675"/>
              <a:gd name="connsiteX4" fmla="*/ 4164697 w 4406575"/>
              <a:gd name="connsiteY4" fmla="*/ 843560 h 3789675"/>
              <a:gd name="connsiteX5" fmla="*/ 2354030 w 4406575"/>
              <a:gd name="connsiteY5" fmla="*/ 1752077 h 3789675"/>
              <a:gd name="connsiteX6" fmla="*/ 4313986 w 4406575"/>
              <a:gd name="connsiteY6" fmla="*/ 2809885 h 3789675"/>
              <a:gd name="connsiteX7" fmla="*/ 2260176 w 4406575"/>
              <a:gd name="connsiteY7" fmla="*/ 1951478 h 3789675"/>
              <a:gd name="connsiteX8" fmla="*/ 2222307 w 4406575"/>
              <a:gd name="connsiteY8" fmla="*/ 3774386 h 3789675"/>
              <a:gd name="connsiteX9" fmla="*/ 2035147 w 4406575"/>
              <a:gd name="connsiteY9" fmla="*/ 1951478 h 3789675"/>
              <a:gd name="connsiteX10" fmla="*/ 0 w 4406575"/>
              <a:gd name="connsiteY10" fmla="*/ 2753902 h 3789675"/>
              <a:gd name="connsiteX11" fmla="*/ 1885310 w 4406575"/>
              <a:gd name="connsiteY11" fmla="*/ 1770738 h 3789675"/>
              <a:gd name="connsiteX12" fmla="*/ 130628 w 4406575"/>
              <a:gd name="connsiteY12" fmla="*/ 843560 h 3789675"/>
              <a:gd name="connsiteX0" fmla="*/ 130628 w 4406575"/>
              <a:gd name="connsiteY0" fmla="*/ 843560 h 3789675"/>
              <a:gd name="connsiteX1" fmla="*/ 2016485 w 4406575"/>
              <a:gd name="connsiteY1" fmla="*/ 1552678 h 3789675"/>
              <a:gd name="connsiteX2" fmla="*/ 2073018 w 4406575"/>
              <a:gd name="connsiteY2" fmla="*/ 9687 h 3789675"/>
              <a:gd name="connsiteX3" fmla="*/ 2222855 w 4406575"/>
              <a:gd name="connsiteY3" fmla="*/ 1534016 h 3789675"/>
              <a:gd name="connsiteX4" fmla="*/ 4164697 w 4406575"/>
              <a:gd name="connsiteY4" fmla="*/ 843560 h 3789675"/>
              <a:gd name="connsiteX5" fmla="*/ 2354030 w 4406575"/>
              <a:gd name="connsiteY5" fmla="*/ 1752077 h 3789675"/>
              <a:gd name="connsiteX6" fmla="*/ 4313986 w 4406575"/>
              <a:gd name="connsiteY6" fmla="*/ 2809885 h 3789675"/>
              <a:gd name="connsiteX7" fmla="*/ 2260176 w 4406575"/>
              <a:gd name="connsiteY7" fmla="*/ 1951478 h 3789675"/>
              <a:gd name="connsiteX8" fmla="*/ 2222307 w 4406575"/>
              <a:gd name="connsiteY8" fmla="*/ 3774386 h 3789675"/>
              <a:gd name="connsiteX9" fmla="*/ 2035147 w 4406575"/>
              <a:gd name="connsiteY9" fmla="*/ 1951478 h 3789675"/>
              <a:gd name="connsiteX10" fmla="*/ 0 w 4406575"/>
              <a:gd name="connsiteY10" fmla="*/ 2753902 h 3789675"/>
              <a:gd name="connsiteX11" fmla="*/ 1885310 w 4406575"/>
              <a:gd name="connsiteY11" fmla="*/ 1770738 h 3789675"/>
              <a:gd name="connsiteX12" fmla="*/ 130628 w 4406575"/>
              <a:gd name="connsiteY12" fmla="*/ 843560 h 3789675"/>
              <a:gd name="connsiteX0" fmla="*/ 130628 w 4406575"/>
              <a:gd name="connsiteY0" fmla="*/ 843560 h 3789675"/>
              <a:gd name="connsiteX1" fmla="*/ 2016485 w 4406575"/>
              <a:gd name="connsiteY1" fmla="*/ 1552678 h 3789675"/>
              <a:gd name="connsiteX2" fmla="*/ 2073018 w 4406575"/>
              <a:gd name="connsiteY2" fmla="*/ 9687 h 3789675"/>
              <a:gd name="connsiteX3" fmla="*/ 2222855 w 4406575"/>
              <a:gd name="connsiteY3" fmla="*/ 1534016 h 3789675"/>
              <a:gd name="connsiteX4" fmla="*/ 4164697 w 4406575"/>
              <a:gd name="connsiteY4" fmla="*/ 843560 h 3789675"/>
              <a:gd name="connsiteX5" fmla="*/ 2354030 w 4406575"/>
              <a:gd name="connsiteY5" fmla="*/ 1752077 h 3789675"/>
              <a:gd name="connsiteX6" fmla="*/ 4313986 w 4406575"/>
              <a:gd name="connsiteY6" fmla="*/ 2809885 h 3789675"/>
              <a:gd name="connsiteX7" fmla="*/ 2260176 w 4406575"/>
              <a:gd name="connsiteY7" fmla="*/ 1951478 h 3789675"/>
              <a:gd name="connsiteX8" fmla="*/ 2222307 w 4406575"/>
              <a:gd name="connsiteY8" fmla="*/ 3774386 h 3789675"/>
              <a:gd name="connsiteX9" fmla="*/ 2035147 w 4406575"/>
              <a:gd name="connsiteY9" fmla="*/ 1951478 h 3789675"/>
              <a:gd name="connsiteX10" fmla="*/ 0 w 4406575"/>
              <a:gd name="connsiteY10" fmla="*/ 2753902 h 3789675"/>
              <a:gd name="connsiteX11" fmla="*/ 1885310 w 4406575"/>
              <a:gd name="connsiteY11" fmla="*/ 1770738 h 3789675"/>
              <a:gd name="connsiteX12" fmla="*/ 130628 w 4406575"/>
              <a:gd name="connsiteY12" fmla="*/ 843560 h 3789675"/>
              <a:gd name="connsiteX0" fmla="*/ 130628 w 4406575"/>
              <a:gd name="connsiteY0" fmla="*/ 1047462 h 3993577"/>
              <a:gd name="connsiteX1" fmla="*/ 2016485 w 4406575"/>
              <a:gd name="connsiteY1" fmla="*/ 1756580 h 3993577"/>
              <a:gd name="connsiteX2" fmla="*/ 2073018 w 4406575"/>
              <a:gd name="connsiteY2" fmla="*/ 8316 h 3993577"/>
              <a:gd name="connsiteX3" fmla="*/ 2222855 w 4406575"/>
              <a:gd name="connsiteY3" fmla="*/ 1737918 h 3993577"/>
              <a:gd name="connsiteX4" fmla="*/ 4164697 w 4406575"/>
              <a:gd name="connsiteY4" fmla="*/ 1047462 h 3993577"/>
              <a:gd name="connsiteX5" fmla="*/ 2354030 w 4406575"/>
              <a:gd name="connsiteY5" fmla="*/ 1955979 h 3993577"/>
              <a:gd name="connsiteX6" fmla="*/ 4313986 w 4406575"/>
              <a:gd name="connsiteY6" fmla="*/ 3013787 h 3993577"/>
              <a:gd name="connsiteX7" fmla="*/ 2260176 w 4406575"/>
              <a:gd name="connsiteY7" fmla="*/ 2155380 h 3993577"/>
              <a:gd name="connsiteX8" fmla="*/ 2222307 w 4406575"/>
              <a:gd name="connsiteY8" fmla="*/ 3978288 h 3993577"/>
              <a:gd name="connsiteX9" fmla="*/ 2035147 w 4406575"/>
              <a:gd name="connsiteY9" fmla="*/ 2155380 h 3993577"/>
              <a:gd name="connsiteX10" fmla="*/ 0 w 4406575"/>
              <a:gd name="connsiteY10" fmla="*/ 2957804 h 3993577"/>
              <a:gd name="connsiteX11" fmla="*/ 1885310 w 4406575"/>
              <a:gd name="connsiteY11" fmla="*/ 1974640 h 3993577"/>
              <a:gd name="connsiteX12" fmla="*/ 130628 w 4406575"/>
              <a:gd name="connsiteY12" fmla="*/ 1047462 h 3993577"/>
              <a:gd name="connsiteX0" fmla="*/ 130628 w 4406575"/>
              <a:gd name="connsiteY0" fmla="*/ 1047462 h 3993577"/>
              <a:gd name="connsiteX1" fmla="*/ 2016485 w 4406575"/>
              <a:gd name="connsiteY1" fmla="*/ 1756580 h 3993577"/>
              <a:gd name="connsiteX2" fmla="*/ 2073018 w 4406575"/>
              <a:gd name="connsiteY2" fmla="*/ 8316 h 3993577"/>
              <a:gd name="connsiteX3" fmla="*/ 2222855 w 4406575"/>
              <a:gd name="connsiteY3" fmla="*/ 1737918 h 3993577"/>
              <a:gd name="connsiteX4" fmla="*/ 4164697 w 4406575"/>
              <a:gd name="connsiteY4" fmla="*/ 1047462 h 3993577"/>
              <a:gd name="connsiteX5" fmla="*/ 2354030 w 4406575"/>
              <a:gd name="connsiteY5" fmla="*/ 1955979 h 3993577"/>
              <a:gd name="connsiteX6" fmla="*/ 4313986 w 4406575"/>
              <a:gd name="connsiteY6" fmla="*/ 3013787 h 3993577"/>
              <a:gd name="connsiteX7" fmla="*/ 2260176 w 4406575"/>
              <a:gd name="connsiteY7" fmla="*/ 2155380 h 3993577"/>
              <a:gd name="connsiteX8" fmla="*/ 2222307 w 4406575"/>
              <a:gd name="connsiteY8" fmla="*/ 3978288 h 3993577"/>
              <a:gd name="connsiteX9" fmla="*/ 2035147 w 4406575"/>
              <a:gd name="connsiteY9" fmla="*/ 2155380 h 3993577"/>
              <a:gd name="connsiteX10" fmla="*/ 0 w 4406575"/>
              <a:gd name="connsiteY10" fmla="*/ 2957804 h 3993577"/>
              <a:gd name="connsiteX11" fmla="*/ 1885310 w 4406575"/>
              <a:gd name="connsiteY11" fmla="*/ 1974640 h 3993577"/>
              <a:gd name="connsiteX12" fmla="*/ 130628 w 4406575"/>
              <a:gd name="connsiteY12" fmla="*/ 1047462 h 3993577"/>
              <a:gd name="connsiteX0" fmla="*/ 130628 w 4406575"/>
              <a:gd name="connsiteY0" fmla="*/ 1047462 h 3993577"/>
              <a:gd name="connsiteX1" fmla="*/ 2016485 w 4406575"/>
              <a:gd name="connsiteY1" fmla="*/ 1756580 h 3993577"/>
              <a:gd name="connsiteX2" fmla="*/ 2073018 w 4406575"/>
              <a:gd name="connsiteY2" fmla="*/ 8316 h 3993577"/>
              <a:gd name="connsiteX3" fmla="*/ 2222855 w 4406575"/>
              <a:gd name="connsiteY3" fmla="*/ 1737918 h 3993577"/>
              <a:gd name="connsiteX4" fmla="*/ 4164697 w 4406575"/>
              <a:gd name="connsiteY4" fmla="*/ 1047462 h 3993577"/>
              <a:gd name="connsiteX5" fmla="*/ 2354030 w 4406575"/>
              <a:gd name="connsiteY5" fmla="*/ 1955979 h 3993577"/>
              <a:gd name="connsiteX6" fmla="*/ 4313986 w 4406575"/>
              <a:gd name="connsiteY6" fmla="*/ 3013787 h 3993577"/>
              <a:gd name="connsiteX7" fmla="*/ 2260176 w 4406575"/>
              <a:gd name="connsiteY7" fmla="*/ 2155380 h 3993577"/>
              <a:gd name="connsiteX8" fmla="*/ 2222307 w 4406575"/>
              <a:gd name="connsiteY8" fmla="*/ 3978288 h 3993577"/>
              <a:gd name="connsiteX9" fmla="*/ 2035147 w 4406575"/>
              <a:gd name="connsiteY9" fmla="*/ 2155380 h 3993577"/>
              <a:gd name="connsiteX10" fmla="*/ 0 w 4406575"/>
              <a:gd name="connsiteY10" fmla="*/ 2957804 h 3993577"/>
              <a:gd name="connsiteX11" fmla="*/ 1885310 w 4406575"/>
              <a:gd name="connsiteY11" fmla="*/ 1974640 h 3993577"/>
              <a:gd name="connsiteX12" fmla="*/ 130628 w 4406575"/>
              <a:gd name="connsiteY12" fmla="*/ 1047462 h 3993577"/>
              <a:gd name="connsiteX0" fmla="*/ 130628 w 4406575"/>
              <a:gd name="connsiteY0" fmla="*/ 1047462 h 3993577"/>
              <a:gd name="connsiteX1" fmla="*/ 2016485 w 4406575"/>
              <a:gd name="connsiteY1" fmla="*/ 1756580 h 3993577"/>
              <a:gd name="connsiteX2" fmla="*/ 2073018 w 4406575"/>
              <a:gd name="connsiteY2" fmla="*/ 8316 h 3993577"/>
              <a:gd name="connsiteX3" fmla="*/ 2222855 w 4406575"/>
              <a:gd name="connsiteY3" fmla="*/ 1737918 h 3993577"/>
              <a:gd name="connsiteX4" fmla="*/ 4164697 w 4406575"/>
              <a:gd name="connsiteY4" fmla="*/ 1047462 h 3993577"/>
              <a:gd name="connsiteX5" fmla="*/ 2354030 w 4406575"/>
              <a:gd name="connsiteY5" fmla="*/ 1955979 h 3993577"/>
              <a:gd name="connsiteX6" fmla="*/ 4313986 w 4406575"/>
              <a:gd name="connsiteY6" fmla="*/ 3013787 h 3993577"/>
              <a:gd name="connsiteX7" fmla="*/ 2260176 w 4406575"/>
              <a:gd name="connsiteY7" fmla="*/ 2155380 h 3993577"/>
              <a:gd name="connsiteX8" fmla="*/ 2222307 w 4406575"/>
              <a:gd name="connsiteY8" fmla="*/ 3978288 h 3993577"/>
              <a:gd name="connsiteX9" fmla="*/ 2035147 w 4406575"/>
              <a:gd name="connsiteY9" fmla="*/ 2155380 h 3993577"/>
              <a:gd name="connsiteX10" fmla="*/ 0 w 4406575"/>
              <a:gd name="connsiteY10" fmla="*/ 2957804 h 3993577"/>
              <a:gd name="connsiteX11" fmla="*/ 1885310 w 4406575"/>
              <a:gd name="connsiteY11" fmla="*/ 1974640 h 3993577"/>
              <a:gd name="connsiteX12" fmla="*/ 130628 w 4406575"/>
              <a:gd name="connsiteY12" fmla="*/ 1047462 h 3993577"/>
              <a:gd name="connsiteX0" fmla="*/ 232589 w 4508536"/>
              <a:gd name="connsiteY0" fmla="*/ 1047462 h 3993577"/>
              <a:gd name="connsiteX1" fmla="*/ 2118446 w 4508536"/>
              <a:gd name="connsiteY1" fmla="*/ 1756580 h 3993577"/>
              <a:gd name="connsiteX2" fmla="*/ 2174979 w 4508536"/>
              <a:gd name="connsiteY2" fmla="*/ 8316 h 3993577"/>
              <a:gd name="connsiteX3" fmla="*/ 2324816 w 4508536"/>
              <a:gd name="connsiteY3" fmla="*/ 1737918 h 3993577"/>
              <a:gd name="connsiteX4" fmla="*/ 4266658 w 4508536"/>
              <a:gd name="connsiteY4" fmla="*/ 1047462 h 3993577"/>
              <a:gd name="connsiteX5" fmla="*/ 2455991 w 4508536"/>
              <a:gd name="connsiteY5" fmla="*/ 1955979 h 3993577"/>
              <a:gd name="connsiteX6" fmla="*/ 4415947 w 4508536"/>
              <a:gd name="connsiteY6" fmla="*/ 3013787 h 3993577"/>
              <a:gd name="connsiteX7" fmla="*/ 2362137 w 4508536"/>
              <a:gd name="connsiteY7" fmla="*/ 2155380 h 3993577"/>
              <a:gd name="connsiteX8" fmla="*/ 2324268 w 4508536"/>
              <a:gd name="connsiteY8" fmla="*/ 3978288 h 3993577"/>
              <a:gd name="connsiteX9" fmla="*/ 2137108 w 4508536"/>
              <a:gd name="connsiteY9" fmla="*/ 2155380 h 3993577"/>
              <a:gd name="connsiteX10" fmla="*/ 101961 w 4508536"/>
              <a:gd name="connsiteY10" fmla="*/ 2957804 h 3993577"/>
              <a:gd name="connsiteX11" fmla="*/ 1987271 w 4508536"/>
              <a:gd name="connsiteY11" fmla="*/ 1974640 h 3993577"/>
              <a:gd name="connsiteX12" fmla="*/ 232589 w 4508536"/>
              <a:gd name="connsiteY12" fmla="*/ 1047462 h 3993577"/>
              <a:gd name="connsiteX0" fmla="*/ 232589 w 4508536"/>
              <a:gd name="connsiteY0" fmla="*/ 1047462 h 3993577"/>
              <a:gd name="connsiteX1" fmla="*/ 2118446 w 4508536"/>
              <a:gd name="connsiteY1" fmla="*/ 1756580 h 3993577"/>
              <a:gd name="connsiteX2" fmla="*/ 2174979 w 4508536"/>
              <a:gd name="connsiteY2" fmla="*/ 8316 h 3993577"/>
              <a:gd name="connsiteX3" fmla="*/ 2324816 w 4508536"/>
              <a:gd name="connsiteY3" fmla="*/ 1737918 h 3993577"/>
              <a:gd name="connsiteX4" fmla="*/ 4266658 w 4508536"/>
              <a:gd name="connsiteY4" fmla="*/ 1047462 h 3993577"/>
              <a:gd name="connsiteX5" fmla="*/ 2455991 w 4508536"/>
              <a:gd name="connsiteY5" fmla="*/ 1955979 h 3993577"/>
              <a:gd name="connsiteX6" fmla="*/ 4415947 w 4508536"/>
              <a:gd name="connsiteY6" fmla="*/ 3013787 h 3993577"/>
              <a:gd name="connsiteX7" fmla="*/ 2362137 w 4508536"/>
              <a:gd name="connsiteY7" fmla="*/ 2155380 h 3993577"/>
              <a:gd name="connsiteX8" fmla="*/ 2324268 w 4508536"/>
              <a:gd name="connsiteY8" fmla="*/ 3978288 h 3993577"/>
              <a:gd name="connsiteX9" fmla="*/ 2137108 w 4508536"/>
              <a:gd name="connsiteY9" fmla="*/ 2155380 h 3993577"/>
              <a:gd name="connsiteX10" fmla="*/ 101961 w 4508536"/>
              <a:gd name="connsiteY10" fmla="*/ 2957804 h 3993577"/>
              <a:gd name="connsiteX11" fmla="*/ 1987271 w 4508536"/>
              <a:gd name="connsiteY11" fmla="*/ 1974640 h 3993577"/>
              <a:gd name="connsiteX12" fmla="*/ 232589 w 4508536"/>
              <a:gd name="connsiteY12" fmla="*/ 1047462 h 3993577"/>
              <a:gd name="connsiteX0" fmla="*/ 232589 w 4383616"/>
              <a:gd name="connsiteY0" fmla="*/ 1047462 h 3993577"/>
              <a:gd name="connsiteX1" fmla="*/ 2118446 w 4383616"/>
              <a:gd name="connsiteY1" fmla="*/ 1756580 h 3993577"/>
              <a:gd name="connsiteX2" fmla="*/ 2174979 w 4383616"/>
              <a:gd name="connsiteY2" fmla="*/ 8316 h 3993577"/>
              <a:gd name="connsiteX3" fmla="*/ 2324816 w 4383616"/>
              <a:gd name="connsiteY3" fmla="*/ 1737918 h 3993577"/>
              <a:gd name="connsiteX4" fmla="*/ 4266658 w 4383616"/>
              <a:gd name="connsiteY4" fmla="*/ 1047462 h 3993577"/>
              <a:gd name="connsiteX5" fmla="*/ 2455991 w 4383616"/>
              <a:gd name="connsiteY5" fmla="*/ 1955979 h 3993577"/>
              <a:gd name="connsiteX6" fmla="*/ 4285319 w 4383616"/>
              <a:gd name="connsiteY6" fmla="*/ 2976464 h 3993577"/>
              <a:gd name="connsiteX7" fmla="*/ 2362137 w 4383616"/>
              <a:gd name="connsiteY7" fmla="*/ 2155380 h 3993577"/>
              <a:gd name="connsiteX8" fmla="*/ 2324268 w 4383616"/>
              <a:gd name="connsiteY8" fmla="*/ 3978288 h 3993577"/>
              <a:gd name="connsiteX9" fmla="*/ 2137108 w 4383616"/>
              <a:gd name="connsiteY9" fmla="*/ 2155380 h 3993577"/>
              <a:gd name="connsiteX10" fmla="*/ 101961 w 4383616"/>
              <a:gd name="connsiteY10" fmla="*/ 2957804 h 3993577"/>
              <a:gd name="connsiteX11" fmla="*/ 1987271 w 4383616"/>
              <a:gd name="connsiteY11" fmla="*/ 1974640 h 3993577"/>
              <a:gd name="connsiteX12" fmla="*/ 232589 w 4383616"/>
              <a:gd name="connsiteY12" fmla="*/ 1047462 h 3993577"/>
              <a:gd name="connsiteX0" fmla="*/ 232589 w 4424000"/>
              <a:gd name="connsiteY0" fmla="*/ 1047462 h 3993577"/>
              <a:gd name="connsiteX1" fmla="*/ 2118446 w 4424000"/>
              <a:gd name="connsiteY1" fmla="*/ 1756580 h 3993577"/>
              <a:gd name="connsiteX2" fmla="*/ 2174979 w 4424000"/>
              <a:gd name="connsiteY2" fmla="*/ 8316 h 3993577"/>
              <a:gd name="connsiteX3" fmla="*/ 2324816 w 4424000"/>
              <a:gd name="connsiteY3" fmla="*/ 1737918 h 3993577"/>
              <a:gd name="connsiteX4" fmla="*/ 4266658 w 4424000"/>
              <a:gd name="connsiteY4" fmla="*/ 1047462 h 3993577"/>
              <a:gd name="connsiteX5" fmla="*/ 2455991 w 4424000"/>
              <a:gd name="connsiteY5" fmla="*/ 1955979 h 3993577"/>
              <a:gd name="connsiteX6" fmla="*/ 4285319 w 4424000"/>
              <a:gd name="connsiteY6" fmla="*/ 2976464 h 3993577"/>
              <a:gd name="connsiteX7" fmla="*/ 2362137 w 4424000"/>
              <a:gd name="connsiteY7" fmla="*/ 2155380 h 3993577"/>
              <a:gd name="connsiteX8" fmla="*/ 2324268 w 4424000"/>
              <a:gd name="connsiteY8" fmla="*/ 3978288 h 3993577"/>
              <a:gd name="connsiteX9" fmla="*/ 2137108 w 4424000"/>
              <a:gd name="connsiteY9" fmla="*/ 2155380 h 3993577"/>
              <a:gd name="connsiteX10" fmla="*/ 101961 w 4424000"/>
              <a:gd name="connsiteY10" fmla="*/ 2957804 h 3993577"/>
              <a:gd name="connsiteX11" fmla="*/ 1987271 w 4424000"/>
              <a:gd name="connsiteY11" fmla="*/ 1974640 h 3993577"/>
              <a:gd name="connsiteX12" fmla="*/ 232589 w 4424000"/>
              <a:gd name="connsiteY12" fmla="*/ 1047462 h 3993577"/>
              <a:gd name="connsiteX0" fmla="*/ 232589 w 4400498"/>
              <a:gd name="connsiteY0" fmla="*/ 1047462 h 3993577"/>
              <a:gd name="connsiteX1" fmla="*/ 2118446 w 4400498"/>
              <a:gd name="connsiteY1" fmla="*/ 1756580 h 3993577"/>
              <a:gd name="connsiteX2" fmla="*/ 2174979 w 4400498"/>
              <a:gd name="connsiteY2" fmla="*/ 8316 h 3993577"/>
              <a:gd name="connsiteX3" fmla="*/ 2324816 w 4400498"/>
              <a:gd name="connsiteY3" fmla="*/ 1737918 h 3993577"/>
              <a:gd name="connsiteX4" fmla="*/ 4266658 w 4400498"/>
              <a:gd name="connsiteY4" fmla="*/ 1047462 h 3993577"/>
              <a:gd name="connsiteX5" fmla="*/ 2455991 w 4400498"/>
              <a:gd name="connsiteY5" fmla="*/ 1955979 h 3993577"/>
              <a:gd name="connsiteX6" fmla="*/ 4285319 w 4400498"/>
              <a:gd name="connsiteY6" fmla="*/ 2976464 h 3993577"/>
              <a:gd name="connsiteX7" fmla="*/ 2362137 w 4400498"/>
              <a:gd name="connsiteY7" fmla="*/ 2155380 h 3993577"/>
              <a:gd name="connsiteX8" fmla="*/ 2324268 w 4400498"/>
              <a:gd name="connsiteY8" fmla="*/ 3978288 h 3993577"/>
              <a:gd name="connsiteX9" fmla="*/ 2137108 w 4400498"/>
              <a:gd name="connsiteY9" fmla="*/ 2155380 h 3993577"/>
              <a:gd name="connsiteX10" fmla="*/ 101961 w 4400498"/>
              <a:gd name="connsiteY10" fmla="*/ 2957804 h 3993577"/>
              <a:gd name="connsiteX11" fmla="*/ 1987271 w 4400498"/>
              <a:gd name="connsiteY11" fmla="*/ 1974640 h 3993577"/>
              <a:gd name="connsiteX12" fmla="*/ 232589 w 4400498"/>
              <a:gd name="connsiteY12" fmla="*/ 1047462 h 3993577"/>
              <a:gd name="connsiteX0" fmla="*/ 232589 w 4400498"/>
              <a:gd name="connsiteY0" fmla="*/ 1047462 h 3993577"/>
              <a:gd name="connsiteX1" fmla="*/ 2118446 w 4400498"/>
              <a:gd name="connsiteY1" fmla="*/ 1756580 h 3993577"/>
              <a:gd name="connsiteX2" fmla="*/ 2174979 w 4400498"/>
              <a:gd name="connsiteY2" fmla="*/ 8316 h 3993577"/>
              <a:gd name="connsiteX3" fmla="*/ 2324816 w 4400498"/>
              <a:gd name="connsiteY3" fmla="*/ 1737918 h 3993577"/>
              <a:gd name="connsiteX4" fmla="*/ 4266658 w 4400498"/>
              <a:gd name="connsiteY4" fmla="*/ 1047462 h 3993577"/>
              <a:gd name="connsiteX5" fmla="*/ 2455991 w 4400498"/>
              <a:gd name="connsiteY5" fmla="*/ 1955979 h 3993577"/>
              <a:gd name="connsiteX6" fmla="*/ 4285319 w 4400498"/>
              <a:gd name="connsiteY6" fmla="*/ 2976464 h 3993577"/>
              <a:gd name="connsiteX7" fmla="*/ 2362137 w 4400498"/>
              <a:gd name="connsiteY7" fmla="*/ 2155380 h 3993577"/>
              <a:gd name="connsiteX8" fmla="*/ 2324268 w 4400498"/>
              <a:gd name="connsiteY8" fmla="*/ 3978288 h 3993577"/>
              <a:gd name="connsiteX9" fmla="*/ 2137108 w 4400498"/>
              <a:gd name="connsiteY9" fmla="*/ 2155380 h 3993577"/>
              <a:gd name="connsiteX10" fmla="*/ 101961 w 4400498"/>
              <a:gd name="connsiteY10" fmla="*/ 2957804 h 3993577"/>
              <a:gd name="connsiteX11" fmla="*/ 1987271 w 4400498"/>
              <a:gd name="connsiteY11" fmla="*/ 1974640 h 3993577"/>
              <a:gd name="connsiteX12" fmla="*/ 232589 w 4400498"/>
              <a:gd name="connsiteY12" fmla="*/ 1047462 h 3993577"/>
              <a:gd name="connsiteX0" fmla="*/ 232589 w 4400498"/>
              <a:gd name="connsiteY0" fmla="*/ 1140264 h 4086379"/>
              <a:gd name="connsiteX1" fmla="*/ 2118446 w 4400498"/>
              <a:gd name="connsiteY1" fmla="*/ 1849382 h 4086379"/>
              <a:gd name="connsiteX2" fmla="*/ 2174979 w 4400498"/>
              <a:gd name="connsiteY2" fmla="*/ 7812 h 4086379"/>
              <a:gd name="connsiteX3" fmla="*/ 2324816 w 4400498"/>
              <a:gd name="connsiteY3" fmla="*/ 1830720 h 4086379"/>
              <a:gd name="connsiteX4" fmla="*/ 4266658 w 4400498"/>
              <a:gd name="connsiteY4" fmla="*/ 1140264 h 4086379"/>
              <a:gd name="connsiteX5" fmla="*/ 2455991 w 4400498"/>
              <a:gd name="connsiteY5" fmla="*/ 2048781 h 4086379"/>
              <a:gd name="connsiteX6" fmla="*/ 4285319 w 4400498"/>
              <a:gd name="connsiteY6" fmla="*/ 3069266 h 4086379"/>
              <a:gd name="connsiteX7" fmla="*/ 2362137 w 4400498"/>
              <a:gd name="connsiteY7" fmla="*/ 2248182 h 4086379"/>
              <a:gd name="connsiteX8" fmla="*/ 2324268 w 4400498"/>
              <a:gd name="connsiteY8" fmla="*/ 4071090 h 4086379"/>
              <a:gd name="connsiteX9" fmla="*/ 2137108 w 4400498"/>
              <a:gd name="connsiteY9" fmla="*/ 2248182 h 4086379"/>
              <a:gd name="connsiteX10" fmla="*/ 101961 w 4400498"/>
              <a:gd name="connsiteY10" fmla="*/ 3050606 h 4086379"/>
              <a:gd name="connsiteX11" fmla="*/ 1987271 w 4400498"/>
              <a:gd name="connsiteY11" fmla="*/ 2067442 h 4086379"/>
              <a:gd name="connsiteX12" fmla="*/ 232589 w 4400498"/>
              <a:gd name="connsiteY12" fmla="*/ 1140264 h 4086379"/>
              <a:gd name="connsiteX0" fmla="*/ 232589 w 4400498"/>
              <a:gd name="connsiteY0" fmla="*/ 1133557 h 4079672"/>
              <a:gd name="connsiteX1" fmla="*/ 2118446 w 4400498"/>
              <a:gd name="connsiteY1" fmla="*/ 1842675 h 4079672"/>
              <a:gd name="connsiteX2" fmla="*/ 2174979 w 4400498"/>
              <a:gd name="connsiteY2" fmla="*/ 1105 h 4079672"/>
              <a:gd name="connsiteX3" fmla="*/ 2324816 w 4400498"/>
              <a:gd name="connsiteY3" fmla="*/ 1824013 h 4079672"/>
              <a:gd name="connsiteX4" fmla="*/ 4266658 w 4400498"/>
              <a:gd name="connsiteY4" fmla="*/ 1133557 h 4079672"/>
              <a:gd name="connsiteX5" fmla="*/ 2455991 w 4400498"/>
              <a:gd name="connsiteY5" fmla="*/ 2042074 h 4079672"/>
              <a:gd name="connsiteX6" fmla="*/ 4285319 w 4400498"/>
              <a:gd name="connsiteY6" fmla="*/ 3062559 h 4079672"/>
              <a:gd name="connsiteX7" fmla="*/ 2362137 w 4400498"/>
              <a:gd name="connsiteY7" fmla="*/ 2241475 h 4079672"/>
              <a:gd name="connsiteX8" fmla="*/ 2324268 w 4400498"/>
              <a:gd name="connsiteY8" fmla="*/ 4064383 h 4079672"/>
              <a:gd name="connsiteX9" fmla="*/ 2137108 w 4400498"/>
              <a:gd name="connsiteY9" fmla="*/ 2241475 h 4079672"/>
              <a:gd name="connsiteX10" fmla="*/ 101961 w 4400498"/>
              <a:gd name="connsiteY10" fmla="*/ 3043899 h 4079672"/>
              <a:gd name="connsiteX11" fmla="*/ 1987271 w 4400498"/>
              <a:gd name="connsiteY11" fmla="*/ 2060735 h 4079672"/>
              <a:gd name="connsiteX12" fmla="*/ 232589 w 4400498"/>
              <a:gd name="connsiteY12" fmla="*/ 1133557 h 4079672"/>
              <a:gd name="connsiteX0" fmla="*/ 232589 w 4400498"/>
              <a:gd name="connsiteY0" fmla="*/ 1133557 h 4079672"/>
              <a:gd name="connsiteX1" fmla="*/ 2118446 w 4400498"/>
              <a:gd name="connsiteY1" fmla="*/ 1842675 h 4079672"/>
              <a:gd name="connsiteX2" fmla="*/ 2174979 w 4400498"/>
              <a:gd name="connsiteY2" fmla="*/ 1105 h 4079672"/>
              <a:gd name="connsiteX3" fmla="*/ 2324816 w 4400498"/>
              <a:gd name="connsiteY3" fmla="*/ 1824013 h 4079672"/>
              <a:gd name="connsiteX4" fmla="*/ 4266658 w 4400498"/>
              <a:gd name="connsiteY4" fmla="*/ 1133557 h 4079672"/>
              <a:gd name="connsiteX5" fmla="*/ 2455991 w 4400498"/>
              <a:gd name="connsiteY5" fmla="*/ 2042074 h 4079672"/>
              <a:gd name="connsiteX6" fmla="*/ 4285319 w 4400498"/>
              <a:gd name="connsiteY6" fmla="*/ 3062559 h 4079672"/>
              <a:gd name="connsiteX7" fmla="*/ 2362137 w 4400498"/>
              <a:gd name="connsiteY7" fmla="*/ 2241475 h 4079672"/>
              <a:gd name="connsiteX8" fmla="*/ 2324268 w 4400498"/>
              <a:gd name="connsiteY8" fmla="*/ 4064383 h 4079672"/>
              <a:gd name="connsiteX9" fmla="*/ 2137108 w 4400498"/>
              <a:gd name="connsiteY9" fmla="*/ 2241475 h 4079672"/>
              <a:gd name="connsiteX10" fmla="*/ 101961 w 4400498"/>
              <a:gd name="connsiteY10" fmla="*/ 3043899 h 4079672"/>
              <a:gd name="connsiteX11" fmla="*/ 1987271 w 4400498"/>
              <a:gd name="connsiteY11" fmla="*/ 2060735 h 4079672"/>
              <a:gd name="connsiteX12" fmla="*/ 232589 w 4400498"/>
              <a:gd name="connsiteY12" fmla="*/ 1133557 h 4079672"/>
              <a:gd name="connsiteX0" fmla="*/ 232589 w 4400498"/>
              <a:gd name="connsiteY0" fmla="*/ 1133557 h 4079672"/>
              <a:gd name="connsiteX1" fmla="*/ 2118446 w 4400498"/>
              <a:gd name="connsiteY1" fmla="*/ 1842675 h 4079672"/>
              <a:gd name="connsiteX2" fmla="*/ 2174979 w 4400498"/>
              <a:gd name="connsiteY2" fmla="*/ 1105 h 4079672"/>
              <a:gd name="connsiteX3" fmla="*/ 2324816 w 4400498"/>
              <a:gd name="connsiteY3" fmla="*/ 1824013 h 4079672"/>
              <a:gd name="connsiteX4" fmla="*/ 4266658 w 4400498"/>
              <a:gd name="connsiteY4" fmla="*/ 1133557 h 4079672"/>
              <a:gd name="connsiteX5" fmla="*/ 2455991 w 4400498"/>
              <a:gd name="connsiteY5" fmla="*/ 2042074 h 4079672"/>
              <a:gd name="connsiteX6" fmla="*/ 4285319 w 4400498"/>
              <a:gd name="connsiteY6" fmla="*/ 3062559 h 4079672"/>
              <a:gd name="connsiteX7" fmla="*/ 2362137 w 4400498"/>
              <a:gd name="connsiteY7" fmla="*/ 2241475 h 4079672"/>
              <a:gd name="connsiteX8" fmla="*/ 2324268 w 4400498"/>
              <a:gd name="connsiteY8" fmla="*/ 4064383 h 4079672"/>
              <a:gd name="connsiteX9" fmla="*/ 2137108 w 4400498"/>
              <a:gd name="connsiteY9" fmla="*/ 2241475 h 4079672"/>
              <a:gd name="connsiteX10" fmla="*/ 101961 w 4400498"/>
              <a:gd name="connsiteY10" fmla="*/ 3043899 h 4079672"/>
              <a:gd name="connsiteX11" fmla="*/ 1987271 w 4400498"/>
              <a:gd name="connsiteY11" fmla="*/ 2060735 h 4079672"/>
              <a:gd name="connsiteX12" fmla="*/ 232589 w 4400498"/>
              <a:gd name="connsiteY12" fmla="*/ 1133557 h 4079672"/>
              <a:gd name="connsiteX0" fmla="*/ 232589 w 4361824"/>
              <a:gd name="connsiteY0" fmla="*/ 1133557 h 4079672"/>
              <a:gd name="connsiteX1" fmla="*/ 2118446 w 4361824"/>
              <a:gd name="connsiteY1" fmla="*/ 1842675 h 4079672"/>
              <a:gd name="connsiteX2" fmla="*/ 2174979 w 4361824"/>
              <a:gd name="connsiteY2" fmla="*/ 1105 h 4079672"/>
              <a:gd name="connsiteX3" fmla="*/ 2324816 w 4361824"/>
              <a:gd name="connsiteY3" fmla="*/ 1824013 h 4079672"/>
              <a:gd name="connsiteX4" fmla="*/ 4266658 w 4361824"/>
              <a:gd name="connsiteY4" fmla="*/ 1133557 h 4079672"/>
              <a:gd name="connsiteX5" fmla="*/ 2455991 w 4361824"/>
              <a:gd name="connsiteY5" fmla="*/ 2042074 h 4079672"/>
              <a:gd name="connsiteX6" fmla="*/ 4229336 w 4361824"/>
              <a:gd name="connsiteY6" fmla="*/ 3099882 h 4079672"/>
              <a:gd name="connsiteX7" fmla="*/ 2362137 w 4361824"/>
              <a:gd name="connsiteY7" fmla="*/ 2241475 h 4079672"/>
              <a:gd name="connsiteX8" fmla="*/ 2324268 w 4361824"/>
              <a:gd name="connsiteY8" fmla="*/ 4064383 h 4079672"/>
              <a:gd name="connsiteX9" fmla="*/ 2137108 w 4361824"/>
              <a:gd name="connsiteY9" fmla="*/ 2241475 h 4079672"/>
              <a:gd name="connsiteX10" fmla="*/ 101961 w 4361824"/>
              <a:gd name="connsiteY10" fmla="*/ 3043899 h 4079672"/>
              <a:gd name="connsiteX11" fmla="*/ 1987271 w 4361824"/>
              <a:gd name="connsiteY11" fmla="*/ 2060735 h 4079672"/>
              <a:gd name="connsiteX12" fmla="*/ 232589 w 4361824"/>
              <a:gd name="connsiteY12" fmla="*/ 1133557 h 40796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4361824" h="4079672">
                <a:moveTo>
                  <a:pt x="232589" y="1133557"/>
                </a:moveTo>
                <a:cubicBezTo>
                  <a:pt x="879869" y="-160291"/>
                  <a:pt x="1489827" y="1606302"/>
                  <a:pt x="2118446" y="1842675"/>
                </a:cubicBezTo>
                <a:cubicBezTo>
                  <a:pt x="2137290" y="1328345"/>
                  <a:pt x="831188" y="-44401"/>
                  <a:pt x="2174979" y="1105"/>
                </a:cubicBezTo>
                <a:cubicBezTo>
                  <a:pt x="3717823" y="-31960"/>
                  <a:pt x="2274870" y="1315903"/>
                  <a:pt x="2324816" y="1824013"/>
                </a:cubicBezTo>
                <a:cubicBezTo>
                  <a:pt x="2972097" y="1593861"/>
                  <a:pt x="3638039" y="-166511"/>
                  <a:pt x="4266658" y="1133557"/>
                </a:cubicBezTo>
                <a:cubicBezTo>
                  <a:pt x="4782775" y="2201507"/>
                  <a:pt x="3059547" y="1739235"/>
                  <a:pt x="2455991" y="2042074"/>
                </a:cubicBezTo>
                <a:cubicBezTo>
                  <a:pt x="3109310" y="2394677"/>
                  <a:pt x="4807657" y="1888862"/>
                  <a:pt x="4229336" y="3099882"/>
                </a:cubicBezTo>
                <a:cubicBezTo>
                  <a:pt x="3694022" y="4362627"/>
                  <a:pt x="3046740" y="2527611"/>
                  <a:pt x="2362137" y="2241475"/>
                </a:cubicBezTo>
                <a:cubicBezTo>
                  <a:pt x="2349514" y="2849111"/>
                  <a:pt x="3587193" y="4165873"/>
                  <a:pt x="2324268" y="4064383"/>
                </a:cubicBezTo>
                <a:cubicBezTo>
                  <a:pt x="750322" y="4240519"/>
                  <a:pt x="2199495" y="2849111"/>
                  <a:pt x="2137108" y="2241475"/>
                </a:cubicBezTo>
                <a:cubicBezTo>
                  <a:pt x="1458726" y="2508950"/>
                  <a:pt x="873649" y="4530579"/>
                  <a:pt x="101961" y="3043899"/>
                </a:cubicBezTo>
                <a:cubicBezTo>
                  <a:pt x="-445259" y="1932407"/>
                  <a:pt x="1358834" y="2388456"/>
                  <a:pt x="1987271" y="2060735"/>
                </a:cubicBezTo>
                <a:cubicBezTo>
                  <a:pt x="1402377" y="1751676"/>
                  <a:pt x="-376836" y="2338354"/>
                  <a:pt x="232589" y="1133557"/>
                </a:cubicBezTo>
                <a:close/>
              </a:path>
            </a:pathLst>
          </a:cu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  <a:tileRect/>
          </a:gradFill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chilly" dir="t"/>
          </a:scene3d>
          <a:sp3d prstMaterial="metal">
            <a:bevelT w="38100" h="571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3" name="12 Forma libre"/>
          <p:cNvSpPr/>
          <p:nvPr/>
        </p:nvSpPr>
        <p:spPr>
          <a:xfrm>
            <a:off x="0" y="0"/>
            <a:ext cx="9144000" cy="6858000"/>
          </a:xfrm>
          <a:custGeom>
            <a:avLst/>
            <a:gdLst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2659190 w 9144000"/>
              <a:gd name="connsiteY5" fmla="*/ 2659190 h 6858000"/>
              <a:gd name="connsiteX6" fmla="*/ 2659190 w 9144000"/>
              <a:gd name="connsiteY6" fmla="*/ 4198810 h 6858000"/>
              <a:gd name="connsiteX7" fmla="*/ 6484810 w 9144000"/>
              <a:gd name="connsiteY7" fmla="*/ 4198810 h 6858000"/>
              <a:gd name="connsiteX8" fmla="*/ 6484810 w 9144000"/>
              <a:gd name="connsiteY8" fmla="*/ 2659190 h 6858000"/>
              <a:gd name="connsiteX9" fmla="*/ 2659190 w 9144000"/>
              <a:gd name="connsiteY9" fmla="*/ 265919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2659190 w 9144000"/>
              <a:gd name="connsiteY5" fmla="*/ 2659190 h 6858000"/>
              <a:gd name="connsiteX6" fmla="*/ 2659190 w 9144000"/>
              <a:gd name="connsiteY6" fmla="*/ 4198810 h 6858000"/>
              <a:gd name="connsiteX7" fmla="*/ 6484810 w 9144000"/>
              <a:gd name="connsiteY7" fmla="*/ 4198810 h 6858000"/>
              <a:gd name="connsiteX8" fmla="*/ 6484810 w 9144000"/>
              <a:gd name="connsiteY8" fmla="*/ 2659190 h 6858000"/>
              <a:gd name="connsiteX9" fmla="*/ 4558553 w 9144000"/>
              <a:gd name="connsiteY9" fmla="*/ 2635624 h 6858000"/>
              <a:gd name="connsiteX10" fmla="*/ 2659190 w 9144000"/>
              <a:gd name="connsiteY10" fmla="*/ 265919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2659190 w 9144000"/>
              <a:gd name="connsiteY5" fmla="*/ 2659190 h 6858000"/>
              <a:gd name="connsiteX6" fmla="*/ 2659190 w 9144000"/>
              <a:gd name="connsiteY6" fmla="*/ 4198810 h 6858000"/>
              <a:gd name="connsiteX7" fmla="*/ 4585447 w 9144000"/>
              <a:gd name="connsiteY7" fmla="*/ 4195482 h 6858000"/>
              <a:gd name="connsiteX8" fmla="*/ 6484810 w 9144000"/>
              <a:gd name="connsiteY8" fmla="*/ 4198810 h 6858000"/>
              <a:gd name="connsiteX9" fmla="*/ 6484810 w 9144000"/>
              <a:gd name="connsiteY9" fmla="*/ 2659190 h 6858000"/>
              <a:gd name="connsiteX10" fmla="*/ 4558553 w 9144000"/>
              <a:gd name="connsiteY10" fmla="*/ 2635624 h 6858000"/>
              <a:gd name="connsiteX11" fmla="*/ 2659190 w 9144000"/>
              <a:gd name="connsiteY11" fmla="*/ 265919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2659190 w 9144000"/>
              <a:gd name="connsiteY5" fmla="*/ 2659190 h 6858000"/>
              <a:gd name="connsiteX6" fmla="*/ 2659190 w 9144000"/>
              <a:gd name="connsiteY6" fmla="*/ 4198810 h 6858000"/>
              <a:gd name="connsiteX7" fmla="*/ 4500562 w 9144000"/>
              <a:gd name="connsiteY7" fmla="*/ 5143512 h 6858000"/>
              <a:gd name="connsiteX8" fmla="*/ 6484810 w 9144000"/>
              <a:gd name="connsiteY8" fmla="*/ 4198810 h 6858000"/>
              <a:gd name="connsiteX9" fmla="*/ 6484810 w 9144000"/>
              <a:gd name="connsiteY9" fmla="*/ 2659190 h 6858000"/>
              <a:gd name="connsiteX10" fmla="*/ 4558553 w 9144000"/>
              <a:gd name="connsiteY10" fmla="*/ 2635624 h 6858000"/>
              <a:gd name="connsiteX11" fmla="*/ 2659190 w 9144000"/>
              <a:gd name="connsiteY11" fmla="*/ 265919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2659190 w 9144000"/>
              <a:gd name="connsiteY5" fmla="*/ 2659190 h 6858000"/>
              <a:gd name="connsiteX6" fmla="*/ 2659190 w 9144000"/>
              <a:gd name="connsiteY6" fmla="*/ 4198810 h 6858000"/>
              <a:gd name="connsiteX7" fmla="*/ 4500562 w 9144000"/>
              <a:gd name="connsiteY7" fmla="*/ 5143512 h 6858000"/>
              <a:gd name="connsiteX8" fmla="*/ 6484810 w 9144000"/>
              <a:gd name="connsiteY8" fmla="*/ 4198810 h 6858000"/>
              <a:gd name="connsiteX9" fmla="*/ 6484810 w 9144000"/>
              <a:gd name="connsiteY9" fmla="*/ 2659190 h 6858000"/>
              <a:gd name="connsiteX10" fmla="*/ 4572000 w 9144000"/>
              <a:gd name="connsiteY10" fmla="*/ 1214422 h 6858000"/>
              <a:gd name="connsiteX11" fmla="*/ 2659190 w 9144000"/>
              <a:gd name="connsiteY11" fmla="*/ 265919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2659190 w 9144000"/>
              <a:gd name="connsiteY5" fmla="*/ 2659190 h 6858000"/>
              <a:gd name="connsiteX6" fmla="*/ 2659190 w 9144000"/>
              <a:gd name="connsiteY6" fmla="*/ 4198810 h 6858000"/>
              <a:gd name="connsiteX7" fmla="*/ 4500562 w 9144000"/>
              <a:gd name="connsiteY7" fmla="*/ 5143512 h 6858000"/>
              <a:gd name="connsiteX8" fmla="*/ 6484810 w 9144000"/>
              <a:gd name="connsiteY8" fmla="*/ 4198810 h 6858000"/>
              <a:gd name="connsiteX9" fmla="*/ 6484810 w 9144000"/>
              <a:gd name="connsiteY9" fmla="*/ 2659190 h 6858000"/>
              <a:gd name="connsiteX10" fmla="*/ 4572000 w 9144000"/>
              <a:gd name="connsiteY10" fmla="*/ 1214422 h 6858000"/>
              <a:gd name="connsiteX11" fmla="*/ 2659190 w 9144000"/>
              <a:gd name="connsiteY11" fmla="*/ 265919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2659190 w 9144000"/>
              <a:gd name="connsiteY5" fmla="*/ 2659190 h 6858000"/>
              <a:gd name="connsiteX6" fmla="*/ 2659190 w 9144000"/>
              <a:gd name="connsiteY6" fmla="*/ 4198810 h 6858000"/>
              <a:gd name="connsiteX7" fmla="*/ 4500562 w 9144000"/>
              <a:gd name="connsiteY7" fmla="*/ 5143512 h 6858000"/>
              <a:gd name="connsiteX8" fmla="*/ 6484810 w 9144000"/>
              <a:gd name="connsiteY8" fmla="*/ 4198810 h 6858000"/>
              <a:gd name="connsiteX9" fmla="*/ 6484810 w 9144000"/>
              <a:gd name="connsiteY9" fmla="*/ 2659190 h 6858000"/>
              <a:gd name="connsiteX10" fmla="*/ 4572000 w 9144000"/>
              <a:gd name="connsiteY10" fmla="*/ 1214422 h 6858000"/>
              <a:gd name="connsiteX11" fmla="*/ 2659190 w 9144000"/>
              <a:gd name="connsiteY11" fmla="*/ 265919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2659190 w 9144000"/>
              <a:gd name="connsiteY5" fmla="*/ 2659190 h 6858000"/>
              <a:gd name="connsiteX6" fmla="*/ 2659190 w 9144000"/>
              <a:gd name="connsiteY6" fmla="*/ 4198810 h 6858000"/>
              <a:gd name="connsiteX7" fmla="*/ 4500562 w 9144000"/>
              <a:gd name="connsiteY7" fmla="*/ 5143512 h 6858000"/>
              <a:gd name="connsiteX8" fmla="*/ 6484810 w 9144000"/>
              <a:gd name="connsiteY8" fmla="*/ 4198810 h 6858000"/>
              <a:gd name="connsiteX9" fmla="*/ 6484810 w 9144000"/>
              <a:gd name="connsiteY9" fmla="*/ 2659190 h 6858000"/>
              <a:gd name="connsiteX10" fmla="*/ 4572000 w 9144000"/>
              <a:gd name="connsiteY10" fmla="*/ 1214422 h 6858000"/>
              <a:gd name="connsiteX11" fmla="*/ 2659190 w 9144000"/>
              <a:gd name="connsiteY11" fmla="*/ 265919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2659190 w 9144000"/>
              <a:gd name="connsiteY5" fmla="*/ 2659190 h 6858000"/>
              <a:gd name="connsiteX6" fmla="*/ 2659190 w 9144000"/>
              <a:gd name="connsiteY6" fmla="*/ 4198810 h 6858000"/>
              <a:gd name="connsiteX7" fmla="*/ 4500562 w 9144000"/>
              <a:gd name="connsiteY7" fmla="*/ 5143512 h 6858000"/>
              <a:gd name="connsiteX8" fmla="*/ 6484810 w 9144000"/>
              <a:gd name="connsiteY8" fmla="*/ 4198810 h 6858000"/>
              <a:gd name="connsiteX9" fmla="*/ 6484810 w 9144000"/>
              <a:gd name="connsiteY9" fmla="*/ 2659190 h 6858000"/>
              <a:gd name="connsiteX10" fmla="*/ 4572000 w 9144000"/>
              <a:gd name="connsiteY10" fmla="*/ 1214422 h 6858000"/>
              <a:gd name="connsiteX11" fmla="*/ 2659190 w 9144000"/>
              <a:gd name="connsiteY11" fmla="*/ 265919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2659190 w 9144000"/>
              <a:gd name="connsiteY5" fmla="*/ 2659190 h 6858000"/>
              <a:gd name="connsiteX6" fmla="*/ 2659190 w 9144000"/>
              <a:gd name="connsiteY6" fmla="*/ 4198810 h 6858000"/>
              <a:gd name="connsiteX7" fmla="*/ 4500562 w 9144000"/>
              <a:gd name="connsiteY7" fmla="*/ 5143512 h 6858000"/>
              <a:gd name="connsiteX8" fmla="*/ 6484810 w 9144000"/>
              <a:gd name="connsiteY8" fmla="*/ 4198810 h 6858000"/>
              <a:gd name="connsiteX9" fmla="*/ 6484810 w 9144000"/>
              <a:gd name="connsiteY9" fmla="*/ 2659190 h 6858000"/>
              <a:gd name="connsiteX10" fmla="*/ 4500562 w 9144000"/>
              <a:gd name="connsiteY10" fmla="*/ 1857364 h 6858000"/>
              <a:gd name="connsiteX11" fmla="*/ 2659190 w 9144000"/>
              <a:gd name="connsiteY11" fmla="*/ 265919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2659190 w 9144000"/>
              <a:gd name="connsiteY5" fmla="*/ 2659190 h 6858000"/>
              <a:gd name="connsiteX6" fmla="*/ 2659190 w 9144000"/>
              <a:gd name="connsiteY6" fmla="*/ 4198810 h 6858000"/>
              <a:gd name="connsiteX7" fmla="*/ 4500562 w 9144000"/>
              <a:gd name="connsiteY7" fmla="*/ 5143512 h 6858000"/>
              <a:gd name="connsiteX8" fmla="*/ 6484810 w 9144000"/>
              <a:gd name="connsiteY8" fmla="*/ 4198810 h 6858000"/>
              <a:gd name="connsiteX9" fmla="*/ 6484810 w 9144000"/>
              <a:gd name="connsiteY9" fmla="*/ 2659190 h 6858000"/>
              <a:gd name="connsiteX10" fmla="*/ 4500562 w 9144000"/>
              <a:gd name="connsiteY10" fmla="*/ 1857364 h 6858000"/>
              <a:gd name="connsiteX11" fmla="*/ 2659190 w 9144000"/>
              <a:gd name="connsiteY11" fmla="*/ 265919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2659190 w 9144000"/>
              <a:gd name="connsiteY5" fmla="*/ 2659190 h 6858000"/>
              <a:gd name="connsiteX6" fmla="*/ 2659190 w 9144000"/>
              <a:gd name="connsiteY6" fmla="*/ 4198810 h 6858000"/>
              <a:gd name="connsiteX7" fmla="*/ 4500562 w 9144000"/>
              <a:gd name="connsiteY7" fmla="*/ 5143512 h 6858000"/>
              <a:gd name="connsiteX8" fmla="*/ 6484810 w 9144000"/>
              <a:gd name="connsiteY8" fmla="*/ 4198810 h 6858000"/>
              <a:gd name="connsiteX9" fmla="*/ 7072330 w 9144000"/>
              <a:gd name="connsiteY9" fmla="*/ 2357430 h 6858000"/>
              <a:gd name="connsiteX10" fmla="*/ 4500562 w 9144000"/>
              <a:gd name="connsiteY10" fmla="*/ 1857364 h 6858000"/>
              <a:gd name="connsiteX11" fmla="*/ 2659190 w 9144000"/>
              <a:gd name="connsiteY11" fmla="*/ 265919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2659190 w 9144000"/>
              <a:gd name="connsiteY5" fmla="*/ 2659190 h 6858000"/>
              <a:gd name="connsiteX6" fmla="*/ 2659190 w 9144000"/>
              <a:gd name="connsiteY6" fmla="*/ 4198810 h 6858000"/>
              <a:gd name="connsiteX7" fmla="*/ 4500562 w 9144000"/>
              <a:gd name="connsiteY7" fmla="*/ 5143512 h 6858000"/>
              <a:gd name="connsiteX8" fmla="*/ 6484810 w 9144000"/>
              <a:gd name="connsiteY8" fmla="*/ 4198810 h 6858000"/>
              <a:gd name="connsiteX9" fmla="*/ 7072330 w 9144000"/>
              <a:gd name="connsiteY9" fmla="*/ 2357430 h 6858000"/>
              <a:gd name="connsiteX10" fmla="*/ 4500562 w 9144000"/>
              <a:gd name="connsiteY10" fmla="*/ 1857364 h 6858000"/>
              <a:gd name="connsiteX11" fmla="*/ 2659190 w 9144000"/>
              <a:gd name="connsiteY11" fmla="*/ 265919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928794 w 9144000"/>
              <a:gd name="connsiteY5" fmla="*/ 2500306 h 6858000"/>
              <a:gd name="connsiteX6" fmla="*/ 2659190 w 9144000"/>
              <a:gd name="connsiteY6" fmla="*/ 4198810 h 6858000"/>
              <a:gd name="connsiteX7" fmla="*/ 4500562 w 9144000"/>
              <a:gd name="connsiteY7" fmla="*/ 5143512 h 6858000"/>
              <a:gd name="connsiteX8" fmla="*/ 6484810 w 9144000"/>
              <a:gd name="connsiteY8" fmla="*/ 4198810 h 6858000"/>
              <a:gd name="connsiteX9" fmla="*/ 7072330 w 9144000"/>
              <a:gd name="connsiteY9" fmla="*/ 2357430 h 6858000"/>
              <a:gd name="connsiteX10" fmla="*/ 4500562 w 9144000"/>
              <a:gd name="connsiteY10" fmla="*/ 1857364 h 6858000"/>
              <a:gd name="connsiteX11" fmla="*/ 1928794 w 9144000"/>
              <a:gd name="connsiteY11" fmla="*/ 250030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928794 w 9144000"/>
              <a:gd name="connsiteY5" fmla="*/ 2500306 h 6858000"/>
              <a:gd name="connsiteX6" fmla="*/ 2659190 w 9144000"/>
              <a:gd name="connsiteY6" fmla="*/ 4198810 h 6858000"/>
              <a:gd name="connsiteX7" fmla="*/ 4500562 w 9144000"/>
              <a:gd name="connsiteY7" fmla="*/ 5143512 h 6858000"/>
              <a:gd name="connsiteX8" fmla="*/ 6484810 w 9144000"/>
              <a:gd name="connsiteY8" fmla="*/ 4198810 h 6858000"/>
              <a:gd name="connsiteX9" fmla="*/ 4500562 w 9144000"/>
              <a:gd name="connsiteY9" fmla="*/ 1857364 h 6858000"/>
              <a:gd name="connsiteX10" fmla="*/ 1928794 w 9144000"/>
              <a:gd name="connsiteY10" fmla="*/ 250030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928794 w 9144000"/>
              <a:gd name="connsiteY5" fmla="*/ 2500306 h 6858000"/>
              <a:gd name="connsiteX6" fmla="*/ 2659190 w 9144000"/>
              <a:gd name="connsiteY6" fmla="*/ 4198810 h 6858000"/>
              <a:gd name="connsiteX7" fmla="*/ 4500562 w 9144000"/>
              <a:gd name="connsiteY7" fmla="*/ 5143512 h 6858000"/>
              <a:gd name="connsiteX8" fmla="*/ 6484810 w 9144000"/>
              <a:gd name="connsiteY8" fmla="*/ 4198810 h 6858000"/>
              <a:gd name="connsiteX9" fmla="*/ 4500562 w 9144000"/>
              <a:gd name="connsiteY9" fmla="*/ 1857364 h 6858000"/>
              <a:gd name="connsiteX10" fmla="*/ 1928794 w 9144000"/>
              <a:gd name="connsiteY10" fmla="*/ 250030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928794 w 9144000"/>
              <a:gd name="connsiteY5" fmla="*/ 2500306 h 6858000"/>
              <a:gd name="connsiteX6" fmla="*/ 2659190 w 9144000"/>
              <a:gd name="connsiteY6" fmla="*/ 4198810 h 6858000"/>
              <a:gd name="connsiteX7" fmla="*/ 4500562 w 9144000"/>
              <a:gd name="connsiteY7" fmla="*/ 5143512 h 6858000"/>
              <a:gd name="connsiteX8" fmla="*/ 4500562 w 9144000"/>
              <a:gd name="connsiteY8" fmla="*/ 1857364 h 6858000"/>
              <a:gd name="connsiteX9" fmla="*/ 1928794 w 9144000"/>
              <a:gd name="connsiteY9" fmla="*/ 2500306 h 6858000"/>
              <a:gd name="connsiteX0" fmla="*/ 0 w 9144000"/>
              <a:gd name="connsiteY0" fmla="*/ 14988 h 6872988"/>
              <a:gd name="connsiteX1" fmla="*/ 9144000 w 9144000"/>
              <a:gd name="connsiteY1" fmla="*/ 14988 h 6872988"/>
              <a:gd name="connsiteX2" fmla="*/ 9144000 w 9144000"/>
              <a:gd name="connsiteY2" fmla="*/ 6872988 h 6872988"/>
              <a:gd name="connsiteX3" fmla="*/ 0 w 9144000"/>
              <a:gd name="connsiteY3" fmla="*/ 6872988 h 6872988"/>
              <a:gd name="connsiteX4" fmla="*/ 0 w 9144000"/>
              <a:gd name="connsiteY4" fmla="*/ 14988 h 6872988"/>
              <a:gd name="connsiteX5" fmla="*/ 1928794 w 9144000"/>
              <a:gd name="connsiteY5" fmla="*/ 2515294 h 6872988"/>
              <a:gd name="connsiteX6" fmla="*/ 2659190 w 9144000"/>
              <a:gd name="connsiteY6" fmla="*/ 4213798 h 6872988"/>
              <a:gd name="connsiteX7" fmla="*/ 4500562 w 9144000"/>
              <a:gd name="connsiteY7" fmla="*/ 5158500 h 6872988"/>
              <a:gd name="connsiteX8" fmla="*/ 4500562 w 9144000"/>
              <a:gd name="connsiteY8" fmla="*/ 1872352 h 6872988"/>
              <a:gd name="connsiteX9" fmla="*/ 1928794 w 9144000"/>
              <a:gd name="connsiteY9" fmla="*/ 2515294 h 6872988"/>
              <a:gd name="connsiteX0" fmla="*/ 0 w 9144000"/>
              <a:gd name="connsiteY0" fmla="*/ 14988 h 6872988"/>
              <a:gd name="connsiteX1" fmla="*/ 9144000 w 9144000"/>
              <a:gd name="connsiteY1" fmla="*/ 14988 h 6872988"/>
              <a:gd name="connsiteX2" fmla="*/ 9144000 w 9144000"/>
              <a:gd name="connsiteY2" fmla="*/ 6872988 h 6872988"/>
              <a:gd name="connsiteX3" fmla="*/ 0 w 9144000"/>
              <a:gd name="connsiteY3" fmla="*/ 6872988 h 6872988"/>
              <a:gd name="connsiteX4" fmla="*/ 0 w 9144000"/>
              <a:gd name="connsiteY4" fmla="*/ 14988 h 6872988"/>
              <a:gd name="connsiteX5" fmla="*/ 1928794 w 9144000"/>
              <a:gd name="connsiteY5" fmla="*/ 2515294 h 6872988"/>
              <a:gd name="connsiteX6" fmla="*/ 2659190 w 9144000"/>
              <a:gd name="connsiteY6" fmla="*/ 4213798 h 6872988"/>
              <a:gd name="connsiteX7" fmla="*/ 4572000 w 9144000"/>
              <a:gd name="connsiteY7" fmla="*/ 5372814 h 6872988"/>
              <a:gd name="connsiteX8" fmla="*/ 4500562 w 9144000"/>
              <a:gd name="connsiteY8" fmla="*/ 1872352 h 6872988"/>
              <a:gd name="connsiteX9" fmla="*/ 1928794 w 9144000"/>
              <a:gd name="connsiteY9" fmla="*/ 2515294 h 6872988"/>
              <a:gd name="connsiteX0" fmla="*/ 0 w 9144000"/>
              <a:gd name="connsiteY0" fmla="*/ 14988 h 6872988"/>
              <a:gd name="connsiteX1" fmla="*/ 9144000 w 9144000"/>
              <a:gd name="connsiteY1" fmla="*/ 14988 h 6872988"/>
              <a:gd name="connsiteX2" fmla="*/ 9144000 w 9144000"/>
              <a:gd name="connsiteY2" fmla="*/ 6872988 h 6872988"/>
              <a:gd name="connsiteX3" fmla="*/ 0 w 9144000"/>
              <a:gd name="connsiteY3" fmla="*/ 6872988 h 6872988"/>
              <a:gd name="connsiteX4" fmla="*/ 0 w 9144000"/>
              <a:gd name="connsiteY4" fmla="*/ 14988 h 6872988"/>
              <a:gd name="connsiteX5" fmla="*/ 1928794 w 9144000"/>
              <a:gd name="connsiteY5" fmla="*/ 2515294 h 6872988"/>
              <a:gd name="connsiteX6" fmla="*/ 2659190 w 9144000"/>
              <a:gd name="connsiteY6" fmla="*/ 4213798 h 6872988"/>
              <a:gd name="connsiteX7" fmla="*/ 4572000 w 9144000"/>
              <a:gd name="connsiteY7" fmla="*/ 5372814 h 6872988"/>
              <a:gd name="connsiteX8" fmla="*/ 4500562 w 9144000"/>
              <a:gd name="connsiteY8" fmla="*/ 1872352 h 6872988"/>
              <a:gd name="connsiteX9" fmla="*/ 1928794 w 9144000"/>
              <a:gd name="connsiteY9" fmla="*/ 2515294 h 6872988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928794 w 9144000"/>
              <a:gd name="connsiteY5" fmla="*/ 2500306 h 6858000"/>
              <a:gd name="connsiteX6" fmla="*/ 2659190 w 9144000"/>
              <a:gd name="connsiteY6" fmla="*/ 4198810 h 6858000"/>
              <a:gd name="connsiteX7" fmla="*/ 4572000 w 9144000"/>
              <a:gd name="connsiteY7" fmla="*/ 5357826 h 6858000"/>
              <a:gd name="connsiteX8" fmla="*/ 4500562 w 9144000"/>
              <a:gd name="connsiteY8" fmla="*/ 2357430 h 6858000"/>
              <a:gd name="connsiteX9" fmla="*/ 1928794 w 9144000"/>
              <a:gd name="connsiteY9" fmla="*/ 2500306 h 6858000"/>
              <a:gd name="connsiteX0" fmla="*/ 0 w 9144000"/>
              <a:gd name="connsiteY0" fmla="*/ 831032 h 7689032"/>
              <a:gd name="connsiteX1" fmla="*/ 9144000 w 9144000"/>
              <a:gd name="connsiteY1" fmla="*/ 831032 h 7689032"/>
              <a:gd name="connsiteX2" fmla="*/ 9144000 w 9144000"/>
              <a:gd name="connsiteY2" fmla="*/ 7689032 h 7689032"/>
              <a:gd name="connsiteX3" fmla="*/ 0 w 9144000"/>
              <a:gd name="connsiteY3" fmla="*/ 7689032 h 7689032"/>
              <a:gd name="connsiteX4" fmla="*/ 0 w 9144000"/>
              <a:gd name="connsiteY4" fmla="*/ 831032 h 7689032"/>
              <a:gd name="connsiteX5" fmla="*/ 1928794 w 9144000"/>
              <a:gd name="connsiteY5" fmla="*/ 3331338 h 7689032"/>
              <a:gd name="connsiteX6" fmla="*/ 2659190 w 9144000"/>
              <a:gd name="connsiteY6" fmla="*/ 5029842 h 7689032"/>
              <a:gd name="connsiteX7" fmla="*/ 4572000 w 9144000"/>
              <a:gd name="connsiteY7" fmla="*/ 6188858 h 7689032"/>
              <a:gd name="connsiteX8" fmla="*/ 4500562 w 9144000"/>
              <a:gd name="connsiteY8" fmla="*/ 3188462 h 7689032"/>
              <a:gd name="connsiteX9" fmla="*/ 1928794 w 9144000"/>
              <a:gd name="connsiteY9" fmla="*/ 3331338 h 7689032"/>
              <a:gd name="connsiteX0" fmla="*/ 0 w 9144000"/>
              <a:gd name="connsiteY0" fmla="*/ 831032 h 7689032"/>
              <a:gd name="connsiteX1" fmla="*/ 9144000 w 9144000"/>
              <a:gd name="connsiteY1" fmla="*/ 831032 h 7689032"/>
              <a:gd name="connsiteX2" fmla="*/ 9144000 w 9144000"/>
              <a:gd name="connsiteY2" fmla="*/ 7689032 h 7689032"/>
              <a:gd name="connsiteX3" fmla="*/ 0 w 9144000"/>
              <a:gd name="connsiteY3" fmla="*/ 7689032 h 7689032"/>
              <a:gd name="connsiteX4" fmla="*/ 0 w 9144000"/>
              <a:gd name="connsiteY4" fmla="*/ 831032 h 7689032"/>
              <a:gd name="connsiteX5" fmla="*/ 1928794 w 9144000"/>
              <a:gd name="connsiteY5" fmla="*/ 3331338 h 7689032"/>
              <a:gd name="connsiteX6" fmla="*/ 2659190 w 9144000"/>
              <a:gd name="connsiteY6" fmla="*/ 5029842 h 7689032"/>
              <a:gd name="connsiteX7" fmla="*/ 4572000 w 9144000"/>
              <a:gd name="connsiteY7" fmla="*/ 6188858 h 7689032"/>
              <a:gd name="connsiteX8" fmla="*/ 4500562 w 9144000"/>
              <a:gd name="connsiteY8" fmla="*/ 3188462 h 7689032"/>
              <a:gd name="connsiteX9" fmla="*/ 1928794 w 9144000"/>
              <a:gd name="connsiteY9" fmla="*/ 3331338 h 7689032"/>
              <a:gd name="connsiteX0" fmla="*/ 0 w 9144000"/>
              <a:gd name="connsiteY0" fmla="*/ 457846 h 7315846"/>
              <a:gd name="connsiteX1" fmla="*/ 9144000 w 9144000"/>
              <a:gd name="connsiteY1" fmla="*/ 457846 h 7315846"/>
              <a:gd name="connsiteX2" fmla="*/ 9144000 w 9144000"/>
              <a:gd name="connsiteY2" fmla="*/ 7315846 h 7315846"/>
              <a:gd name="connsiteX3" fmla="*/ 0 w 9144000"/>
              <a:gd name="connsiteY3" fmla="*/ 7315846 h 7315846"/>
              <a:gd name="connsiteX4" fmla="*/ 0 w 9144000"/>
              <a:gd name="connsiteY4" fmla="*/ 457846 h 7315846"/>
              <a:gd name="connsiteX5" fmla="*/ 1928794 w 9144000"/>
              <a:gd name="connsiteY5" fmla="*/ 2958152 h 7315846"/>
              <a:gd name="connsiteX6" fmla="*/ 2659190 w 9144000"/>
              <a:gd name="connsiteY6" fmla="*/ 4656656 h 7315846"/>
              <a:gd name="connsiteX7" fmla="*/ 4572000 w 9144000"/>
              <a:gd name="connsiteY7" fmla="*/ 5815672 h 7315846"/>
              <a:gd name="connsiteX8" fmla="*/ 4500562 w 9144000"/>
              <a:gd name="connsiteY8" fmla="*/ 2815276 h 7315846"/>
              <a:gd name="connsiteX9" fmla="*/ 1928794 w 9144000"/>
              <a:gd name="connsiteY9" fmla="*/ 2958152 h 7315846"/>
              <a:gd name="connsiteX0" fmla="*/ 0 w 9144000"/>
              <a:gd name="connsiteY0" fmla="*/ 457846 h 7315846"/>
              <a:gd name="connsiteX1" fmla="*/ 9144000 w 9144000"/>
              <a:gd name="connsiteY1" fmla="*/ 457846 h 7315846"/>
              <a:gd name="connsiteX2" fmla="*/ 9144000 w 9144000"/>
              <a:gd name="connsiteY2" fmla="*/ 7315846 h 7315846"/>
              <a:gd name="connsiteX3" fmla="*/ 0 w 9144000"/>
              <a:gd name="connsiteY3" fmla="*/ 7315846 h 7315846"/>
              <a:gd name="connsiteX4" fmla="*/ 0 w 9144000"/>
              <a:gd name="connsiteY4" fmla="*/ 457846 h 7315846"/>
              <a:gd name="connsiteX5" fmla="*/ 1928794 w 9144000"/>
              <a:gd name="connsiteY5" fmla="*/ 2958152 h 7315846"/>
              <a:gd name="connsiteX6" fmla="*/ 2659190 w 9144000"/>
              <a:gd name="connsiteY6" fmla="*/ 4656656 h 7315846"/>
              <a:gd name="connsiteX7" fmla="*/ 4572000 w 9144000"/>
              <a:gd name="connsiteY7" fmla="*/ 5815672 h 7315846"/>
              <a:gd name="connsiteX8" fmla="*/ 4500562 w 9144000"/>
              <a:gd name="connsiteY8" fmla="*/ 2815276 h 7315846"/>
              <a:gd name="connsiteX9" fmla="*/ 1928794 w 9144000"/>
              <a:gd name="connsiteY9" fmla="*/ 2958152 h 7315846"/>
              <a:gd name="connsiteX0" fmla="*/ 0 w 9144000"/>
              <a:gd name="connsiteY0" fmla="*/ 457846 h 7315846"/>
              <a:gd name="connsiteX1" fmla="*/ 9144000 w 9144000"/>
              <a:gd name="connsiteY1" fmla="*/ 457846 h 7315846"/>
              <a:gd name="connsiteX2" fmla="*/ 9144000 w 9144000"/>
              <a:gd name="connsiteY2" fmla="*/ 7315846 h 7315846"/>
              <a:gd name="connsiteX3" fmla="*/ 0 w 9144000"/>
              <a:gd name="connsiteY3" fmla="*/ 7315846 h 7315846"/>
              <a:gd name="connsiteX4" fmla="*/ 0 w 9144000"/>
              <a:gd name="connsiteY4" fmla="*/ 457846 h 7315846"/>
              <a:gd name="connsiteX5" fmla="*/ 4500562 w 9144000"/>
              <a:gd name="connsiteY5" fmla="*/ 2815276 h 7315846"/>
              <a:gd name="connsiteX6" fmla="*/ 2659190 w 9144000"/>
              <a:gd name="connsiteY6" fmla="*/ 4656656 h 7315846"/>
              <a:gd name="connsiteX7" fmla="*/ 4572000 w 9144000"/>
              <a:gd name="connsiteY7" fmla="*/ 5815672 h 7315846"/>
              <a:gd name="connsiteX8" fmla="*/ 4500562 w 9144000"/>
              <a:gd name="connsiteY8" fmla="*/ 2815276 h 7315846"/>
              <a:gd name="connsiteX0" fmla="*/ 0 w 9144000"/>
              <a:gd name="connsiteY0" fmla="*/ 457846 h 7315846"/>
              <a:gd name="connsiteX1" fmla="*/ 9144000 w 9144000"/>
              <a:gd name="connsiteY1" fmla="*/ 457846 h 7315846"/>
              <a:gd name="connsiteX2" fmla="*/ 9144000 w 9144000"/>
              <a:gd name="connsiteY2" fmla="*/ 7315846 h 7315846"/>
              <a:gd name="connsiteX3" fmla="*/ 0 w 9144000"/>
              <a:gd name="connsiteY3" fmla="*/ 7315846 h 7315846"/>
              <a:gd name="connsiteX4" fmla="*/ 0 w 9144000"/>
              <a:gd name="connsiteY4" fmla="*/ 457846 h 7315846"/>
              <a:gd name="connsiteX5" fmla="*/ 4500562 w 9144000"/>
              <a:gd name="connsiteY5" fmla="*/ 2815276 h 7315846"/>
              <a:gd name="connsiteX6" fmla="*/ 4572000 w 9144000"/>
              <a:gd name="connsiteY6" fmla="*/ 5815672 h 7315846"/>
              <a:gd name="connsiteX7" fmla="*/ 4500562 w 9144000"/>
              <a:gd name="connsiteY7" fmla="*/ 2815276 h 7315846"/>
              <a:gd name="connsiteX0" fmla="*/ 0 w 9144000"/>
              <a:gd name="connsiteY0" fmla="*/ 457846 h 7315846"/>
              <a:gd name="connsiteX1" fmla="*/ 9144000 w 9144000"/>
              <a:gd name="connsiteY1" fmla="*/ 457846 h 7315846"/>
              <a:gd name="connsiteX2" fmla="*/ 9144000 w 9144000"/>
              <a:gd name="connsiteY2" fmla="*/ 7315846 h 7315846"/>
              <a:gd name="connsiteX3" fmla="*/ 0 w 9144000"/>
              <a:gd name="connsiteY3" fmla="*/ 7315846 h 7315846"/>
              <a:gd name="connsiteX4" fmla="*/ 0 w 9144000"/>
              <a:gd name="connsiteY4" fmla="*/ 457846 h 7315846"/>
              <a:gd name="connsiteX5" fmla="*/ 4500562 w 9144000"/>
              <a:gd name="connsiteY5" fmla="*/ 2815276 h 7315846"/>
              <a:gd name="connsiteX6" fmla="*/ 4500562 w 9144000"/>
              <a:gd name="connsiteY6" fmla="*/ 5815672 h 7315846"/>
              <a:gd name="connsiteX7" fmla="*/ 4500562 w 9144000"/>
              <a:gd name="connsiteY7" fmla="*/ 2815276 h 7315846"/>
              <a:gd name="connsiteX0" fmla="*/ 672353 w 9816353"/>
              <a:gd name="connsiteY0" fmla="*/ 457846 h 7315846"/>
              <a:gd name="connsiteX1" fmla="*/ 9816353 w 9816353"/>
              <a:gd name="connsiteY1" fmla="*/ 457846 h 7315846"/>
              <a:gd name="connsiteX2" fmla="*/ 9816353 w 9816353"/>
              <a:gd name="connsiteY2" fmla="*/ 7315846 h 7315846"/>
              <a:gd name="connsiteX3" fmla="*/ 672353 w 9816353"/>
              <a:gd name="connsiteY3" fmla="*/ 7315846 h 7315846"/>
              <a:gd name="connsiteX4" fmla="*/ 672353 w 9816353"/>
              <a:gd name="connsiteY4" fmla="*/ 457846 h 7315846"/>
              <a:gd name="connsiteX5" fmla="*/ 5172915 w 9816353"/>
              <a:gd name="connsiteY5" fmla="*/ 2815276 h 7315846"/>
              <a:gd name="connsiteX6" fmla="*/ 5172915 w 9816353"/>
              <a:gd name="connsiteY6" fmla="*/ 5815672 h 7315846"/>
              <a:gd name="connsiteX7" fmla="*/ 5172915 w 9816353"/>
              <a:gd name="connsiteY7" fmla="*/ 2815276 h 7315846"/>
              <a:gd name="connsiteX0" fmla="*/ 672353 w 9816353"/>
              <a:gd name="connsiteY0" fmla="*/ 457846 h 7315846"/>
              <a:gd name="connsiteX1" fmla="*/ 9816353 w 9816353"/>
              <a:gd name="connsiteY1" fmla="*/ 457846 h 7315846"/>
              <a:gd name="connsiteX2" fmla="*/ 9816353 w 9816353"/>
              <a:gd name="connsiteY2" fmla="*/ 7315846 h 7315846"/>
              <a:gd name="connsiteX3" fmla="*/ 672353 w 9816353"/>
              <a:gd name="connsiteY3" fmla="*/ 7315846 h 7315846"/>
              <a:gd name="connsiteX4" fmla="*/ 672353 w 9816353"/>
              <a:gd name="connsiteY4" fmla="*/ 457846 h 7315846"/>
              <a:gd name="connsiteX5" fmla="*/ 5172915 w 9816353"/>
              <a:gd name="connsiteY5" fmla="*/ 2815276 h 7315846"/>
              <a:gd name="connsiteX6" fmla="*/ 5172915 w 9816353"/>
              <a:gd name="connsiteY6" fmla="*/ 5815672 h 7315846"/>
              <a:gd name="connsiteX7" fmla="*/ 5172915 w 9816353"/>
              <a:gd name="connsiteY7" fmla="*/ 2815276 h 7315846"/>
              <a:gd name="connsiteX0" fmla="*/ 822755 w 9966755"/>
              <a:gd name="connsiteY0" fmla="*/ 457846 h 7315846"/>
              <a:gd name="connsiteX1" fmla="*/ 9966755 w 9966755"/>
              <a:gd name="connsiteY1" fmla="*/ 457846 h 7315846"/>
              <a:gd name="connsiteX2" fmla="*/ 9966755 w 9966755"/>
              <a:gd name="connsiteY2" fmla="*/ 7315846 h 7315846"/>
              <a:gd name="connsiteX3" fmla="*/ 822755 w 9966755"/>
              <a:gd name="connsiteY3" fmla="*/ 7315846 h 7315846"/>
              <a:gd name="connsiteX4" fmla="*/ 822755 w 9966755"/>
              <a:gd name="connsiteY4" fmla="*/ 457846 h 7315846"/>
              <a:gd name="connsiteX5" fmla="*/ 5323317 w 9966755"/>
              <a:gd name="connsiteY5" fmla="*/ 2815276 h 7315846"/>
              <a:gd name="connsiteX6" fmla="*/ 5323317 w 9966755"/>
              <a:gd name="connsiteY6" fmla="*/ 5815672 h 7315846"/>
              <a:gd name="connsiteX7" fmla="*/ 5323317 w 9966755"/>
              <a:gd name="connsiteY7" fmla="*/ 2815276 h 7315846"/>
              <a:gd name="connsiteX0" fmla="*/ 822755 w 9966755"/>
              <a:gd name="connsiteY0" fmla="*/ 526735 h 7384735"/>
              <a:gd name="connsiteX1" fmla="*/ 9966755 w 9966755"/>
              <a:gd name="connsiteY1" fmla="*/ 526735 h 7384735"/>
              <a:gd name="connsiteX2" fmla="*/ 9966755 w 9966755"/>
              <a:gd name="connsiteY2" fmla="*/ 7384735 h 7384735"/>
              <a:gd name="connsiteX3" fmla="*/ 822755 w 9966755"/>
              <a:gd name="connsiteY3" fmla="*/ 7384735 h 7384735"/>
              <a:gd name="connsiteX4" fmla="*/ 822755 w 9966755"/>
              <a:gd name="connsiteY4" fmla="*/ 526735 h 7384735"/>
              <a:gd name="connsiteX5" fmla="*/ 5323317 w 9966755"/>
              <a:gd name="connsiteY5" fmla="*/ 2884165 h 7384735"/>
              <a:gd name="connsiteX6" fmla="*/ 5323317 w 9966755"/>
              <a:gd name="connsiteY6" fmla="*/ 5884561 h 7384735"/>
              <a:gd name="connsiteX7" fmla="*/ 5323317 w 9966755"/>
              <a:gd name="connsiteY7" fmla="*/ 2884165 h 7384735"/>
              <a:gd name="connsiteX0" fmla="*/ 822755 w 9966755"/>
              <a:gd name="connsiteY0" fmla="*/ 526735 h 7384735"/>
              <a:gd name="connsiteX1" fmla="*/ 9966755 w 9966755"/>
              <a:gd name="connsiteY1" fmla="*/ 526735 h 7384735"/>
              <a:gd name="connsiteX2" fmla="*/ 9966755 w 9966755"/>
              <a:gd name="connsiteY2" fmla="*/ 7384735 h 7384735"/>
              <a:gd name="connsiteX3" fmla="*/ 822755 w 9966755"/>
              <a:gd name="connsiteY3" fmla="*/ 7384735 h 7384735"/>
              <a:gd name="connsiteX4" fmla="*/ 822755 w 9966755"/>
              <a:gd name="connsiteY4" fmla="*/ 526735 h 7384735"/>
              <a:gd name="connsiteX5" fmla="*/ 5323317 w 9966755"/>
              <a:gd name="connsiteY5" fmla="*/ 2884165 h 7384735"/>
              <a:gd name="connsiteX6" fmla="*/ 5323317 w 9966755"/>
              <a:gd name="connsiteY6" fmla="*/ 5884561 h 7384735"/>
              <a:gd name="connsiteX7" fmla="*/ 5323317 w 9966755"/>
              <a:gd name="connsiteY7" fmla="*/ 2884165 h 7384735"/>
              <a:gd name="connsiteX0" fmla="*/ 822755 w 9966755"/>
              <a:gd name="connsiteY0" fmla="*/ 526735 h 7384735"/>
              <a:gd name="connsiteX1" fmla="*/ 9966755 w 9966755"/>
              <a:gd name="connsiteY1" fmla="*/ 526735 h 7384735"/>
              <a:gd name="connsiteX2" fmla="*/ 9966755 w 9966755"/>
              <a:gd name="connsiteY2" fmla="*/ 7384735 h 7384735"/>
              <a:gd name="connsiteX3" fmla="*/ 822755 w 9966755"/>
              <a:gd name="connsiteY3" fmla="*/ 7384735 h 7384735"/>
              <a:gd name="connsiteX4" fmla="*/ 822755 w 9966755"/>
              <a:gd name="connsiteY4" fmla="*/ 526735 h 7384735"/>
              <a:gd name="connsiteX5" fmla="*/ 5323317 w 9966755"/>
              <a:gd name="connsiteY5" fmla="*/ 2884165 h 7384735"/>
              <a:gd name="connsiteX6" fmla="*/ 5323317 w 9966755"/>
              <a:gd name="connsiteY6" fmla="*/ 5884561 h 7384735"/>
              <a:gd name="connsiteX7" fmla="*/ 5323317 w 9966755"/>
              <a:gd name="connsiteY7" fmla="*/ 2884165 h 7384735"/>
              <a:gd name="connsiteX0" fmla="*/ 822755 w 9966755"/>
              <a:gd name="connsiteY0" fmla="*/ 526735 h 7384735"/>
              <a:gd name="connsiteX1" fmla="*/ 9966755 w 9966755"/>
              <a:gd name="connsiteY1" fmla="*/ 526735 h 7384735"/>
              <a:gd name="connsiteX2" fmla="*/ 9966755 w 9966755"/>
              <a:gd name="connsiteY2" fmla="*/ 7384735 h 7384735"/>
              <a:gd name="connsiteX3" fmla="*/ 822755 w 9966755"/>
              <a:gd name="connsiteY3" fmla="*/ 7384735 h 7384735"/>
              <a:gd name="connsiteX4" fmla="*/ 822755 w 9966755"/>
              <a:gd name="connsiteY4" fmla="*/ 526735 h 7384735"/>
              <a:gd name="connsiteX5" fmla="*/ 5323317 w 9966755"/>
              <a:gd name="connsiteY5" fmla="*/ 2884165 h 7384735"/>
              <a:gd name="connsiteX6" fmla="*/ 5323317 w 9966755"/>
              <a:gd name="connsiteY6" fmla="*/ 5884561 h 7384735"/>
              <a:gd name="connsiteX7" fmla="*/ 5323317 w 9966755"/>
              <a:gd name="connsiteY7" fmla="*/ 2884165 h 7384735"/>
              <a:gd name="connsiteX0" fmla="*/ 610926 w 9754926"/>
              <a:gd name="connsiteY0" fmla="*/ 526735 h 7384735"/>
              <a:gd name="connsiteX1" fmla="*/ 9754926 w 9754926"/>
              <a:gd name="connsiteY1" fmla="*/ 526735 h 7384735"/>
              <a:gd name="connsiteX2" fmla="*/ 9754926 w 9754926"/>
              <a:gd name="connsiteY2" fmla="*/ 7384735 h 7384735"/>
              <a:gd name="connsiteX3" fmla="*/ 610926 w 9754926"/>
              <a:gd name="connsiteY3" fmla="*/ 7384735 h 7384735"/>
              <a:gd name="connsiteX4" fmla="*/ 610926 w 9754926"/>
              <a:gd name="connsiteY4" fmla="*/ 526735 h 7384735"/>
              <a:gd name="connsiteX5" fmla="*/ 5111488 w 9754926"/>
              <a:gd name="connsiteY5" fmla="*/ 2884165 h 7384735"/>
              <a:gd name="connsiteX6" fmla="*/ 5111488 w 9754926"/>
              <a:gd name="connsiteY6" fmla="*/ 5884561 h 7384735"/>
              <a:gd name="connsiteX7" fmla="*/ 5111488 w 9754926"/>
              <a:gd name="connsiteY7" fmla="*/ 2884165 h 7384735"/>
              <a:gd name="connsiteX0" fmla="*/ 610926 w 9754926"/>
              <a:gd name="connsiteY0" fmla="*/ 526735 h 7384735"/>
              <a:gd name="connsiteX1" fmla="*/ 9754926 w 9754926"/>
              <a:gd name="connsiteY1" fmla="*/ 526735 h 7384735"/>
              <a:gd name="connsiteX2" fmla="*/ 9754926 w 9754926"/>
              <a:gd name="connsiteY2" fmla="*/ 7384735 h 7384735"/>
              <a:gd name="connsiteX3" fmla="*/ 610926 w 9754926"/>
              <a:gd name="connsiteY3" fmla="*/ 7384735 h 7384735"/>
              <a:gd name="connsiteX4" fmla="*/ 610926 w 9754926"/>
              <a:gd name="connsiteY4" fmla="*/ 526735 h 7384735"/>
              <a:gd name="connsiteX5" fmla="*/ 5111488 w 9754926"/>
              <a:gd name="connsiteY5" fmla="*/ 2884165 h 7384735"/>
              <a:gd name="connsiteX6" fmla="*/ 5111488 w 9754926"/>
              <a:gd name="connsiteY6" fmla="*/ 5884561 h 7384735"/>
              <a:gd name="connsiteX7" fmla="*/ 5111488 w 9754926"/>
              <a:gd name="connsiteY7" fmla="*/ 2884165 h 7384735"/>
              <a:gd name="connsiteX0" fmla="*/ 657955 w 9801955"/>
              <a:gd name="connsiteY0" fmla="*/ 526735 h 7384735"/>
              <a:gd name="connsiteX1" fmla="*/ 9801955 w 9801955"/>
              <a:gd name="connsiteY1" fmla="*/ 526735 h 7384735"/>
              <a:gd name="connsiteX2" fmla="*/ 9801955 w 9801955"/>
              <a:gd name="connsiteY2" fmla="*/ 7384735 h 7384735"/>
              <a:gd name="connsiteX3" fmla="*/ 657955 w 9801955"/>
              <a:gd name="connsiteY3" fmla="*/ 7384735 h 7384735"/>
              <a:gd name="connsiteX4" fmla="*/ 657955 w 9801955"/>
              <a:gd name="connsiteY4" fmla="*/ 526735 h 7384735"/>
              <a:gd name="connsiteX5" fmla="*/ 5158517 w 9801955"/>
              <a:gd name="connsiteY5" fmla="*/ 2884165 h 7384735"/>
              <a:gd name="connsiteX6" fmla="*/ 5158517 w 9801955"/>
              <a:gd name="connsiteY6" fmla="*/ 5884561 h 7384735"/>
              <a:gd name="connsiteX7" fmla="*/ 5158517 w 9801955"/>
              <a:gd name="connsiteY7" fmla="*/ 2884165 h 7384735"/>
              <a:gd name="connsiteX0" fmla="*/ 657955 w 9801955"/>
              <a:gd name="connsiteY0" fmla="*/ 372066 h 7230066"/>
              <a:gd name="connsiteX1" fmla="*/ 9801955 w 9801955"/>
              <a:gd name="connsiteY1" fmla="*/ 372066 h 7230066"/>
              <a:gd name="connsiteX2" fmla="*/ 9801955 w 9801955"/>
              <a:gd name="connsiteY2" fmla="*/ 7230066 h 7230066"/>
              <a:gd name="connsiteX3" fmla="*/ 657955 w 9801955"/>
              <a:gd name="connsiteY3" fmla="*/ 7230066 h 7230066"/>
              <a:gd name="connsiteX4" fmla="*/ 657955 w 9801955"/>
              <a:gd name="connsiteY4" fmla="*/ 372066 h 7230066"/>
              <a:gd name="connsiteX5" fmla="*/ 5158517 w 9801955"/>
              <a:gd name="connsiteY5" fmla="*/ 2729496 h 7230066"/>
              <a:gd name="connsiteX6" fmla="*/ 5158517 w 9801955"/>
              <a:gd name="connsiteY6" fmla="*/ 5729892 h 7230066"/>
              <a:gd name="connsiteX7" fmla="*/ 5158517 w 9801955"/>
              <a:gd name="connsiteY7" fmla="*/ 2729496 h 7230066"/>
              <a:gd name="connsiteX0" fmla="*/ 657955 w 9801955"/>
              <a:gd name="connsiteY0" fmla="*/ 445158 h 7303158"/>
              <a:gd name="connsiteX1" fmla="*/ 9801955 w 9801955"/>
              <a:gd name="connsiteY1" fmla="*/ 445158 h 7303158"/>
              <a:gd name="connsiteX2" fmla="*/ 9801955 w 9801955"/>
              <a:gd name="connsiteY2" fmla="*/ 7303158 h 7303158"/>
              <a:gd name="connsiteX3" fmla="*/ 657955 w 9801955"/>
              <a:gd name="connsiteY3" fmla="*/ 7303158 h 7303158"/>
              <a:gd name="connsiteX4" fmla="*/ 657955 w 9801955"/>
              <a:gd name="connsiteY4" fmla="*/ 445158 h 7303158"/>
              <a:gd name="connsiteX5" fmla="*/ 5158517 w 9801955"/>
              <a:gd name="connsiteY5" fmla="*/ 2802588 h 7303158"/>
              <a:gd name="connsiteX6" fmla="*/ 5158517 w 9801955"/>
              <a:gd name="connsiteY6" fmla="*/ 5802984 h 7303158"/>
              <a:gd name="connsiteX7" fmla="*/ 5158517 w 9801955"/>
              <a:gd name="connsiteY7" fmla="*/ 2802588 h 7303158"/>
              <a:gd name="connsiteX0" fmla="*/ 657955 w 9801955"/>
              <a:gd name="connsiteY0" fmla="*/ 527494 h 7385494"/>
              <a:gd name="connsiteX1" fmla="*/ 9801955 w 9801955"/>
              <a:gd name="connsiteY1" fmla="*/ 527494 h 7385494"/>
              <a:gd name="connsiteX2" fmla="*/ 9801955 w 9801955"/>
              <a:gd name="connsiteY2" fmla="*/ 7385494 h 7385494"/>
              <a:gd name="connsiteX3" fmla="*/ 657955 w 9801955"/>
              <a:gd name="connsiteY3" fmla="*/ 7385494 h 7385494"/>
              <a:gd name="connsiteX4" fmla="*/ 657955 w 9801955"/>
              <a:gd name="connsiteY4" fmla="*/ 527494 h 7385494"/>
              <a:gd name="connsiteX5" fmla="*/ 5158517 w 9801955"/>
              <a:gd name="connsiteY5" fmla="*/ 2884924 h 7385494"/>
              <a:gd name="connsiteX6" fmla="*/ 5158517 w 9801955"/>
              <a:gd name="connsiteY6" fmla="*/ 5885320 h 7385494"/>
              <a:gd name="connsiteX7" fmla="*/ 5158517 w 9801955"/>
              <a:gd name="connsiteY7" fmla="*/ 2884924 h 7385494"/>
              <a:gd name="connsiteX0" fmla="*/ 657955 w 9801955"/>
              <a:gd name="connsiteY0" fmla="*/ 305590 h 7163590"/>
              <a:gd name="connsiteX1" fmla="*/ 9801955 w 9801955"/>
              <a:gd name="connsiteY1" fmla="*/ 305590 h 7163590"/>
              <a:gd name="connsiteX2" fmla="*/ 9801955 w 9801955"/>
              <a:gd name="connsiteY2" fmla="*/ 7163590 h 7163590"/>
              <a:gd name="connsiteX3" fmla="*/ 657955 w 9801955"/>
              <a:gd name="connsiteY3" fmla="*/ 7163590 h 7163590"/>
              <a:gd name="connsiteX4" fmla="*/ 657955 w 9801955"/>
              <a:gd name="connsiteY4" fmla="*/ 305590 h 7163590"/>
              <a:gd name="connsiteX5" fmla="*/ 5158517 w 9801955"/>
              <a:gd name="connsiteY5" fmla="*/ 2663020 h 7163590"/>
              <a:gd name="connsiteX6" fmla="*/ 5158517 w 9801955"/>
              <a:gd name="connsiteY6" fmla="*/ 5663416 h 7163590"/>
              <a:gd name="connsiteX7" fmla="*/ 5158517 w 9801955"/>
              <a:gd name="connsiteY7" fmla="*/ 2663020 h 7163590"/>
              <a:gd name="connsiteX0" fmla="*/ 657955 w 9801955"/>
              <a:gd name="connsiteY0" fmla="*/ 315649 h 7173649"/>
              <a:gd name="connsiteX1" fmla="*/ 9801955 w 9801955"/>
              <a:gd name="connsiteY1" fmla="*/ 315649 h 7173649"/>
              <a:gd name="connsiteX2" fmla="*/ 9801955 w 9801955"/>
              <a:gd name="connsiteY2" fmla="*/ 7173649 h 7173649"/>
              <a:gd name="connsiteX3" fmla="*/ 657955 w 9801955"/>
              <a:gd name="connsiteY3" fmla="*/ 7173649 h 7173649"/>
              <a:gd name="connsiteX4" fmla="*/ 657955 w 9801955"/>
              <a:gd name="connsiteY4" fmla="*/ 315649 h 7173649"/>
              <a:gd name="connsiteX5" fmla="*/ 5158517 w 9801955"/>
              <a:gd name="connsiteY5" fmla="*/ 2673079 h 7173649"/>
              <a:gd name="connsiteX6" fmla="*/ 5158517 w 9801955"/>
              <a:gd name="connsiteY6" fmla="*/ 5673475 h 7173649"/>
              <a:gd name="connsiteX7" fmla="*/ 5158517 w 9801955"/>
              <a:gd name="connsiteY7" fmla="*/ 2673079 h 7173649"/>
              <a:gd name="connsiteX0" fmla="*/ 657955 w 9801955"/>
              <a:gd name="connsiteY0" fmla="*/ 281164 h 7139164"/>
              <a:gd name="connsiteX1" fmla="*/ 9801955 w 9801955"/>
              <a:gd name="connsiteY1" fmla="*/ 281164 h 7139164"/>
              <a:gd name="connsiteX2" fmla="*/ 9801955 w 9801955"/>
              <a:gd name="connsiteY2" fmla="*/ 7139164 h 7139164"/>
              <a:gd name="connsiteX3" fmla="*/ 657955 w 9801955"/>
              <a:gd name="connsiteY3" fmla="*/ 7139164 h 7139164"/>
              <a:gd name="connsiteX4" fmla="*/ 657955 w 9801955"/>
              <a:gd name="connsiteY4" fmla="*/ 281164 h 7139164"/>
              <a:gd name="connsiteX5" fmla="*/ 5158517 w 9801955"/>
              <a:gd name="connsiteY5" fmla="*/ 2638594 h 7139164"/>
              <a:gd name="connsiteX6" fmla="*/ 5158517 w 9801955"/>
              <a:gd name="connsiteY6" fmla="*/ 5638990 h 7139164"/>
              <a:gd name="connsiteX7" fmla="*/ 5158517 w 9801955"/>
              <a:gd name="connsiteY7" fmla="*/ 2638594 h 7139164"/>
              <a:gd name="connsiteX0" fmla="*/ 657955 w 9801955"/>
              <a:gd name="connsiteY0" fmla="*/ 281164 h 7139164"/>
              <a:gd name="connsiteX1" fmla="*/ 9801955 w 9801955"/>
              <a:gd name="connsiteY1" fmla="*/ 281164 h 7139164"/>
              <a:gd name="connsiteX2" fmla="*/ 9801955 w 9801955"/>
              <a:gd name="connsiteY2" fmla="*/ 7139164 h 7139164"/>
              <a:gd name="connsiteX3" fmla="*/ 657955 w 9801955"/>
              <a:gd name="connsiteY3" fmla="*/ 7139164 h 7139164"/>
              <a:gd name="connsiteX4" fmla="*/ 657955 w 9801955"/>
              <a:gd name="connsiteY4" fmla="*/ 281164 h 7139164"/>
              <a:gd name="connsiteX5" fmla="*/ 5158517 w 9801955"/>
              <a:gd name="connsiteY5" fmla="*/ 2638594 h 7139164"/>
              <a:gd name="connsiteX6" fmla="*/ 5158517 w 9801955"/>
              <a:gd name="connsiteY6" fmla="*/ 5638990 h 7139164"/>
              <a:gd name="connsiteX7" fmla="*/ 5158517 w 9801955"/>
              <a:gd name="connsiteY7" fmla="*/ 2638594 h 7139164"/>
              <a:gd name="connsiteX0" fmla="*/ 657954 w 9801954"/>
              <a:gd name="connsiteY0" fmla="*/ 281164 h 7139164"/>
              <a:gd name="connsiteX1" fmla="*/ 9801954 w 9801954"/>
              <a:gd name="connsiteY1" fmla="*/ 281164 h 7139164"/>
              <a:gd name="connsiteX2" fmla="*/ 9801954 w 9801954"/>
              <a:gd name="connsiteY2" fmla="*/ 7139164 h 7139164"/>
              <a:gd name="connsiteX3" fmla="*/ 657954 w 9801954"/>
              <a:gd name="connsiteY3" fmla="*/ 7139164 h 7139164"/>
              <a:gd name="connsiteX4" fmla="*/ 657954 w 9801954"/>
              <a:gd name="connsiteY4" fmla="*/ 281164 h 7139164"/>
              <a:gd name="connsiteX5" fmla="*/ 5158516 w 9801954"/>
              <a:gd name="connsiteY5" fmla="*/ 2638594 h 7139164"/>
              <a:gd name="connsiteX6" fmla="*/ 5158517 w 9801954"/>
              <a:gd name="connsiteY6" fmla="*/ 5710428 h 7139164"/>
              <a:gd name="connsiteX7" fmla="*/ 5158516 w 9801954"/>
              <a:gd name="connsiteY7" fmla="*/ 2638594 h 7139164"/>
              <a:gd name="connsiteX0" fmla="*/ 657954 w 9801954"/>
              <a:gd name="connsiteY0" fmla="*/ 281164 h 7139164"/>
              <a:gd name="connsiteX1" fmla="*/ 9801954 w 9801954"/>
              <a:gd name="connsiteY1" fmla="*/ 281164 h 7139164"/>
              <a:gd name="connsiteX2" fmla="*/ 9801954 w 9801954"/>
              <a:gd name="connsiteY2" fmla="*/ 7139164 h 7139164"/>
              <a:gd name="connsiteX3" fmla="*/ 657954 w 9801954"/>
              <a:gd name="connsiteY3" fmla="*/ 7139164 h 7139164"/>
              <a:gd name="connsiteX4" fmla="*/ 657954 w 9801954"/>
              <a:gd name="connsiteY4" fmla="*/ 281164 h 7139164"/>
              <a:gd name="connsiteX5" fmla="*/ 5158516 w 9801954"/>
              <a:gd name="connsiteY5" fmla="*/ 2638594 h 7139164"/>
              <a:gd name="connsiteX6" fmla="*/ 5158517 w 9801954"/>
              <a:gd name="connsiteY6" fmla="*/ 5710428 h 7139164"/>
              <a:gd name="connsiteX7" fmla="*/ 5158516 w 9801954"/>
              <a:gd name="connsiteY7" fmla="*/ 2638594 h 7139164"/>
              <a:gd name="connsiteX0" fmla="*/ 657954 w 9801954"/>
              <a:gd name="connsiteY0" fmla="*/ 281164 h 7139164"/>
              <a:gd name="connsiteX1" fmla="*/ 9801954 w 9801954"/>
              <a:gd name="connsiteY1" fmla="*/ 281164 h 7139164"/>
              <a:gd name="connsiteX2" fmla="*/ 9801954 w 9801954"/>
              <a:gd name="connsiteY2" fmla="*/ 7139164 h 7139164"/>
              <a:gd name="connsiteX3" fmla="*/ 657954 w 9801954"/>
              <a:gd name="connsiteY3" fmla="*/ 7139164 h 7139164"/>
              <a:gd name="connsiteX4" fmla="*/ 657954 w 9801954"/>
              <a:gd name="connsiteY4" fmla="*/ 281164 h 7139164"/>
              <a:gd name="connsiteX5" fmla="*/ 5158516 w 9801954"/>
              <a:gd name="connsiteY5" fmla="*/ 2638594 h 7139164"/>
              <a:gd name="connsiteX6" fmla="*/ 5158517 w 9801954"/>
              <a:gd name="connsiteY6" fmla="*/ 5710428 h 7139164"/>
              <a:gd name="connsiteX7" fmla="*/ 5158516 w 9801954"/>
              <a:gd name="connsiteY7" fmla="*/ 2638594 h 7139164"/>
              <a:gd name="connsiteX0" fmla="*/ 657954 w 9801954"/>
              <a:gd name="connsiteY0" fmla="*/ 281164 h 7139164"/>
              <a:gd name="connsiteX1" fmla="*/ 9801954 w 9801954"/>
              <a:gd name="connsiteY1" fmla="*/ 281164 h 7139164"/>
              <a:gd name="connsiteX2" fmla="*/ 9801954 w 9801954"/>
              <a:gd name="connsiteY2" fmla="*/ 7139164 h 7139164"/>
              <a:gd name="connsiteX3" fmla="*/ 657954 w 9801954"/>
              <a:gd name="connsiteY3" fmla="*/ 7139164 h 7139164"/>
              <a:gd name="connsiteX4" fmla="*/ 657954 w 9801954"/>
              <a:gd name="connsiteY4" fmla="*/ 281164 h 7139164"/>
              <a:gd name="connsiteX5" fmla="*/ 5158516 w 9801954"/>
              <a:gd name="connsiteY5" fmla="*/ 2638594 h 7139164"/>
              <a:gd name="connsiteX6" fmla="*/ 5158517 w 9801954"/>
              <a:gd name="connsiteY6" fmla="*/ 5710428 h 7139164"/>
              <a:gd name="connsiteX7" fmla="*/ 5158516 w 9801954"/>
              <a:gd name="connsiteY7" fmla="*/ 2638594 h 7139164"/>
              <a:gd name="connsiteX0" fmla="*/ 657954 w 9801954"/>
              <a:gd name="connsiteY0" fmla="*/ 281164 h 7139164"/>
              <a:gd name="connsiteX1" fmla="*/ 9801954 w 9801954"/>
              <a:gd name="connsiteY1" fmla="*/ 281164 h 7139164"/>
              <a:gd name="connsiteX2" fmla="*/ 9801954 w 9801954"/>
              <a:gd name="connsiteY2" fmla="*/ 7139164 h 7139164"/>
              <a:gd name="connsiteX3" fmla="*/ 657954 w 9801954"/>
              <a:gd name="connsiteY3" fmla="*/ 7139164 h 7139164"/>
              <a:gd name="connsiteX4" fmla="*/ 657954 w 9801954"/>
              <a:gd name="connsiteY4" fmla="*/ 281164 h 7139164"/>
              <a:gd name="connsiteX5" fmla="*/ 5158516 w 9801954"/>
              <a:gd name="connsiteY5" fmla="*/ 2638594 h 7139164"/>
              <a:gd name="connsiteX6" fmla="*/ 5158517 w 9801954"/>
              <a:gd name="connsiteY6" fmla="*/ 5710428 h 7139164"/>
              <a:gd name="connsiteX7" fmla="*/ 5158516 w 9801954"/>
              <a:gd name="connsiteY7" fmla="*/ 2638594 h 7139164"/>
              <a:gd name="connsiteX0" fmla="*/ 657954 w 9801954"/>
              <a:gd name="connsiteY0" fmla="*/ 281164 h 7139164"/>
              <a:gd name="connsiteX1" fmla="*/ 9801954 w 9801954"/>
              <a:gd name="connsiteY1" fmla="*/ 281164 h 7139164"/>
              <a:gd name="connsiteX2" fmla="*/ 9801954 w 9801954"/>
              <a:gd name="connsiteY2" fmla="*/ 7139164 h 7139164"/>
              <a:gd name="connsiteX3" fmla="*/ 657954 w 9801954"/>
              <a:gd name="connsiteY3" fmla="*/ 7139164 h 7139164"/>
              <a:gd name="connsiteX4" fmla="*/ 657954 w 9801954"/>
              <a:gd name="connsiteY4" fmla="*/ 281164 h 7139164"/>
              <a:gd name="connsiteX5" fmla="*/ 5158516 w 9801954"/>
              <a:gd name="connsiteY5" fmla="*/ 2638594 h 7139164"/>
              <a:gd name="connsiteX6" fmla="*/ 5158517 w 9801954"/>
              <a:gd name="connsiteY6" fmla="*/ 5710428 h 7139164"/>
              <a:gd name="connsiteX7" fmla="*/ 5158516 w 9801954"/>
              <a:gd name="connsiteY7" fmla="*/ 2638594 h 7139164"/>
              <a:gd name="connsiteX0" fmla="*/ 657954 w 9801954"/>
              <a:gd name="connsiteY0" fmla="*/ 210541 h 7068541"/>
              <a:gd name="connsiteX1" fmla="*/ 9801954 w 9801954"/>
              <a:gd name="connsiteY1" fmla="*/ 210541 h 7068541"/>
              <a:gd name="connsiteX2" fmla="*/ 9801954 w 9801954"/>
              <a:gd name="connsiteY2" fmla="*/ 7068541 h 7068541"/>
              <a:gd name="connsiteX3" fmla="*/ 657954 w 9801954"/>
              <a:gd name="connsiteY3" fmla="*/ 7068541 h 7068541"/>
              <a:gd name="connsiteX4" fmla="*/ 657954 w 9801954"/>
              <a:gd name="connsiteY4" fmla="*/ 210541 h 7068541"/>
              <a:gd name="connsiteX5" fmla="*/ 5158516 w 9801954"/>
              <a:gd name="connsiteY5" fmla="*/ 2567971 h 7068541"/>
              <a:gd name="connsiteX6" fmla="*/ 5158517 w 9801954"/>
              <a:gd name="connsiteY6" fmla="*/ 5639805 h 7068541"/>
              <a:gd name="connsiteX7" fmla="*/ 5158516 w 9801954"/>
              <a:gd name="connsiteY7" fmla="*/ 2567971 h 7068541"/>
              <a:gd name="connsiteX0" fmla="*/ 657954 w 9801954"/>
              <a:gd name="connsiteY0" fmla="*/ 210541 h 7068541"/>
              <a:gd name="connsiteX1" fmla="*/ 9801954 w 9801954"/>
              <a:gd name="connsiteY1" fmla="*/ 210541 h 7068541"/>
              <a:gd name="connsiteX2" fmla="*/ 9801954 w 9801954"/>
              <a:gd name="connsiteY2" fmla="*/ 7068541 h 7068541"/>
              <a:gd name="connsiteX3" fmla="*/ 657954 w 9801954"/>
              <a:gd name="connsiteY3" fmla="*/ 7068541 h 7068541"/>
              <a:gd name="connsiteX4" fmla="*/ 657954 w 9801954"/>
              <a:gd name="connsiteY4" fmla="*/ 210541 h 7068541"/>
              <a:gd name="connsiteX5" fmla="*/ 5158516 w 9801954"/>
              <a:gd name="connsiteY5" fmla="*/ 2567971 h 7068541"/>
              <a:gd name="connsiteX6" fmla="*/ 5158517 w 9801954"/>
              <a:gd name="connsiteY6" fmla="*/ 5639805 h 7068541"/>
              <a:gd name="connsiteX7" fmla="*/ 5158516 w 9801954"/>
              <a:gd name="connsiteY7" fmla="*/ 2567971 h 7068541"/>
              <a:gd name="connsiteX0" fmla="*/ 657954 w 9801954"/>
              <a:gd name="connsiteY0" fmla="*/ 210541 h 7068541"/>
              <a:gd name="connsiteX1" fmla="*/ 9801954 w 9801954"/>
              <a:gd name="connsiteY1" fmla="*/ 210541 h 7068541"/>
              <a:gd name="connsiteX2" fmla="*/ 9801954 w 9801954"/>
              <a:gd name="connsiteY2" fmla="*/ 7068541 h 7068541"/>
              <a:gd name="connsiteX3" fmla="*/ 657954 w 9801954"/>
              <a:gd name="connsiteY3" fmla="*/ 7068541 h 7068541"/>
              <a:gd name="connsiteX4" fmla="*/ 657954 w 9801954"/>
              <a:gd name="connsiteY4" fmla="*/ 210541 h 7068541"/>
              <a:gd name="connsiteX5" fmla="*/ 5158516 w 9801954"/>
              <a:gd name="connsiteY5" fmla="*/ 2567971 h 7068541"/>
              <a:gd name="connsiteX6" fmla="*/ 5158517 w 9801954"/>
              <a:gd name="connsiteY6" fmla="*/ 5639805 h 7068541"/>
              <a:gd name="connsiteX7" fmla="*/ 5158516 w 9801954"/>
              <a:gd name="connsiteY7" fmla="*/ 2567971 h 7068541"/>
              <a:gd name="connsiteX0" fmla="*/ 657954 w 9801954"/>
              <a:gd name="connsiteY0" fmla="*/ 210541 h 7068541"/>
              <a:gd name="connsiteX1" fmla="*/ 9801954 w 9801954"/>
              <a:gd name="connsiteY1" fmla="*/ 210541 h 7068541"/>
              <a:gd name="connsiteX2" fmla="*/ 9801954 w 9801954"/>
              <a:gd name="connsiteY2" fmla="*/ 7068541 h 7068541"/>
              <a:gd name="connsiteX3" fmla="*/ 657954 w 9801954"/>
              <a:gd name="connsiteY3" fmla="*/ 7068541 h 7068541"/>
              <a:gd name="connsiteX4" fmla="*/ 657954 w 9801954"/>
              <a:gd name="connsiteY4" fmla="*/ 210541 h 7068541"/>
              <a:gd name="connsiteX5" fmla="*/ 5158516 w 9801954"/>
              <a:gd name="connsiteY5" fmla="*/ 2567971 h 7068541"/>
              <a:gd name="connsiteX6" fmla="*/ 5158517 w 9801954"/>
              <a:gd name="connsiteY6" fmla="*/ 5639805 h 7068541"/>
              <a:gd name="connsiteX7" fmla="*/ 5158516 w 9801954"/>
              <a:gd name="connsiteY7" fmla="*/ 2567971 h 7068541"/>
              <a:gd name="connsiteX0" fmla="*/ 657954 w 9801954"/>
              <a:gd name="connsiteY0" fmla="*/ 103779 h 6961779"/>
              <a:gd name="connsiteX1" fmla="*/ 9801954 w 9801954"/>
              <a:gd name="connsiteY1" fmla="*/ 103779 h 6961779"/>
              <a:gd name="connsiteX2" fmla="*/ 9801954 w 9801954"/>
              <a:gd name="connsiteY2" fmla="*/ 6961779 h 6961779"/>
              <a:gd name="connsiteX3" fmla="*/ 657954 w 9801954"/>
              <a:gd name="connsiteY3" fmla="*/ 6961779 h 6961779"/>
              <a:gd name="connsiteX4" fmla="*/ 657954 w 9801954"/>
              <a:gd name="connsiteY4" fmla="*/ 103779 h 6961779"/>
              <a:gd name="connsiteX5" fmla="*/ 5158516 w 9801954"/>
              <a:gd name="connsiteY5" fmla="*/ 2461209 h 6961779"/>
              <a:gd name="connsiteX6" fmla="*/ 5158517 w 9801954"/>
              <a:gd name="connsiteY6" fmla="*/ 5533043 h 6961779"/>
              <a:gd name="connsiteX7" fmla="*/ 5158516 w 9801954"/>
              <a:gd name="connsiteY7" fmla="*/ 2461209 h 6961779"/>
              <a:gd name="connsiteX0" fmla="*/ 657954 w 9801954"/>
              <a:gd name="connsiteY0" fmla="*/ 103779 h 6961779"/>
              <a:gd name="connsiteX1" fmla="*/ 9801954 w 9801954"/>
              <a:gd name="connsiteY1" fmla="*/ 103779 h 6961779"/>
              <a:gd name="connsiteX2" fmla="*/ 9801954 w 9801954"/>
              <a:gd name="connsiteY2" fmla="*/ 6961779 h 6961779"/>
              <a:gd name="connsiteX3" fmla="*/ 657954 w 9801954"/>
              <a:gd name="connsiteY3" fmla="*/ 6961779 h 6961779"/>
              <a:gd name="connsiteX4" fmla="*/ 657954 w 9801954"/>
              <a:gd name="connsiteY4" fmla="*/ 103779 h 6961779"/>
              <a:gd name="connsiteX5" fmla="*/ 5158516 w 9801954"/>
              <a:gd name="connsiteY5" fmla="*/ 2461209 h 6961779"/>
              <a:gd name="connsiteX6" fmla="*/ 5158517 w 9801954"/>
              <a:gd name="connsiteY6" fmla="*/ 5533043 h 6961779"/>
              <a:gd name="connsiteX7" fmla="*/ 5158516 w 9801954"/>
              <a:gd name="connsiteY7" fmla="*/ 2461209 h 6961779"/>
              <a:gd name="connsiteX0" fmla="*/ 657954 w 9801954"/>
              <a:gd name="connsiteY0" fmla="*/ 103779 h 6961779"/>
              <a:gd name="connsiteX1" fmla="*/ 9801954 w 9801954"/>
              <a:gd name="connsiteY1" fmla="*/ 103779 h 6961779"/>
              <a:gd name="connsiteX2" fmla="*/ 9801954 w 9801954"/>
              <a:gd name="connsiteY2" fmla="*/ 6961779 h 6961779"/>
              <a:gd name="connsiteX3" fmla="*/ 657954 w 9801954"/>
              <a:gd name="connsiteY3" fmla="*/ 6961779 h 6961779"/>
              <a:gd name="connsiteX4" fmla="*/ 657954 w 9801954"/>
              <a:gd name="connsiteY4" fmla="*/ 103779 h 6961779"/>
              <a:gd name="connsiteX5" fmla="*/ 5158516 w 9801954"/>
              <a:gd name="connsiteY5" fmla="*/ 2461209 h 6961779"/>
              <a:gd name="connsiteX6" fmla="*/ 5158517 w 9801954"/>
              <a:gd name="connsiteY6" fmla="*/ 5533043 h 6961779"/>
              <a:gd name="connsiteX7" fmla="*/ 5158516 w 9801954"/>
              <a:gd name="connsiteY7" fmla="*/ 2461209 h 6961779"/>
              <a:gd name="connsiteX0" fmla="*/ 657954 w 9801954"/>
              <a:gd name="connsiteY0" fmla="*/ 961035 h 7819035"/>
              <a:gd name="connsiteX1" fmla="*/ 9801954 w 9801954"/>
              <a:gd name="connsiteY1" fmla="*/ 961035 h 7819035"/>
              <a:gd name="connsiteX2" fmla="*/ 9801954 w 9801954"/>
              <a:gd name="connsiteY2" fmla="*/ 7819035 h 7819035"/>
              <a:gd name="connsiteX3" fmla="*/ 657954 w 9801954"/>
              <a:gd name="connsiteY3" fmla="*/ 7819035 h 7819035"/>
              <a:gd name="connsiteX4" fmla="*/ 657954 w 9801954"/>
              <a:gd name="connsiteY4" fmla="*/ 961035 h 7819035"/>
              <a:gd name="connsiteX5" fmla="*/ 5015640 w 9801954"/>
              <a:gd name="connsiteY5" fmla="*/ 2461209 h 7819035"/>
              <a:gd name="connsiteX6" fmla="*/ 5158517 w 9801954"/>
              <a:gd name="connsiteY6" fmla="*/ 6390299 h 7819035"/>
              <a:gd name="connsiteX7" fmla="*/ 5015640 w 9801954"/>
              <a:gd name="connsiteY7" fmla="*/ 2461209 h 7819035"/>
              <a:gd name="connsiteX0" fmla="*/ 657954 w 11736597"/>
              <a:gd name="connsiteY0" fmla="*/ 961035 h 7819035"/>
              <a:gd name="connsiteX1" fmla="*/ 9801954 w 11736597"/>
              <a:gd name="connsiteY1" fmla="*/ 961035 h 7819035"/>
              <a:gd name="connsiteX2" fmla="*/ 9801954 w 11736597"/>
              <a:gd name="connsiteY2" fmla="*/ 7819035 h 7819035"/>
              <a:gd name="connsiteX3" fmla="*/ 657954 w 11736597"/>
              <a:gd name="connsiteY3" fmla="*/ 7819035 h 7819035"/>
              <a:gd name="connsiteX4" fmla="*/ 657954 w 11736597"/>
              <a:gd name="connsiteY4" fmla="*/ 961035 h 7819035"/>
              <a:gd name="connsiteX5" fmla="*/ 5015640 w 11736597"/>
              <a:gd name="connsiteY5" fmla="*/ 2461209 h 7819035"/>
              <a:gd name="connsiteX6" fmla="*/ 5158517 w 11736597"/>
              <a:gd name="connsiteY6" fmla="*/ 6390299 h 7819035"/>
              <a:gd name="connsiteX7" fmla="*/ 5015640 w 11736597"/>
              <a:gd name="connsiteY7" fmla="*/ 2461209 h 7819035"/>
              <a:gd name="connsiteX0" fmla="*/ 2059680 w 13138323"/>
              <a:gd name="connsiteY0" fmla="*/ 961035 h 7819035"/>
              <a:gd name="connsiteX1" fmla="*/ 11203680 w 13138323"/>
              <a:gd name="connsiteY1" fmla="*/ 961035 h 7819035"/>
              <a:gd name="connsiteX2" fmla="*/ 11203680 w 13138323"/>
              <a:gd name="connsiteY2" fmla="*/ 7819035 h 7819035"/>
              <a:gd name="connsiteX3" fmla="*/ 2059680 w 13138323"/>
              <a:gd name="connsiteY3" fmla="*/ 7819035 h 7819035"/>
              <a:gd name="connsiteX4" fmla="*/ 2059680 w 13138323"/>
              <a:gd name="connsiteY4" fmla="*/ 961035 h 7819035"/>
              <a:gd name="connsiteX5" fmla="*/ 6417366 w 13138323"/>
              <a:gd name="connsiteY5" fmla="*/ 2461209 h 7819035"/>
              <a:gd name="connsiteX6" fmla="*/ 6560243 w 13138323"/>
              <a:gd name="connsiteY6" fmla="*/ 6390299 h 7819035"/>
              <a:gd name="connsiteX7" fmla="*/ 6417366 w 13138323"/>
              <a:gd name="connsiteY7" fmla="*/ 2461209 h 7819035"/>
              <a:gd name="connsiteX0" fmla="*/ 2059680 w 13138323"/>
              <a:gd name="connsiteY0" fmla="*/ 0 h 6858000"/>
              <a:gd name="connsiteX1" fmla="*/ 11203680 w 13138323"/>
              <a:gd name="connsiteY1" fmla="*/ 0 h 6858000"/>
              <a:gd name="connsiteX2" fmla="*/ 11203680 w 13138323"/>
              <a:gd name="connsiteY2" fmla="*/ 6858000 h 6858000"/>
              <a:gd name="connsiteX3" fmla="*/ 2059680 w 13138323"/>
              <a:gd name="connsiteY3" fmla="*/ 6858000 h 6858000"/>
              <a:gd name="connsiteX4" fmla="*/ 2059680 w 13138323"/>
              <a:gd name="connsiteY4" fmla="*/ 0 h 6858000"/>
              <a:gd name="connsiteX5" fmla="*/ 6417366 w 13138323"/>
              <a:gd name="connsiteY5" fmla="*/ 2857496 h 6858000"/>
              <a:gd name="connsiteX6" fmla="*/ 6560243 w 13138323"/>
              <a:gd name="connsiteY6" fmla="*/ 5429264 h 6858000"/>
              <a:gd name="connsiteX7" fmla="*/ 6417366 w 13138323"/>
              <a:gd name="connsiteY7" fmla="*/ 2857496 h 6858000"/>
              <a:gd name="connsiteX0" fmla="*/ 2059680 w 13138323"/>
              <a:gd name="connsiteY0" fmla="*/ 0 h 6858000"/>
              <a:gd name="connsiteX1" fmla="*/ 11203680 w 13138323"/>
              <a:gd name="connsiteY1" fmla="*/ 0 h 6858000"/>
              <a:gd name="connsiteX2" fmla="*/ 11203680 w 13138323"/>
              <a:gd name="connsiteY2" fmla="*/ 6858000 h 6858000"/>
              <a:gd name="connsiteX3" fmla="*/ 2059680 w 13138323"/>
              <a:gd name="connsiteY3" fmla="*/ 6858000 h 6858000"/>
              <a:gd name="connsiteX4" fmla="*/ 2059680 w 13138323"/>
              <a:gd name="connsiteY4" fmla="*/ 0 h 6858000"/>
              <a:gd name="connsiteX5" fmla="*/ 6417366 w 13138323"/>
              <a:gd name="connsiteY5" fmla="*/ 2857496 h 6858000"/>
              <a:gd name="connsiteX6" fmla="*/ 6560243 w 13138323"/>
              <a:gd name="connsiteY6" fmla="*/ 5429264 h 6858000"/>
              <a:gd name="connsiteX7" fmla="*/ 6417366 w 13138323"/>
              <a:gd name="connsiteY7" fmla="*/ 2857496 h 6858000"/>
              <a:gd name="connsiteX0" fmla="*/ 2059680 w 13138323"/>
              <a:gd name="connsiteY0" fmla="*/ 0 h 6858000"/>
              <a:gd name="connsiteX1" fmla="*/ 11203680 w 13138323"/>
              <a:gd name="connsiteY1" fmla="*/ 0 h 6858000"/>
              <a:gd name="connsiteX2" fmla="*/ 11203680 w 13138323"/>
              <a:gd name="connsiteY2" fmla="*/ 6858000 h 6858000"/>
              <a:gd name="connsiteX3" fmla="*/ 2059680 w 13138323"/>
              <a:gd name="connsiteY3" fmla="*/ 6858000 h 6858000"/>
              <a:gd name="connsiteX4" fmla="*/ 2059680 w 13138323"/>
              <a:gd name="connsiteY4" fmla="*/ 0 h 6858000"/>
              <a:gd name="connsiteX5" fmla="*/ 6417366 w 13138323"/>
              <a:gd name="connsiteY5" fmla="*/ 2857496 h 6858000"/>
              <a:gd name="connsiteX6" fmla="*/ 6560243 w 13138323"/>
              <a:gd name="connsiteY6" fmla="*/ 5429264 h 6858000"/>
              <a:gd name="connsiteX7" fmla="*/ 6417366 w 13138323"/>
              <a:gd name="connsiteY7" fmla="*/ 2857496 h 6858000"/>
              <a:gd name="connsiteX0" fmla="*/ 2059680 w 13138323"/>
              <a:gd name="connsiteY0" fmla="*/ 0 h 6858000"/>
              <a:gd name="connsiteX1" fmla="*/ 11203680 w 13138323"/>
              <a:gd name="connsiteY1" fmla="*/ 0 h 6858000"/>
              <a:gd name="connsiteX2" fmla="*/ 11203680 w 13138323"/>
              <a:gd name="connsiteY2" fmla="*/ 6858000 h 6858000"/>
              <a:gd name="connsiteX3" fmla="*/ 2059680 w 13138323"/>
              <a:gd name="connsiteY3" fmla="*/ 6858000 h 6858000"/>
              <a:gd name="connsiteX4" fmla="*/ 2059680 w 13138323"/>
              <a:gd name="connsiteY4" fmla="*/ 0 h 6858000"/>
              <a:gd name="connsiteX5" fmla="*/ 6274490 w 13138323"/>
              <a:gd name="connsiteY5" fmla="*/ 785793 h 6858000"/>
              <a:gd name="connsiteX6" fmla="*/ 6560243 w 13138323"/>
              <a:gd name="connsiteY6" fmla="*/ 5429264 h 6858000"/>
              <a:gd name="connsiteX7" fmla="*/ 6274490 w 13138323"/>
              <a:gd name="connsiteY7" fmla="*/ 785793 h 6858000"/>
              <a:gd name="connsiteX0" fmla="*/ 2059680 w 13138323"/>
              <a:gd name="connsiteY0" fmla="*/ 0 h 6858000"/>
              <a:gd name="connsiteX1" fmla="*/ 11203680 w 13138323"/>
              <a:gd name="connsiteY1" fmla="*/ 0 h 6858000"/>
              <a:gd name="connsiteX2" fmla="*/ 11203680 w 13138323"/>
              <a:gd name="connsiteY2" fmla="*/ 6858000 h 6858000"/>
              <a:gd name="connsiteX3" fmla="*/ 2059680 w 13138323"/>
              <a:gd name="connsiteY3" fmla="*/ 6858000 h 6858000"/>
              <a:gd name="connsiteX4" fmla="*/ 2059680 w 13138323"/>
              <a:gd name="connsiteY4" fmla="*/ 0 h 6858000"/>
              <a:gd name="connsiteX5" fmla="*/ 6274490 w 13138323"/>
              <a:gd name="connsiteY5" fmla="*/ 785793 h 6858000"/>
              <a:gd name="connsiteX6" fmla="*/ 6560243 w 13138323"/>
              <a:gd name="connsiteY6" fmla="*/ 5429264 h 6858000"/>
              <a:gd name="connsiteX7" fmla="*/ 6274490 w 13138323"/>
              <a:gd name="connsiteY7" fmla="*/ 785793 h 6858000"/>
              <a:gd name="connsiteX0" fmla="*/ 2059680 w 13138323"/>
              <a:gd name="connsiteY0" fmla="*/ 0 h 6858000"/>
              <a:gd name="connsiteX1" fmla="*/ 11203680 w 13138323"/>
              <a:gd name="connsiteY1" fmla="*/ 0 h 6858000"/>
              <a:gd name="connsiteX2" fmla="*/ 11203680 w 13138323"/>
              <a:gd name="connsiteY2" fmla="*/ 6858000 h 6858000"/>
              <a:gd name="connsiteX3" fmla="*/ 2059680 w 13138323"/>
              <a:gd name="connsiteY3" fmla="*/ 6858000 h 6858000"/>
              <a:gd name="connsiteX4" fmla="*/ 2059680 w 13138323"/>
              <a:gd name="connsiteY4" fmla="*/ 0 h 6858000"/>
              <a:gd name="connsiteX5" fmla="*/ 6274490 w 13138323"/>
              <a:gd name="connsiteY5" fmla="*/ 785793 h 6858000"/>
              <a:gd name="connsiteX6" fmla="*/ 6560243 w 13138323"/>
              <a:gd name="connsiteY6" fmla="*/ 5429264 h 6858000"/>
              <a:gd name="connsiteX7" fmla="*/ 6274490 w 13138323"/>
              <a:gd name="connsiteY7" fmla="*/ 785793 h 6858000"/>
              <a:gd name="connsiteX0" fmla="*/ 2059680 w 13138323"/>
              <a:gd name="connsiteY0" fmla="*/ 0 h 6858000"/>
              <a:gd name="connsiteX1" fmla="*/ 11203680 w 13138323"/>
              <a:gd name="connsiteY1" fmla="*/ 0 h 6858000"/>
              <a:gd name="connsiteX2" fmla="*/ 11203680 w 13138323"/>
              <a:gd name="connsiteY2" fmla="*/ 6858000 h 6858000"/>
              <a:gd name="connsiteX3" fmla="*/ 2059680 w 13138323"/>
              <a:gd name="connsiteY3" fmla="*/ 6858000 h 6858000"/>
              <a:gd name="connsiteX4" fmla="*/ 2059680 w 13138323"/>
              <a:gd name="connsiteY4" fmla="*/ 0 h 6858000"/>
              <a:gd name="connsiteX5" fmla="*/ 6631680 w 13138323"/>
              <a:gd name="connsiteY5" fmla="*/ 714355 h 6858000"/>
              <a:gd name="connsiteX6" fmla="*/ 6560243 w 13138323"/>
              <a:gd name="connsiteY6" fmla="*/ 5429264 h 6858000"/>
              <a:gd name="connsiteX7" fmla="*/ 6631680 w 13138323"/>
              <a:gd name="connsiteY7" fmla="*/ 714355 h 6858000"/>
              <a:gd name="connsiteX0" fmla="*/ 2059680 w 13138323"/>
              <a:gd name="connsiteY0" fmla="*/ 0 h 6858000"/>
              <a:gd name="connsiteX1" fmla="*/ 11203680 w 13138323"/>
              <a:gd name="connsiteY1" fmla="*/ 0 h 6858000"/>
              <a:gd name="connsiteX2" fmla="*/ 11203680 w 13138323"/>
              <a:gd name="connsiteY2" fmla="*/ 6858000 h 6858000"/>
              <a:gd name="connsiteX3" fmla="*/ 2059680 w 13138323"/>
              <a:gd name="connsiteY3" fmla="*/ 6858000 h 6858000"/>
              <a:gd name="connsiteX4" fmla="*/ 2059680 w 13138323"/>
              <a:gd name="connsiteY4" fmla="*/ 0 h 6858000"/>
              <a:gd name="connsiteX5" fmla="*/ 6560242 w 13138323"/>
              <a:gd name="connsiteY5" fmla="*/ 1000107 h 6858000"/>
              <a:gd name="connsiteX6" fmla="*/ 6560243 w 13138323"/>
              <a:gd name="connsiteY6" fmla="*/ 5429264 h 6858000"/>
              <a:gd name="connsiteX7" fmla="*/ 6560242 w 13138323"/>
              <a:gd name="connsiteY7" fmla="*/ 1000107 h 6858000"/>
              <a:gd name="connsiteX0" fmla="*/ 2059680 w 13138323"/>
              <a:gd name="connsiteY0" fmla="*/ 0 h 6858000"/>
              <a:gd name="connsiteX1" fmla="*/ 11203680 w 13138323"/>
              <a:gd name="connsiteY1" fmla="*/ 0 h 6858000"/>
              <a:gd name="connsiteX2" fmla="*/ 11203680 w 13138323"/>
              <a:gd name="connsiteY2" fmla="*/ 6858000 h 6858000"/>
              <a:gd name="connsiteX3" fmla="*/ 2059680 w 13138323"/>
              <a:gd name="connsiteY3" fmla="*/ 6858000 h 6858000"/>
              <a:gd name="connsiteX4" fmla="*/ 2059680 w 13138323"/>
              <a:gd name="connsiteY4" fmla="*/ 0 h 6858000"/>
              <a:gd name="connsiteX5" fmla="*/ 6560242 w 13138323"/>
              <a:gd name="connsiteY5" fmla="*/ 1000107 h 6858000"/>
              <a:gd name="connsiteX6" fmla="*/ 6560243 w 13138323"/>
              <a:gd name="connsiteY6" fmla="*/ 5429264 h 6858000"/>
              <a:gd name="connsiteX7" fmla="*/ 6560242 w 13138323"/>
              <a:gd name="connsiteY7" fmla="*/ 1000107 h 6858000"/>
              <a:gd name="connsiteX0" fmla="*/ 2077517 w 13156160"/>
              <a:gd name="connsiteY0" fmla="*/ 0 h 8819212"/>
              <a:gd name="connsiteX1" fmla="*/ 11221517 w 13156160"/>
              <a:gd name="connsiteY1" fmla="*/ 0 h 8819212"/>
              <a:gd name="connsiteX2" fmla="*/ 11221517 w 13156160"/>
              <a:gd name="connsiteY2" fmla="*/ 6858000 h 8819212"/>
              <a:gd name="connsiteX3" fmla="*/ 2077517 w 13156160"/>
              <a:gd name="connsiteY3" fmla="*/ 6858000 h 8819212"/>
              <a:gd name="connsiteX4" fmla="*/ 2077517 w 13156160"/>
              <a:gd name="connsiteY4" fmla="*/ 0 h 8819212"/>
              <a:gd name="connsiteX5" fmla="*/ 6578079 w 13156160"/>
              <a:gd name="connsiteY5" fmla="*/ 1000107 h 8819212"/>
              <a:gd name="connsiteX6" fmla="*/ 6578080 w 13156160"/>
              <a:gd name="connsiteY6" fmla="*/ 5429264 h 8819212"/>
              <a:gd name="connsiteX7" fmla="*/ 6578079 w 13156160"/>
              <a:gd name="connsiteY7" fmla="*/ 1000107 h 8819212"/>
              <a:gd name="connsiteX0" fmla="*/ 0 w 11078643"/>
              <a:gd name="connsiteY0" fmla="*/ 0 h 6858000"/>
              <a:gd name="connsiteX1" fmla="*/ 9144000 w 11078643"/>
              <a:gd name="connsiteY1" fmla="*/ 0 h 6858000"/>
              <a:gd name="connsiteX2" fmla="*/ 9144000 w 11078643"/>
              <a:gd name="connsiteY2" fmla="*/ 6858000 h 6858000"/>
              <a:gd name="connsiteX3" fmla="*/ 0 w 11078643"/>
              <a:gd name="connsiteY3" fmla="*/ 6858000 h 6858000"/>
              <a:gd name="connsiteX4" fmla="*/ 0 w 11078643"/>
              <a:gd name="connsiteY4" fmla="*/ 0 h 6858000"/>
              <a:gd name="connsiteX5" fmla="*/ 4500562 w 11078643"/>
              <a:gd name="connsiteY5" fmla="*/ 1000107 h 6858000"/>
              <a:gd name="connsiteX6" fmla="*/ 4500563 w 11078643"/>
              <a:gd name="connsiteY6" fmla="*/ 5429264 h 6858000"/>
              <a:gd name="connsiteX7" fmla="*/ 4500562 w 11078643"/>
              <a:gd name="connsiteY7" fmla="*/ 1000107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4500562 w 9144000"/>
              <a:gd name="connsiteY5" fmla="*/ 1000107 h 6858000"/>
              <a:gd name="connsiteX6" fmla="*/ 4500563 w 9144000"/>
              <a:gd name="connsiteY6" fmla="*/ 5429264 h 6858000"/>
              <a:gd name="connsiteX7" fmla="*/ 4500562 w 9144000"/>
              <a:gd name="connsiteY7" fmla="*/ 1000107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4500562 w 9144000"/>
              <a:gd name="connsiteY5" fmla="*/ 1000107 h 6858000"/>
              <a:gd name="connsiteX6" fmla="*/ 4500563 w 9144000"/>
              <a:gd name="connsiteY6" fmla="*/ 5429264 h 6858000"/>
              <a:gd name="connsiteX7" fmla="*/ 4500562 w 9144000"/>
              <a:gd name="connsiteY7" fmla="*/ 1000107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4500562 w 9144000"/>
              <a:gd name="connsiteY5" fmla="*/ 1000107 h 6858000"/>
              <a:gd name="connsiteX6" fmla="*/ 4500563 w 9144000"/>
              <a:gd name="connsiteY6" fmla="*/ 5429264 h 6858000"/>
              <a:gd name="connsiteX7" fmla="*/ 4500562 w 9144000"/>
              <a:gd name="connsiteY7" fmla="*/ 1000107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4500562 w 9144000"/>
              <a:gd name="connsiteY5" fmla="*/ 1000107 h 6858000"/>
              <a:gd name="connsiteX6" fmla="*/ 4500563 w 9144000"/>
              <a:gd name="connsiteY6" fmla="*/ 5429264 h 6858000"/>
              <a:gd name="connsiteX7" fmla="*/ 4500562 w 9144000"/>
              <a:gd name="connsiteY7" fmla="*/ 1000107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4500562 w 9144000"/>
              <a:gd name="connsiteY5" fmla="*/ 1000107 h 6858000"/>
              <a:gd name="connsiteX6" fmla="*/ 4500563 w 9144000"/>
              <a:gd name="connsiteY6" fmla="*/ 5429264 h 6858000"/>
              <a:gd name="connsiteX7" fmla="*/ 4500562 w 9144000"/>
              <a:gd name="connsiteY7" fmla="*/ 1000107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4500562 w 9144000"/>
              <a:gd name="connsiteY5" fmla="*/ 1000107 h 6858000"/>
              <a:gd name="connsiteX6" fmla="*/ 4500563 w 9144000"/>
              <a:gd name="connsiteY6" fmla="*/ 5429264 h 6858000"/>
              <a:gd name="connsiteX7" fmla="*/ 4500562 w 9144000"/>
              <a:gd name="connsiteY7" fmla="*/ 1000107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4572000 w 9144000"/>
              <a:gd name="connsiteY5" fmla="*/ 928670 h 6858000"/>
              <a:gd name="connsiteX6" fmla="*/ 4500563 w 9144000"/>
              <a:gd name="connsiteY6" fmla="*/ 5429264 h 6858000"/>
              <a:gd name="connsiteX7" fmla="*/ 4572000 w 9144000"/>
              <a:gd name="connsiteY7" fmla="*/ 92867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4572000 w 9144000"/>
              <a:gd name="connsiteY5" fmla="*/ 928670 h 6858000"/>
              <a:gd name="connsiteX6" fmla="*/ 4572000 w 9144000"/>
              <a:gd name="connsiteY6" fmla="*/ 5500702 h 6858000"/>
              <a:gd name="connsiteX7" fmla="*/ 4572000 w 9144000"/>
              <a:gd name="connsiteY7" fmla="*/ 92867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4572000 w 9144000"/>
              <a:gd name="connsiteY5" fmla="*/ 928670 h 6858000"/>
              <a:gd name="connsiteX6" fmla="*/ 4572000 w 9144000"/>
              <a:gd name="connsiteY6" fmla="*/ 5857892 h 6858000"/>
              <a:gd name="connsiteX7" fmla="*/ 4572000 w 9144000"/>
              <a:gd name="connsiteY7" fmla="*/ 92867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4572000 w 9144000"/>
              <a:gd name="connsiteY5" fmla="*/ 928670 h 6858000"/>
              <a:gd name="connsiteX6" fmla="*/ 4572000 w 9144000"/>
              <a:gd name="connsiteY6" fmla="*/ 5857892 h 6858000"/>
              <a:gd name="connsiteX7" fmla="*/ 4572000 w 9144000"/>
              <a:gd name="connsiteY7" fmla="*/ 92867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4572000 w 9144000"/>
              <a:gd name="connsiteY5" fmla="*/ 928670 h 6858000"/>
              <a:gd name="connsiteX6" fmla="*/ 4572000 w 9144000"/>
              <a:gd name="connsiteY6" fmla="*/ 5857892 h 6858000"/>
              <a:gd name="connsiteX7" fmla="*/ 4572000 w 9144000"/>
              <a:gd name="connsiteY7" fmla="*/ 92867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4572000 w 9144000"/>
              <a:gd name="connsiteY5" fmla="*/ 928670 h 6858000"/>
              <a:gd name="connsiteX6" fmla="*/ 4572000 w 9144000"/>
              <a:gd name="connsiteY6" fmla="*/ 5857892 h 6858000"/>
              <a:gd name="connsiteX7" fmla="*/ 4572000 w 9144000"/>
              <a:gd name="connsiteY7" fmla="*/ 92867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4572000 w 9144000"/>
              <a:gd name="connsiteY5" fmla="*/ 928670 h 6858000"/>
              <a:gd name="connsiteX6" fmla="*/ 4572000 w 9144000"/>
              <a:gd name="connsiteY6" fmla="*/ 5857892 h 6858000"/>
              <a:gd name="connsiteX7" fmla="*/ 4572000 w 9144000"/>
              <a:gd name="connsiteY7" fmla="*/ 92867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4572000 w 9144000"/>
              <a:gd name="connsiteY5" fmla="*/ 1000108 h 6858000"/>
              <a:gd name="connsiteX6" fmla="*/ 4572000 w 9144000"/>
              <a:gd name="connsiteY6" fmla="*/ 5857892 h 6858000"/>
              <a:gd name="connsiteX7" fmla="*/ 4572000 w 9144000"/>
              <a:gd name="connsiteY7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4572000 w 9144000"/>
              <a:gd name="connsiteY5" fmla="*/ 1000108 h 6858000"/>
              <a:gd name="connsiteX6" fmla="*/ 4572000 w 9144000"/>
              <a:gd name="connsiteY6" fmla="*/ 5857892 h 6858000"/>
              <a:gd name="connsiteX7" fmla="*/ 4572000 w 9144000"/>
              <a:gd name="connsiteY7" fmla="*/ 1000108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144000" h="6858000">
                <a:moveTo>
                  <a:pt x="0" y="0"/>
                </a:moveTo>
                <a:lnTo>
                  <a:pt x="9144000" y="0"/>
                </a:lnTo>
                <a:lnTo>
                  <a:pt x="9144000" y="6858000"/>
                </a:lnTo>
                <a:lnTo>
                  <a:pt x="0" y="6858000"/>
                </a:lnTo>
                <a:lnTo>
                  <a:pt x="0" y="0"/>
                </a:lnTo>
                <a:close/>
                <a:moveTo>
                  <a:pt x="4572000" y="1000108"/>
                </a:moveTo>
                <a:cubicBezTo>
                  <a:pt x="1547231" y="1086348"/>
                  <a:pt x="1100826" y="5572718"/>
                  <a:pt x="4572000" y="5857892"/>
                </a:cubicBezTo>
                <a:cubicBezTo>
                  <a:pt x="8240102" y="5506400"/>
                  <a:pt x="7550755" y="1066320"/>
                  <a:pt x="4572000" y="1000108"/>
                </a:cubicBezTo>
                <a:close/>
              </a:path>
            </a:pathLst>
          </a:custGeom>
          <a:gradFill>
            <a:gsLst>
              <a:gs pos="0">
                <a:srgbClr val="FF3399">
                  <a:alpha val="66000"/>
                </a:srgbClr>
              </a:gs>
              <a:gs pos="25000">
                <a:schemeClr val="bg2">
                  <a:lumMod val="60000"/>
                  <a:lumOff val="40000"/>
                  <a:alpha val="54000"/>
                </a:schemeClr>
              </a:gs>
              <a:gs pos="50000">
                <a:schemeClr val="tx1"/>
              </a:gs>
              <a:gs pos="97000">
                <a:srgbClr val="01A78F">
                  <a:lumMod val="31000"/>
                </a:srgbClr>
              </a:gs>
              <a:gs pos="83000">
                <a:srgbClr val="3366FF">
                  <a:alpha val="2900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pic>
        <p:nvPicPr>
          <p:cNvPr id="13320" name="4 Imagen" descr="Diapositiva80"/>
          <p:cNvPicPr>
            <a:picLocks noGrp="1" noChangeAspect="1"/>
          </p:cNvPicPr>
          <p:nvPr isPhoto="1"/>
        </p:nvPicPr>
        <p:blipFill>
          <a:blip r:embed="rId3" cstate="print"/>
          <a:srcRect l="37483" t="15302" r="43243" b="61530"/>
          <a:stretch>
            <a:fillRect/>
          </a:stretch>
        </p:blipFill>
        <p:spPr bwMode="auto">
          <a:xfrm>
            <a:off x="3419475" y="1062038"/>
            <a:ext cx="1762125" cy="1589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21" name="5 Imagen" descr="Diapositiva80"/>
          <p:cNvPicPr>
            <a:picLocks noGrp="1" noChangeAspect="1"/>
          </p:cNvPicPr>
          <p:nvPr isPhoto="1"/>
        </p:nvPicPr>
        <p:blipFill>
          <a:blip r:embed="rId3" cstate="print"/>
          <a:srcRect l="37483" t="51961" r="45192" b="31177"/>
          <a:stretch>
            <a:fillRect/>
          </a:stretch>
        </p:blipFill>
        <p:spPr bwMode="auto">
          <a:xfrm>
            <a:off x="3419475" y="3573463"/>
            <a:ext cx="1584325" cy="1155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14 Elipse"/>
          <p:cNvSpPr/>
          <p:nvPr/>
        </p:nvSpPr>
        <p:spPr>
          <a:xfrm>
            <a:off x="2123728" y="1052736"/>
            <a:ext cx="4968552" cy="4824536"/>
          </a:xfrm>
          <a:prstGeom prst="ellipse">
            <a:avLst/>
          </a:prstGeom>
          <a:gradFill>
            <a:gsLst>
              <a:gs pos="0">
                <a:srgbClr val="FF3399">
                  <a:alpha val="66000"/>
                </a:srgbClr>
              </a:gs>
              <a:gs pos="25000">
                <a:schemeClr val="bg2">
                  <a:lumMod val="60000"/>
                  <a:lumOff val="40000"/>
                  <a:alpha val="54000"/>
                </a:schemeClr>
              </a:gs>
              <a:gs pos="50000">
                <a:schemeClr val="tx1"/>
              </a:gs>
              <a:gs pos="97000">
                <a:srgbClr val="01A78F">
                  <a:lumMod val="31000"/>
                </a:srgbClr>
              </a:gs>
              <a:gs pos="83000">
                <a:srgbClr val="3366FF">
                  <a:alpha val="2900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16" name="Picture 2"/>
          <p:cNvPicPr>
            <a:picLocks noChangeAspect="1" noChangeArrowheads="1"/>
          </p:cNvPicPr>
          <p:nvPr/>
        </p:nvPicPr>
        <p:blipFill>
          <a:blip r:embed="rId4" cstate="print">
            <a:duotone>
              <a:schemeClr val="accent5">
                <a:shade val="45000"/>
                <a:satMod val="135000"/>
              </a:schemeClr>
              <a:prstClr val="white"/>
            </a:duotone>
            <a:extLst/>
          </a:blip>
          <a:srcRect/>
          <a:stretch>
            <a:fillRect/>
          </a:stretch>
        </p:blipFill>
        <p:spPr bwMode="auto">
          <a:xfrm>
            <a:off x="5868144" y="260648"/>
            <a:ext cx="2592288" cy="1008112"/>
          </a:xfrm>
          <a:prstGeom prst="rect">
            <a:avLst/>
          </a:prstGeom>
          <a:noFill/>
          <a:ln>
            <a:noFill/>
          </a:ln>
          <a:effectLst>
            <a:outerShdw blurRad="50800" dist="50800" dir="5400000" algn="ctr" rotWithShape="0">
              <a:schemeClr val="tx1"/>
            </a:outerShdw>
          </a:effectLst>
          <a:extLst/>
        </p:spPr>
      </p:pic>
      <p:pic>
        <p:nvPicPr>
          <p:cNvPr id="17" name="16 Imagen" descr="Diapositiva2.JPG"/>
          <p:cNvPicPr>
            <a:picLocks noGrp="1" noChangeAspect="1"/>
          </p:cNvPicPr>
          <p:nvPr isPhoto="1"/>
        </p:nvPicPr>
        <p:blipFill>
          <a:blip r:embed="rId5" cstate="print">
            <a:duotone>
              <a:schemeClr val="accent5">
                <a:shade val="45000"/>
                <a:satMod val="135000"/>
              </a:schemeClr>
              <a:prstClr val="white"/>
            </a:duotone>
          </a:blip>
          <a:srcRect l="40157" t="40945" r="41339" b="40945"/>
          <a:stretch>
            <a:fillRect/>
          </a:stretch>
        </p:blipFill>
        <p:spPr>
          <a:xfrm>
            <a:off x="8215338" y="6429396"/>
            <a:ext cx="785818" cy="279954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w="139700" prst="cross"/>
          </a:sp3d>
        </p:spPr>
      </p:pic>
      <p:pic>
        <p:nvPicPr>
          <p:cNvPr id="18" name="Picture 2"/>
          <p:cNvPicPr>
            <a:picLocks noChangeAspect="1" noChangeArrowheads="1"/>
          </p:cNvPicPr>
          <p:nvPr/>
        </p:nvPicPr>
        <p:blipFill>
          <a:blip r:embed="rId6" cstate="print">
            <a:lum bright="-40000" contrast="40000"/>
          </a:blip>
          <a:srcRect/>
          <a:stretch>
            <a:fillRect/>
          </a:stretch>
        </p:blipFill>
        <p:spPr bwMode="auto">
          <a:xfrm>
            <a:off x="8286750" y="6429375"/>
            <a:ext cx="652463" cy="261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18 Marco"/>
          <p:cNvSpPr/>
          <p:nvPr/>
        </p:nvSpPr>
        <p:spPr>
          <a:xfrm>
            <a:off x="-1620688" y="-1611560"/>
            <a:ext cx="12385376" cy="10081120"/>
          </a:xfrm>
          <a:prstGeom prst="frame">
            <a:avLst>
              <a:gd name="adj1" fmla="val 15594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med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4" presetClass="path" presetSubtype="0" repeatCount="indefinite" accel="41778" decel="4177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5955 0.00255 C -0.05955 0.00278 0.65538 -0.08402 0.67795 -0.19259 C 0.70052 -0.30115 0.38524 -0.25347 0.40139 -0.37453 C 0.41771 -0.49606 0.69028 -0.38402 0.6941 -0.4956 C 0.69792 -0.60717 0.52396 -0.60023 0.46511 -0.67268 C 0.41181 -0.76504 0.4 -0.99444 0.37413 -1.04838 " pathEditMode="relative" rAng="0" ptsTypes="fsssaf">
                                      <p:cBhvr>
                                        <p:cTn id="6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8003" y="-52546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44" presetClass="path" presetSubtype="0" repeatCount="indefinite" accel="44235" decel="44235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animMotion origin="layout" path="M 0.0059 0.22176 C 0.0059 0.22199 0.72604 0.1294 0.74861 0.02083 C 0.77118 -0.08773 0.4559 -0.04028 0.47222 -0.16111 C 0.48854 -0.28287 0.76094 -0.1706 0.76476 -0.28217 C 0.76858 -0.39375 0.5941 -0.3868 0.53577 -0.45949 C 0.48247 -0.55162 0.47066 -0.78102 0.44497 -0.83495 " pathEditMode="relative" rAng="0" ptsTypes="fsssaf">
                                      <p:cBhvr>
                                        <p:cTn id="8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83" y="-528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44" presetClass="path" presetSubtype="0" repeatCount="indefinite" accel="47000" decel="47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0.01094 0.04074 C 0.0316 0.03449 0.11493 0.04027 0.23542 0.00856 C 0.35486 -0.02315 0.67153 -0.0926 0.70452 -0.14931 C 0.72674 -0.25811 0.41719 -0.20996 0.43316 -0.33125 C 0.44913 -0.45278 0.71667 -0.34074 0.72031 -0.45232 C 0.72413 -0.56412 0.5533 -0.55718 0.49549 -0.62963 C 0.44323 -0.72176 0.4316 -0.95139 0.40642 -1.00556 " pathEditMode="relative" rAng="0" ptsTypes="fasssaf">
                                      <p:cBhvr>
                                        <p:cTn id="10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69" y="-523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44" presetClass="path" presetSubtype="0" repeatCount="indefinite" accel="44235" decel="44235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animMotion origin="layout" path="M -0.02726 0.1081 C -0.02726 0.10834 0.69288 0.01574 0.71545 -0.09282 C 0.73802 -0.20139 0.42274 -0.15393 0.43906 -0.27477 C 0.45538 -0.39653 0.72778 -0.28426 0.7316 -0.39583 C 0.73542 -0.50741 0.56094 -0.50046 0.50261 -0.57315 C 0.44931 -0.66528 0.4375 -0.89467 0.41181 -0.94861 " pathEditMode="relative" rAng="0" ptsTypes="fsssaf">
                                      <p:cBhvr>
                                        <p:cTn id="12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83" y="-528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44" presetClass="path" presetSubtype="0" repeatCount="indefinite" accel="44235" decel="44235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0.00607 0.16944 C 0.00607 0.16967 0.72621 0.07708 0.74878 -0.03149 C 0.77135 -0.14005 0.45607 -0.0926 0.47239 -0.21343 C 0.48871 -0.33519 0.76111 -0.22292 0.76493 -0.33449 C 0.76875 -0.44607 0.59427 -0.43912 0.53593 -0.51181 C 0.48264 -0.60394 0.47083 -0.83334 0.44514 -0.88727 " pathEditMode="relative" rAng="0" ptsTypes="fsssaf">
                                      <p:cBhvr>
                                        <p:cTn id="14" dur="4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83" y="-528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44" presetClass="path" presetSubtype="0" repeatCount="indefinite" accel="44235" decel="44235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animMotion origin="layout" path="M 0.01111 0.26412 C 0.01111 0.26436 0.73125 0.17176 0.75382 0.0632 C 0.77639 -0.04537 0.46111 0.00209 0.47743 -0.11875 C 0.49375 -0.24051 0.76615 -0.12824 0.76997 -0.23981 C 0.77379 -0.35139 0.59931 -0.34444 0.54098 -0.41713 C 0.48768 -0.50926 0.47587 -0.73865 0.45018 -0.79259 " pathEditMode="relative" rAng="0" ptsTypes="fsssaf">
                                      <p:cBhvr>
                                        <p:cTn id="16" dur="4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83" y="-528"/>
                                    </p:animMotion>
                                  </p:childTnLst>
                                </p:cTn>
                              </p:par>
                              <p:par>
                                <p:cTn id="1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3" presetClass="exit" presetSubtype="1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8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 smtClean="0">
              <a:solidFill>
                <a:srgbClr val="000000"/>
              </a:solidFill>
              <a:cs typeface="+mn-cs"/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 smtClean="0">
              <a:solidFill>
                <a:srgbClr val="000000"/>
              </a:solidFill>
              <a:cs typeface="+mn-cs"/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 smtClean="0">
              <a:solidFill>
                <a:srgbClr val="000000"/>
              </a:solidFill>
              <a:cs typeface="+mn-cs"/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 smtClean="0">
              <a:solidFill>
                <a:srgbClr val="000000"/>
              </a:solidFill>
              <a:cs typeface="+mn-cs"/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  <a:cs typeface="+mn-cs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 smtClean="0">
              <a:solidFill>
                <a:srgbClr val="000000"/>
              </a:solidFill>
              <a:cs typeface="+mn-cs"/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  <a:cs typeface="+mn-cs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  <a:cs typeface="+mn-cs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  <a:cs typeface="+mn-cs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498</TotalTime>
  <Words>267</Words>
  <Application>Microsoft Office PowerPoint</Application>
  <PresentationFormat>Presentación en pantalla (4:3)</PresentationFormat>
  <Paragraphs>65</Paragraphs>
  <Slides>12</Slides>
  <Notes>2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12</vt:i4>
      </vt:variant>
    </vt:vector>
  </HeadingPairs>
  <TitlesOfParts>
    <vt:vector size="14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Paloma</dc:creator>
  <cp:lastModifiedBy>Paloma</cp:lastModifiedBy>
  <dcterms:created xsi:type="dcterms:W3CDTF">2014-03-04T11:33:42Z</dcterms:created>
  <dcterms:modified xsi:type="dcterms:W3CDTF">2014-03-05T09:23:53Z</dcterms:modified>
</cp:coreProperties>
</file>