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8" r:id="rId1"/>
    <p:sldMasterId id="2147483708" r:id="rId2"/>
  </p:sldMasterIdLst>
  <p:notesMasterIdLst>
    <p:notesMasterId r:id="rId23"/>
  </p:notesMasterIdLst>
  <p:sldIdLst>
    <p:sldId id="265" r:id="rId3"/>
    <p:sldId id="259" r:id="rId4"/>
    <p:sldId id="268" r:id="rId5"/>
    <p:sldId id="257" r:id="rId6"/>
    <p:sldId id="258" r:id="rId7"/>
    <p:sldId id="273" r:id="rId8"/>
    <p:sldId id="260" r:id="rId9"/>
    <p:sldId id="269" r:id="rId10"/>
    <p:sldId id="262" r:id="rId11"/>
    <p:sldId id="263" r:id="rId12"/>
    <p:sldId id="264" r:id="rId13"/>
    <p:sldId id="274" r:id="rId14"/>
    <p:sldId id="267" r:id="rId15"/>
    <p:sldId id="277" r:id="rId16"/>
    <p:sldId id="278" r:id="rId17"/>
    <p:sldId id="276" r:id="rId18"/>
    <p:sldId id="275" r:id="rId19"/>
    <p:sldId id="266" r:id="rId20"/>
    <p:sldId id="272" r:id="rId21"/>
    <p:sldId id="27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LdH8iSyjV4I4U6V2t8kwg==" hashData="XZYdrLiE6JcH5ZI3DItBn42GiVICwR7/Uc16uk9vk9+B1Vyq5Mmu6Op05btbloLMedS+Xeq8YYRZ+E7WXgzXf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1" d="100"/>
          <a:sy n="71" d="100"/>
        </p:scale>
        <p:origin x="30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D91E04-200A-4DD2-8769-7F2A762468B1}" type="datetimeFigureOut">
              <a:rPr lang="es-ES" smtClean="0"/>
              <a:t>13/06/2014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534433-B4A3-4CFB-B999-DBFF9B280B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4192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34433-B4A3-4CFB-B999-DBFF9B280B9A}" type="slidenum">
              <a:rPr lang="es-ES" smtClean="0"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8690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4091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6/13/2014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121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9049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957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6/13/2014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6763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5431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6400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9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5474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8221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9517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3917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60874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665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5670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73183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65015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945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09291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C1A77A-C492-4EB1-BF81-B14771D1714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83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6/13/2014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934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  <p:sldLayoutId id="214748370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65B0E9EA-5E63-4D3F-9F34-7D84564FCA27}" type="slidenum">
              <a:rPr lang="es-ES_tradnl" smtClean="0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001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microsoft.com/office/2007/relationships/hdphoto" Target="../media/hdphoto2.wdp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44" y="416859"/>
            <a:ext cx="8386738" cy="6104965"/>
          </a:xfrm>
          <a:prstGeom prst="rect">
            <a:avLst/>
          </a:prstGeom>
        </p:spPr>
      </p:pic>
      <p:pic>
        <p:nvPicPr>
          <p:cNvPr id="10248" name="Picture 8" descr="http://www.isa-designs.com/wp-content/uploads/2009/06/animacion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87" y="4227166"/>
            <a:ext cx="2556310" cy="21332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50" name="Picture 10" descr="http://regalosdiadelpadre.org/wp-content/uploads/2014/04/Postales-de-amor-para-el-dia-del-padre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01" b="94895" l="12200" r="99000">
                        <a14:foregroundMark x1="63600" y1="8108" x2="63600" y2="8108"/>
                        <a14:foregroundMark x1="69800" y1="6306" x2="69800" y2="6306"/>
                        <a14:foregroundMark x1="75200" y1="8709" x2="75200" y2="8709"/>
                        <a14:foregroundMark x1="77200" y1="11411" x2="77200" y2="11411"/>
                        <a14:foregroundMark x1="59200" y1="6907" x2="59200" y2="6907"/>
                        <a14:foregroundMark x1="57000" y1="11411" x2="57000" y2="11411"/>
                        <a14:foregroundMark x1="56200" y1="21021" x2="56200" y2="21021"/>
                        <a14:foregroundMark x1="67000" y1="4505" x2="67000" y2="4505"/>
                        <a14:foregroundMark x1="63200" y1="3604" x2="63200" y2="3604"/>
                        <a14:foregroundMark x1="78000" y1="17117" x2="78000" y2="171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017" t="2342" r="3113" b="6509"/>
          <a:stretch/>
        </p:blipFill>
        <p:spPr bwMode="auto">
          <a:xfrm flipH="1">
            <a:off x="3125697" y="1835523"/>
            <a:ext cx="2428188" cy="2391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 rot="19254372">
            <a:off x="339084" y="1275979"/>
            <a:ext cx="323838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FELIZ DIA</a:t>
            </a:r>
          </a:p>
          <a:p>
            <a:pPr algn="ctr"/>
            <a:r>
              <a:rPr lang="es-ES" sz="4400" b="1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 DEL PADRE</a:t>
            </a:r>
            <a:endParaRPr lang="es-ES" sz="44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16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000">
        <p14:ripple/>
        <p:sndAc>
          <p:stSnd>
            <p:snd r:embed="rId2" name="franco de vita   no basta (letra)[2].wav"/>
          </p:stSnd>
        </p:sndAc>
      </p:transition>
    </mc:Choice>
    <mc:Fallback xmlns="">
      <p:transition spd="slow" advTm="16000">
        <p:fade/>
        <p:sndAc>
          <p:stSnd>
            <p:snd r:embed="rId7" name="franco de vita   no basta (letra)[2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telesecundaria.gob.mx/ARTICULOS_VARIOS/IMAGENES/29_may/padre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12" y="416859"/>
            <a:ext cx="8269941" cy="6064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469342" y="753959"/>
            <a:ext cx="533848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333333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s-ES" sz="2800" dirty="0" smtClean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Nooo </a:t>
            </a:r>
            <a:r>
              <a:rPr lang="es-ES" sz="2800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Basta</a:t>
            </a:r>
            <a:br>
              <a:rPr lang="es-ES" sz="2800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traerlos al mundo porque es obligatorio</a:t>
            </a:r>
            <a:br>
              <a:rPr lang="es-ES" sz="2800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porque son la base del matrimonio</a:t>
            </a:r>
            <a:br>
              <a:rPr lang="es-ES" sz="2800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 porque te equivocaste en la </a:t>
            </a:r>
            <a:r>
              <a:rPr lang="es-ES" sz="2800" dirty="0" smtClean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cuenta.</a:t>
            </a:r>
            <a:endParaRPr lang="es-ES" sz="28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52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000">
        <p15:prstTrans prst="crush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fotos.starmedia.com/imagenes/2012/06/Dia-del-padre-2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60" y="349623"/>
            <a:ext cx="8277564" cy="605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64776" y="349623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Nooo </a:t>
            </a:r>
            <a:r>
              <a:rPr lang="es-ES" sz="28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basta con llevarlos a la escuela a que </a:t>
            </a:r>
            <a:r>
              <a:rPr lang="es-ES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aprendan, porque </a:t>
            </a:r>
            <a:r>
              <a:rPr lang="es-ES" sz="28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vida cada vez es más </a:t>
            </a:r>
            <a:r>
              <a:rPr lang="es-ES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dura ,ser </a:t>
            </a:r>
            <a:r>
              <a:rPr lang="es-ES" sz="28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 que tu padre no pudo </a:t>
            </a:r>
            <a:r>
              <a:rPr lang="es-ES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ser.</a:t>
            </a:r>
            <a:r>
              <a:rPr lang="es-ES" sz="28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s-ES" sz="28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2800" b="1" dirty="0">
              <a:solidFill>
                <a:schemeClr val="accent1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531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crush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todofb.com/wp-content/uploads/2012/06/feliz-dia-del-padre-facebook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60"/>
          <a:stretch/>
        </p:blipFill>
        <p:spPr bwMode="auto">
          <a:xfrm>
            <a:off x="430306" y="416859"/>
            <a:ext cx="8269941" cy="6118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532964" y="4882206"/>
            <a:ext cx="64949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Nooo basta </a:t>
            </a:r>
            <a:r>
              <a:rPr lang="es-ES" sz="2800" b="1" dirty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de afecto tu le has dado bien </a:t>
            </a:r>
            <a:r>
              <a:rPr lang="es-ES" sz="2800" b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poco todo </a:t>
            </a:r>
            <a:r>
              <a:rPr lang="es-ES" sz="2800" b="1" dirty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culpa del maldito trabajo y del </a:t>
            </a:r>
            <a:r>
              <a:rPr lang="es-ES" sz="2800" b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tiempo.</a:t>
            </a:r>
            <a:r>
              <a:rPr lang="es-ES" sz="2800" b="1" dirty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s-ES" sz="2800" b="1" dirty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2800" b="1" dirty="0">
              <a:solidFill>
                <a:srgbClr val="00B0F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606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crush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bekia.es/images/galeria/34000/34979_primera-foto-milan-pique-mebarak-junto-padre-gerard-piqu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07" y="349624"/>
            <a:ext cx="8350622" cy="613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6521824" y="1529413"/>
            <a:ext cx="225910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Nooo </a:t>
            </a:r>
            <a:r>
              <a:rPr lang="es-ES" sz="2800" b="1" dirty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basta</a:t>
            </a:r>
            <a:br>
              <a:rPr lang="es-ES" sz="2800" b="1" dirty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porque cuando quiso hablar de un </a:t>
            </a:r>
            <a:r>
              <a:rPr lang="es-ES" sz="28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problema,</a:t>
            </a:r>
            <a:r>
              <a:rPr lang="es-ES" sz="2800" b="1" dirty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s-ES" sz="2800" b="1" dirty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 le dijiste niño será mañana es muy tarde, estoy </a:t>
            </a:r>
            <a:r>
              <a:rPr lang="es-ES" sz="28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cansado.</a:t>
            </a:r>
            <a:endParaRPr lang="es-ES" sz="2800" b="1" dirty="0">
              <a:solidFill>
                <a:srgbClr val="0070C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576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crush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4.bp.blogspot.com/-rBgOCRRl4Y8/Ub00QPUbGxI/AAAAAAAAMS4/nzr6QaGnL4I/s1600/Dios+bendice+a+mi+papa+feliz+dia+del+padre+oracion+tarjetas+postales+para+etique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68" y="414068"/>
            <a:ext cx="8367623" cy="607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6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000">
        <p15:prstTrans prst="origami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castillochancay.com/castillo/images/stories/dia-del-pad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624" y="403412"/>
            <a:ext cx="8444752" cy="60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036498" y="4542489"/>
            <a:ext cx="563685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Nooo </a:t>
            </a:r>
            <a:r>
              <a:rPr lang="es-ES" sz="2800" b="1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basta</a:t>
            </a:r>
            <a:br>
              <a:rPr lang="es-ES" sz="2800" b="1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comprarle todo lo que quiso </a:t>
            </a:r>
            <a:r>
              <a:rPr lang="es-ES" sz="2800" b="1" dirty="0" smtClean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comprarse,</a:t>
            </a:r>
            <a:r>
              <a:rPr lang="es-ES" sz="2800" b="1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s-ES" sz="2800" b="1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auto nuevo antes de graduarse</a:t>
            </a:r>
            <a:br>
              <a:rPr lang="es-ES" sz="2800" b="1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viviera lo que tú no has vivido</a:t>
            </a:r>
            <a:br>
              <a:rPr lang="es-ES" sz="2800" b="1" dirty="0">
                <a:solidFill>
                  <a:srgbClr val="33333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28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889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000">
        <p15:prstTrans prst="crush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488" t="-1576" r="-488" b="3377"/>
          <a:stretch/>
        </p:blipFill>
        <p:spPr>
          <a:xfrm>
            <a:off x="430306" y="309281"/>
            <a:ext cx="8269941" cy="613185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30306" y="416859"/>
            <a:ext cx="786652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C00000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Nooo </a:t>
            </a:r>
            <a:r>
              <a:rPr lang="es-ES" sz="2800" dirty="0">
                <a:solidFill>
                  <a:srgbClr val="C00000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basta con creerse un padre </a:t>
            </a:r>
            <a:endParaRPr lang="es-ES" sz="2800" dirty="0" smtClean="0">
              <a:solidFill>
                <a:srgbClr val="C00000"/>
              </a:solidFill>
              <a:effectLst>
                <a:glow rad="101600">
                  <a:srgbClr val="0070C0">
                    <a:alpha val="60000"/>
                  </a:srgb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ES" sz="2800" dirty="0" smtClean="0">
                <a:solidFill>
                  <a:srgbClr val="C00000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excelente. porque </a:t>
            </a:r>
            <a:r>
              <a:rPr lang="es-ES" sz="2800" dirty="0">
                <a:solidFill>
                  <a:srgbClr val="C00000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eso te dice </a:t>
            </a:r>
            <a:endParaRPr lang="es-ES" sz="2800" dirty="0" smtClean="0">
              <a:solidFill>
                <a:srgbClr val="C00000"/>
              </a:solidFill>
              <a:effectLst>
                <a:glow rad="101600">
                  <a:srgbClr val="0070C0">
                    <a:alpha val="60000"/>
                  </a:srgb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ES" sz="2800" dirty="0" smtClean="0">
                <a:solidFill>
                  <a:srgbClr val="C00000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gente a </a:t>
            </a:r>
            <a:r>
              <a:rPr lang="es-ES" sz="2800" dirty="0">
                <a:solidFill>
                  <a:srgbClr val="C00000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tus hijos </a:t>
            </a:r>
            <a:r>
              <a:rPr lang="es-ES" sz="2800" dirty="0" smtClean="0">
                <a:solidFill>
                  <a:srgbClr val="C00000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nunca</a:t>
            </a:r>
          </a:p>
          <a:p>
            <a:r>
              <a:rPr lang="es-ES" sz="2800" dirty="0" smtClean="0">
                <a:solidFill>
                  <a:srgbClr val="C00000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2800" dirty="0">
                <a:solidFill>
                  <a:srgbClr val="C00000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 falta </a:t>
            </a:r>
            <a:r>
              <a:rPr lang="es-ES" sz="2800" dirty="0" smtClean="0">
                <a:solidFill>
                  <a:srgbClr val="C00000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nada.</a:t>
            </a:r>
            <a:endParaRPr lang="es-ES" sz="2800" dirty="0">
              <a:solidFill>
                <a:srgbClr val="C00000"/>
              </a:solidFill>
              <a:effectLst>
                <a:glow rad="101600">
                  <a:srgbClr val="0070C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3086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2000">
        <p15:prstTrans prst="origami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mujer.starmedia.com/imagenes/2012/06/feliz-dia-pap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59" y="416860"/>
            <a:ext cx="8310282" cy="603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378823" y="534778"/>
            <a:ext cx="3200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Nooo </a:t>
            </a:r>
            <a: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basta</a:t>
            </a:r>
            <a:b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porque cuando quiso hablarte de </a:t>
            </a:r>
            <a:r>
              <a:rPr lang="es-ES" sz="2800" b="1" dirty="0" smtClean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sexo,</a:t>
            </a:r>
            <a: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 te subieron los colores al rostro y te </a:t>
            </a:r>
            <a:r>
              <a:rPr lang="es-ES" sz="2800" b="1" dirty="0" smtClean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fuiste.</a:t>
            </a:r>
            <a: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s-ES" sz="2800" b="1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2800" b="1" dirty="0"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724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0000">
        <p15:prstTrans prst="origami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noticias.starmedia.com/imagenes/2012/06/dia-del-padre-300x2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18" y="363071"/>
            <a:ext cx="8431306" cy="60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34838" y="363071"/>
            <a:ext cx="82729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accent4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Nooo </a:t>
            </a:r>
            <a:r>
              <a:rPr lang="es-ES" sz="2800" b="1" dirty="0">
                <a:solidFill>
                  <a:schemeClr val="accent4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basta porque de haber tenido un </a:t>
            </a:r>
            <a:r>
              <a:rPr lang="es-ES" sz="2800" b="1" dirty="0" smtClean="0">
                <a:solidFill>
                  <a:schemeClr val="accent4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problema ,lo </a:t>
            </a:r>
            <a:r>
              <a:rPr lang="es-ES" sz="2800" b="1" dirty="0">
                <a:solidFill>
                  <a:schemeClr val="accent4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habría resuelto comprando en </a:t>
            </a:r>
            <a:r>
              <a:rPr lang="es-ES" sz="2800" b="1" dirty="0" smtClean="0">
                <a:solidFill>
                  <a:schemeClr val="accent4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esquina lo </a:t>
            </a:r>
            <a:r>
              <a:rPr lang="es-ES" sz="2800" b="1" dirty="0">
                <a:solidFill>
                  <a:schemeClr val="accent4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había, </a:t>
            </a:r>
            <a:r>
              <a:rPr lang="es-ES" sz="2800" b="1" dirty="0" smtClean="0">
                <a:solidFill>
                  <a:schemeClr val="accent4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 que había </a:t>
            </a:r>
            <a:r>
              <a:rPr lang="es-ES" sz="2800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s-ES" sz="2800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2800" dirty="0">
              <a:solidFill>
                <a:schemeClr val="accent2">
                  <a:lumMod val="20000"/>
                  <a:lumOff val="80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037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2000">
        <p15:prstTrans prst="origami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agenesparaelpin.net/wp-content/uploads/2012/06/imagenes-para-el-dia-del-padre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624" y="416858"/>
            <a:ext cx="8390963" cy="6064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638734" y="5096486"/>
            <a:ext cx="78934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Nooo </a:t>
            </a:r>
            <a:r>
              <a:rPr lang="es-ES" sz="2800" b="1" dirty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basta con comprarle curiosos </a:t>
            </a:r>
            <a:r>
              <a:rPr lang="es-ES" sz="2800" b="1" dirty="0" smtClean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objetos, </a:t>
            </a:r>
            <a:r>
              <a:rPr lang="es-ES" sz="2800" b="1" dirty="0" err="1" smtClean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nooo</a:t>
            </a:r>
            <a:r>
              <a:rPr lang="es-ES" sz="2800" b="1" dirty="0" smtClean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2800" b="1" dirty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basta cuando lo que necesita es </a:t>
            </a:r>
            <a:r>
              <a:rPr lang="es-ES" sz="2800" b="1" dirty="0" smtClean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afecto ,aprender </a:t>
            </a:r>
            <a:r>
              <a:rPr lang="es-ES" sz="2800" b="1" dirty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dar valor a las cosas</a:t>
            </a:r>
            <a:br>
              <a:rPr lang="es-ES" sz="2800" b="1" dirty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porque tu… </a:t>
            </a:r>
            <a:r>
              <a:rPr lang="es-ES" sz="2800" b="1" dirty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 le serás </a:t>
            </a:r>
            <a:r>
              <a:rPr lang="es-ES" sz="2800" b="1" dirty="0" smtClean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eterno.</a:t>
            </a:r>
            <a:endParaRPr lang="es-ES" sz="2800" b="1" dirty="0"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651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2000">
        <p15:prstTrans prst="origami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841.photobucket.com/albums/zz333/MONTSE_028/PREPARACION%20FONDOS%203/DIA%20DEL%20PADRE/DIADELPADREENELMAR.jpg?t=12658767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52" y="362309"/>
            <a:ext cx="8250722" cy="6124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1757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9000">
        <p15:prstTrans prst="origami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cdn.larepublica.pe/sites/default/files/imagecache/img_noticia_640x384/imagen/2012/05/29/imagen-dia_del_padr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8" r="11890"/>
          <a:stretch/>
        </p:blipFill>
        <p:spPr bwMode="auto">
          <a:xfrm>
            <a:off x="389965" y="416859"/>
            <a:ext cx="8337176" cy="611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6898341" y="430306"/>
            <a:ext cx="18288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Nooo </a:t>
            </a:r>
            <a:r>
              <a:rPr lang="es-ES" sz="2800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basta castigarlo por haber llegado </a:t>
            </a:r>
            <a:r>
              <a:rPr lang="es-ES" sz="2800" dirty="0" smtClean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tarde,</a:t>
            </a:r>
            <a:r>
              <a:rPr lang="es-ES" sz="2800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s-ES" sz="2800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 no has caído ya tu chico es un hombre</a:t>
            </a:r>
            <a:br>
              <a:rPr lang="es-ES" sz="2800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ahora mas alto y más fuerte que tú… que tú.</a:t>
            </a:r>
            <a:endParaRPr lang="es-ES" sz="2800" dirty="0"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09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nesyfrasesparafacebook.com/wp-content/uploads/2014/05/FELIZ-DIA-DEL-PADR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53" r="5377" b="13077"/>
          <a:stretch/>
        </p:blipFill>
        <p:spPr bwMode="auto">
          <a:xfrm>
            <a:off x="430307" y="376518"/>
            <a:ext cx="8337176" cy="5983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087906" y="793376"/>
            <a:ext cx="3012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Queeee</a:t>
            </a:r>
            <a:r>
              <a:rPr lang="es-ES" sz="2800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2800" dirty="0" err="1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tuuuuuuu</a:t>
            </a:r>
            <a:endParaRPr lang="es-ES" sz="2800" dirty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095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6000">
        <p15:prstTrans prst="origami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2.bp.blogspot.com/--RjS7Q0Syn0/T9lnWJO0XkI/AAAAAAAAFSw/mKH0iaZrxt4/s1600/tarjeta_dia_del_padr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5" t="4814" r="165" b="13567"/>
          <a:stretch/>
        </p:blipFill>
        <p:spPr bwMode="auto">
          <a:xfrm>
            <a:off x="389965" y="403412"/>
            <a:ext cx="8390964" cy="602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919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origami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embarazada.com/media/upload/images/fotos_nuevo_contenido/bebe_articulos_de_familia/padrehi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62" y="379562"/>
            <a:ext cx="8352871" cy="6124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627095" y="5690390"/>
            <a:ext cx="6113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Nooo </a:t>
            </a:r>
            <a:r>
              <a:rPr lang="es-ES" sz="2800" b="1" dirty="0" err="1" smtClean="0">
                <a:solidFill>
                  <a:srgbClr val="002060"/>
                </a:solidFill>
                <a:latin typeface="Monotype Corsiva" panose="03010101010201010101" pitchFamily="66" charset="0"/>
              </a:rPr>
              <a:t>baasta</a:t>
            </a:r>
            <a:r>
              <a:rPr lang="es-ES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, </a:t>
            </a:r>
            <a:r>
              <a:rPr lang="es-ES" sz="2800" b="1" dirty="0" err="1" smtClean="0">
                <a:solidFill>
                  <a:srgbClr val="002060"/>
                </a:solidFill>
                <a:latin typeface="Monotype Corsiva" panose="03010101010201010101" pitchFamily="66" charset="0"/>
              </a:rPr>
              <a:t>nooo</a:t>
            </a:r>
            <a:r>
              <a:rPr lang="es-ES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es-ES" sz="2800" b="1" dirty="0" err="1" smtClean="0">
                <a:solidFill>
                  <a:srgbClr val="002060"/>
                </a:solidFill>
                <a:latin typeface="Monotype Corsiva" panose="03010101010201010101" pitchFamily="66" charset="0"/>
              </a:rPr>
              <a:t>baasta</a:t>
            </a:r>
            <a:r>
              <a:rPr lang="es-ES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, </a:t>
            </a:r>
            <a:r>
              <a:rPr lang="es-ES" sz="2800" b="1" dirty="0" err="1" smtClean="0">
                <a:solidFill>
                  <a:srgbClr val="002060"/>
                </a:solidFill>
                <a:latin typeface="Monotype Corsiva" panose="03010101010201010101" pitchFamily="66" charset="0"/>
              </a:rPr>
              <a:t>nooo</a:t>
            </a:r>
            <a:r>
              <a:rPr lang="es-ES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basta</a:t>
            </a:r>
            <a:endParaRPr lang="es-ES" sz="28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195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9000">
        <p15:prstTrans prst="origami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3.bp.blogspot.com/-uMr6kGeorws/Ux1RvTyhbII/AAAAAAAB0os/spHRlsv5T-U/s1600/DIA+DEL+PADRE+2013+-+FELIZ+D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62" y="331897"/>
            <a:ext cx="8416937" cy="6172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588030" y="4210959"/>
            <a:ext cx="27259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Nooo </a:t>
            </a:r>
            <a:r>
              <a:rPr lang="es-ES" sz="2800" b="1" dirty="0" err="1" smtClean="0">
                <a:solidFill>
                  <a:srgbClr val="FFFF00"/>
                </a:solidFill>
                <a:latin typeface="Monotype Corsiva" panose="03010101010201010101" pitchFamily="66" charset="0"/>
              </a:rPr>
              <a:t>baasta</a:t>
            </a:r>
            <a:endParaRPr lang="es-ES" sz="2800" b="1" dirty="0" smtClean="0">
              <a:solidFill>
                <a:srgbClr val="FFFF00"/>
              </a:solidFill>
              <a:latin typeface="Monotype Corsiva" panose="03010101010201010101" pitchFamily="66" charset="0"/>
            </a:endParaRPr>
          </a:p>
          <a:p>
            <a:r>
              <a:rPr lang="es-ES" sz="28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Nooo </a:t>
            </a:r>
            <a:r>
              <a:rPr lang="es-ES" sz="2800" b="1" dirty="0" err="1" smtClean="0">
                <a:solidFill>
                  <a:srgbClr val="FFFF00"/>
                </a:solidFill>
                <a:latin typeface="Monotype Corsiva" panose="03010101010201010101" pitchFamily="66" charset="0"/>
              </a:rPr>
              <a:t>baasta</a:t>
            </a:r>
            <a:endParaRPr lang="es-ES" sz="28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76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2000">
        <p15:prstTrans prst="origami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43"/>
          <a:stretch/>
        </p:blipFill>
        <p:spPr>
          <a:xfrm>
            <a:off x="385010" y="415977"/>
            <a:ext cx="8373979" cy="605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116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0000">
        <p15:prstTrans prst="origami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053" y="401483"/>
            <a:ext cx="5417388" cy="5450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>
          <a:xfrm>
            <a:off x="697770" y="5822285"/>
            <a:ext cx="1148283" cy="279400"/>
          </a:xfrm>
        </p:spPr>
        <p:txBody>
          <a:bodyPr/>
          <a:lstStyle/>
          <a:p>
            <a:fld id="{C6285F06-9883-4479-AE66-51EA31D0A174}" type="datetime1">
              <a:rPr lang="en-US" sz="1600" b="1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6/13/2014</a:t>
            </a:fld>
            <a:endParaRPr lang="en-US" sz="1600" b="1" dirty="0">
              <a:solidFill>
                <a:schemeClr val="accent3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6750655" y="5704870"/>
            <a:ext cx="1794294" cy="396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Yolanda Violeta</a:t>
            </a:r>
            <a:endParaRPr lang="es-ES" sz="2000" b="1" dirty="0">
              <a:solidFill>
                <a:schemeClr val="accent3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243533" y="5315654"/>
            <a:ext cx="29157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Diseño : Amore</a:t>
            </a:r>
          </a:p>
          <a:p>
            <a:r>
              <a:rPr lang="es-ES" sz="2000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Tema: No Basta</a:t>
            </a:r>
          </a:p>
          <a:p>
            <a:r>
              <a:rPr lang="es-ES" sz="2000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Interprete: Franco de vita</a:t>
            </a:r>
          </a:p>
          <a:p>
            <a:endParaRPr lang="es-ES" dirty="0"/>
          </a:p>
        </p:txBody>
      </p:sp>
      <p:pic>
        <p:nvPicPr>
          <p:cNvPr id="2050" name="Picture 2" descr="http://cdn.enelbrasero.com/wp-content/uploads/2013/06/Feliz-Dia-del-Padre-Gerard-Piqu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7899" b="98732" l="1111" r="77333">
                        <a14:foregroundMark x1="34222" y1="82246" x2="34222" y2="82246"/>
                        <a14:foregroundMark x1="30444" y1="76993" x2="30444" y2="76993"/>
                        <a14:foregroundMark x1="50667" y1="70290" x2="50667" y2="70290"/>
                        <a14:foregroundMark x1="20222" y1="63587" x2="20222" y2="63587"/>
                        <a14:foregroundMark x1="20222" y1="56884" x2="20222" y2="56884"/>
                        <a14:foregroundMark x1="24222" y1="59420" x2="24222" y2="59420"/>
                        <a14:foregroundMark x1="26000" y1="64130" x2="26000" y2="64130"/>
                        <a14:foregroundMark x1="19111" y1="69203" x2="19111" y2="69203"/>
                        <a14:foregroundMark x1="14000" y1="68841" x2="14000" y2="68841"/>
                        <a14:foregroundMark x1="17111" y1="61957" x2="17111" y2="61957"/>
                        <a14:foregroundMark x1="11556" y1="63043" x2="11556" y2="63043"/>
                        <a14:foregroundMark x1="9556" y1="71377" x2="9556" y2="71377"/>
                        <a14:foregroundMark x1="7111" y1="75543" x2="7111" y2="75543"/>
                        <a14:foregroundMark x1="24222" y1="55254" x2="24222" y2="55254"/>
                        <a14:foregroundMark x1="14000" y1="65580" x2="14000" y2="65580"/>
                        <a14:foregroundMark x1="7778" y1="68297" x2="7778" y2="68297"/>
                        <a14:foregroundMark x1="7111" y1="64674" x2="7111" y2="646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8284" r="23943"/>
          <a:stretch/>
        </p:blipFill>
        <p:spPr bwMode="auto">
          <a:xfrm>
            <a:off x="697770" y="661225"/>
            <a:ext cx="1480654" cy="171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8367" y="4006372"/>
            <a:ext cx="1566582" cy="1305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96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ánico">
  <a:themeElements>
    <a:clrScheme name="Orgá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4"/>
      </a:accent6>
      <a:hlink>
        <a:srgbClr val="BB7826"/>
      </a:hlink>
      <a:folHlink>
        <a:srgbClr val="CF9C5F"/>
      </a:folHlink>
    </a:clrScheme>
    <a:fontScheme name="Orgá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á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DIA DEL PADRE</Template>
  <TotalTime>1</TotalTime>
  <Words>231</Words>
  <Application>Microsoft Office PowerPoint</Application>
  <PresentationFormat>Presentación en pantalla (4:3)</PresentationFormat>
  <Paragraphs>53</Paragraphs>
  <Slides>20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8" baseType="lpstr">
      <vt:lpstr>Arial</vt:lpstr>
      <vt:lpstr>Berlin Sans FB Demi</vt:lpstr>
      <vt:lpstr>Calibri</vt:lpstr>
      <vt:lpstr>Garamond</vt:lpstr>
      <vt:lpstr>Monotype Corsiva</vt:lpstr>
      <vt:lpstr>Times New Roman</vt:lpstr>
      <vt:lpstr>Orgánico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2014-06-13T23:07:51Z</dcterms:created>
  <dcterms:modified xsi:type="dcterms:W3CDTF">2014-06-13T23:09:08Z</dcterms:modified>
</cp:coreProperties>
</file>