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19"/>
  </p:notesMasterIdLst>
  <p:sldIdLst>
    <p:sldId id="274" r:id="rId4"/>
    <p:sldId id="256" r:id="rId5"/>
    <p:sldId id="258" r:id="rId6"/>
    <p:sldId id="259" r:id="rId7"/>
    <p:sldId id="273" r:id="rId8"/>
    <p:sldId id="261" r:id="rId9"/>
    <p:sldId id="269" r:id="rId10"/>
    <p:sldId id="268" r:id="rId11"/>
    <p:sldId id="264" r:id="rId12"/>
    <p:sldId id="272" r:id="rId13"/>
    <p:sldId id="265" r:id="rId14"/>
    <p:sldId id="270" r:id="rId15"/>
    <p:sldId id="266" r:id="rId16"/>
    <p:sldId id="276" r:id="rId17"/>
    <p:sldId id="278" r:id="rId1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2xtbkeGJSF9z44o3ao1Tw" hashData="FdEfQOmN4falIXdUFxcY1kUWBe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5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92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FF9B7-2C5B-402C-A211-1AD616E481C6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17C41F-BB33-455D-8731-748C44D3370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87BE875-1564-4FF1-AADC-6AEB91CDFD0F}" type="slidenum">
              <a:rPr lang="es-ES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es-ES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DFF462-D43D-490C-8052-49ECD7DC0A52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245E52E-4D78-4653-9495-2AF19DE5813F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00F509-1855-4086-8F8C-4969436DDDDE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46EA303-F0CB-4F9C-A8CB-8E070AC2128F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4200F0-C0BE-4F1E-945B-B223CA693E69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083B60E-455F-40B7-B709-673559790C08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33B5E2-9033-49EC-867A-66B4ACE9C63B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E9DCEE7-0A03-4155-8EE4-237BAF0B5977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7525A19-39C5-4C46-B859-B9B36978E1B2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234EA4-F3F7-47BB-9B5D-AA244897E1A1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6DDF2B8-4BAD-430A-9F08-F086133FF0EE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med" advTm="15000"/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7B234-E721-4279-865F-5E8A2685AFB5}" type="datetimeFigureOut">
              <a:rPr lang="es-ES" smtClean="0"/>
              <a:pPr/>
              <a:t>20/10/2013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CBD43C-7D37-4E60-BF3F-16DD7EF09661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5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B2D610D-4332-4A41-B2D0-6BC23645BC9B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15000"/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18.xml"/><Relationship Id="rId1" Type="http://schemas.openxmlformats.org/officeDocument/2006/relationships/audio" Target="file:///C:\Users\Eleni\Desktop\3de5e81f16fc39e9118fca84567d1dab.wav" TargetMode="Externa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png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5.gif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gif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3de5e81f16fc39e9118fca84567d1dab.wav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4" name="Picture 2" descr="http://3.bp.blogspot.com/-jx2FpHpjqBw/TcnhZNsjlQI/AAAAAAAAAGc/vaAZlJkWByQ/s1600/mund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4.bp.blogspot.com/-jdWliiUAI2Q/T6NRpHs-2mI/AAAAAAAAOrk/74209Mfew60/s640/FELIZ+DIA+MAMA_+TARJETAS+Y+POSTALES+GRATIS++20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3174" y="1357298"/>
            <a:ext cx="3874082" cy="3643338"/>
          </a:xfrm>
          <a:prstGeom prst="rect">
            <a:avLst/>
          </a:prstGeom>
          <a:noFill/>
        </p:spPr>
      </p:pic>
      <p:pic>
        <p:nvPicPr>
          <p:cNvPr id="6" name="Picture 8" descr="http://1.bp.blogspot.com/-dcMU_qCyK1k/TtPWG0iwTlI/AAAAAAAAEdc/PuZWKIhEIVo/s400/madre-e-hijo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6572264" y="0"/>
            <a:ext cx="2571736" cy="258643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1.bp.blogspot.com/-j1hhdfKtbiI/TyApR5-PyHI/AAAAAAAAC2w/E5clVmPB6hE/s1600/los-ojos-en-el-mund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-285784" y="4643446"/>
            <a:ext cx="2481021" cy="2428892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8" name="Picture 4" descr="http://1.bp.blogspot.com/-j1hhdfKtbiI/TyApR5-PyHI/AAAAAAAAC2w/E5clVmPB6hE/s1600/los-ojos-en-el-mundo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76765" y="4881334"/>
            <a:ext cx="2367235" cy="1976666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9" name="Picture 8" descr="http://1.bp.blogspot.com/-dcMU_qCyK1k/TtPWG0iwTlI/AAAAAAAAEdc/PuZWKIhEIVo/s400/madre-e-hijo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190" y="96252"/>
            <a:ext cx="2571736" cy="2586433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3" name="12 CuadroTexto"/>
          <p:cNvSpPr txBox="1"/>
          <p:nvPr/>
        </p:nvSpPr>
        <p:spPr>
          <a:xfrm>
            <a:off x="4143372" y="285728"/>
            <a:ext cx="21431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3357554" y="6273225"/>
            <a:ext cx="22427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200" b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Automatico</a:t>
            </a:r>
            <a:endParaRPr lang="es-ES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714744" y="5072074"/>
            <a:ext cx="1797247" cy="105363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731">
    <p:sndAc>
      <p:stSnd loop="1">
        <p:snd r:embed="rId3" name="Demis Rusos  - O Mami Blue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20484" name="Picture 4" descr="http://lh5.ggpht.com/-DrplKry_KjY/Tja4wo2w-dI/AAAAAAAACys/jQ_P2v_nQlE/corazones%252520%25252811%252529_thumb%25255B1%25255D.jpg?imgmax=8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20486" name="Picture 6" descr="http://www.ueof.com/wp-content/uploads/Fotos-de-beb%C3%A9s-reci%C3%A9n-nacidos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7422" y="1723133"/>
            <a:ext cx="4214842" cy="281551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sphotos-a.xx.fbcdn.net/hphotos-prn1/p480x480/543992_469184706471663_1937439607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 spd="med" advTm="1449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35" presetClass="emph" presetSubtype="0" repeatCount="2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8" descr="C:\Documents and Settings\Eleni\Escritorio\LOSAMODESDEELALMA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4" descr="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3500438"/>
            <a:ext cx="2500298" cy="3509008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1" descr="foto"/>
          <p:cNvPicPr>
            <a:picLocks noChangeAspect="1" noChangeArrowheads="1"/>
          </p:cNvPicPr>
          <p:nvPr/>
        </p:nvPicPr>
        <p:blipFill>
          <a:blip r:embed="rId4"/>
          <a:srcRect l="10052" t="10278" r="18854" b="7430"/>
          <a:stretch>
            <a:fillRect/>
          </a:stretch>
        </p:blipFill>
        <p:spPr bwMode="auto">
          <a:xfrm>
            <a:off x="0" y="3571095"/>
            <a:ext cx="3786182" cy="328690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i29.tinypic.com/34jchle.jpg"/>
          <p:cNvPicPr>
            <a:picLocks noChangeAspect="1" noChangeArrowheads="1"/>
          </p:cNvPicPr>
          <p:nvPr/>
        </p:nvPicPr>
        <p:blipFill>
          <a:blip r:embed="rId5"/>
          <a:srcRect b="6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" name="Picture 4" descr="http://www.eltribuno.info/salta/Multimedios/imgs/212107_620.jpg?v=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214282" y="0"/>
            <a:ext cx="6286544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avie"/>
              </a:rPr>
              <a:t>Madre</a:t>
            </a:r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avie"/>
              </a:rPr>
              <a:t>: la palabra mas bella pronunciada por </a:t>
            </a:r>
          </a:p>
          <a:p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avie"/>
              </a:rPr>
              <a:t>el ser humano</a:t>
            </a:r>
            <a:r>
              <a:rPr lang="es-ES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avie"/>
              </a:rPr>
              <a:t>.</a:t>
            </a:r>
            <a:endParaRPr lang="es-ES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Ravie"/>
            </a:endParaRPr>
          </a:p>
        </p:txBody>
      </p:sp>
      <p:pic>
        <p:nvPicPr>
          <p:cNvPr id="56322" name="Picture 2" descr="http://supergifs.net/imagenes/dia-de-las-madres/Dia_de_las_Madre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643702" y="0"/>
            <a:ext cx="2724143" cy="1797517"/>
          </a:xfrm>
          <a:prstGeom prst="rect">
            <a:avLst/>
          </a:prstGeom>
          <a:noFill/>
          <a:effectLst>
            <a:softEdge rad="12700"/>
          </a:effectLst>
        </p:spPr>
      </p:pic>
      <p:sp>
        <p:nvSpPr>
          <p:cNvPr id="11" name="10 Rectángulo"/>
          <p:cNvSpPr/>
          <p:nvPr/>
        </p:nvSpPr>
        <p:spPr>
          <a:xfrm>
            <a:off x="5357818" y="928670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 spd="med" advTm="231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400"/>
                            </p:stCondLst>
                            <p:childTnLst>
                              <p:par>
                                <p:cTn id="18" presetID="50" presetClass="exit" presetSubtype="0" repeatCount="2000" accel="10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edy.com.mx/wp-content/uploads/dia_de_la_madre_mexic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36868" name="Picture 4" descr="http://3.bp.blogspot.com/-7SXmefYQank/Tb2uEFLLttI/AAAAAAAABS0/60H5hW7nQfw/s400/madre4v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86577" y="0"/>
            <a:ext cx="2382441" cy="2357430"/>
          </a:xfrm>
          <a:prstGeom prst="rect">
            <a:avLst/>
          </a:prstGeom>
          <a:noFill/>
        </p:spPr>
      </p:pic>
      <p:pic>
        <p:nvPicPr>
          <p:cNvPr id="5" name="Picture 2" descr="http://familiasenruta.com/wp-content/uploads/2010/10/Madres-lactantes-americanas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http://upload.wikimedia.org/wikipedia/commons/6/60/Zanzibar_31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  <p:sp>
        <p:nvSpPr>
          <p:cNvPr id="5124" name="Rectangle 11"/>
          <p:cNvSpPr>
            <a:spLocks noChangeArrowheads="1"/>
          </p:cNvSpPr>
          <p:nvPr/>
        </p:nvSpPr>
        <p:spPr bwMode="auto">
          <a:xfrm>
            <a:off x="571472" y="5103674"/>
            <a:ext cx="785818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avie"/>
              </a:rPr>
              <a:t>La Maternidad</a:t>
            </a:r>
            <a:r>
              <a:rPr lang="es-E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avie"/>
              </a:rPr>
              <a:t>, </a:t>
            </a:r>
            <a:r>
              <a:rPr lang="es-ES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avie"/>
              </a:rPr>
              <a:t> </a:t>
            </a:r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avie"/>
              </a:rPr>
              <a:t>es el </a:t>
            </a:r>
            <a:r>
              <a:rPr lang="es-ES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avie"/>
              </a:rPr>
              <a:t>regalo de cualquier mujer y la salvación de cualquier </a:t>
            </a:r>
            <a:r>
              <a:rPr lang="es-ES" sz="3600" b="1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avie"/>
              </a:rPr>
              <a:t>hij@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avie"/>
            </a:endParaRPr>
          </a:p>
        </p:txBody>
      </p:sp>
    </p:spTree>
  </p:cSld>
  <p:clrMapOvr>
    <a:masterClrMapping/>
  </p:clrMapOvr>
  <p:transition spd="med" advTm="19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1.bp.blogspot.com/__Ym7pYOpLWM/SPqnqaxzJ5I/AAAAAAAAA5g/tLtVZq3RvZM/s400/felizdiadelasmadresgif3mb4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i.imgur.com/fJVj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8715436" cy="6420709"/>
          </a:xfrm>
          <a:prstGeom prst="rect">
            <a:avLst/>
          </a:prstGeom>
          <a:noFill/>
        </p:spPr>
      </p:pic>
      <p:pic>
        <p:nvPicPr>
          <p:cNvPr id="4" name="Picture 2" descr="http://estaticos03.cache.el-mundo.net/albumes/2008/05/06/madres/1210082431_extras_albumes_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14282" y="214290"/>
            <a:ext cx="8643998" cy="642942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4919008"/>
            <a:ext cx="6643734" cy="193899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Ravie"/>
              </a:rPr>
              <a:t>El  Amor de una</a:t>
            </a:r>
            <a:r>
              <a:rPr lang="es-E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Ravie"/>
              </a:rPr>
              <a:t> Madre  </a:t>
            </a:r>
            <a: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Ravie"/>
              </a:rPr>
              <a:t>es Insuperable.</a:t>
            </a:r>
            <a:br>
              <a:rPr lang="es-ES" sz="40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Ravie"/>
              </a:rPr>
            </a:br>
            <a:endParaRPr lang="es-ES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Ravie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 spd="med" advTm="2433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todoavatar.com/wp-content/uploads/2011/05/felizdiadelamadr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sinembargo.mx/wp-content/uploads/2013/01/PET_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6" descr="http://0.tqn.com/d/embarazoyparto/1/0/q/2/-/-/dreamstime-Yanik-Chauv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29124" cy="6858000"/>
          </a:xfrm>
          <a:prstGeom prst="rect">
            <a:avLst/>
          </a:prstGeom>
          <a:noFill/>
        </p:spPr>
      </p:pic>
      <p:pic>
        <p:nvPicPr>
          <p:cNvPr id="7" name="Picture 6" descr="http://0.tqn.com/d/embarazoyparto/1/0/q/2/-/-/dreamstime-Yanik-Chauv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357681" y="0"/>
            <a:ext cx="4786318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928662" y="5072074"/>
            <a:ext cx="7786742" cy="156966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avie"/>
              </a:rPr>
              <a:t> </a:t>
            </a: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El Deber, </a:t>
            </a:r>
            <a:r>
              <a:rPr lang="es-ES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que ella siente, y que pone por delante de su propia felicidad. Y por la </a:t>
            </a:r>
            <a:r>
              <a:rPr lang="es-ES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Dedicación </a:t>
            </a:r>
            <a:r>
              <a:rPr lang="es-ES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a sus hijos.</a:t>
            </a:r>
            <a:endParaRPr lang="es-ES" sz="32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 spd="med" advTm="236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9" presetClass="emph" presetSubtype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2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dilsecomments.com/graphics/Angel-39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215338" cy="6096016"/>
          </a:xfrm>
          <a:prstGeom prst="rect">
            <a:avLst/>
          </a:prstGeom>
          <a:noFill/>
        </p:spPr>
      </p:pic>
      <p:pic>
        <p:nvPicPr>
          <p:cNvPr id="72706" name="Picture 2" descr="http://i252.photobucket.com/albums/hh17/ondapix/0032/21bcdbe9853ca8c5573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3.bp.blogspot.com/-MY1VFUx6iWo/ToOy19ptPAI/AAAAAAAAA1c/FooLmWlKGY0/s1600/dia_de_la_madre_flores_para_la_mama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15074" y="4500569"/>
            <a:ext cx="2143140" cy="2070427"/>
          </a:xfrm>
          <a:prstGeom prst="rect">
            <a:avLst/>
          </a:prstGeom>
          <a:noFill/>
        </p:spPr>
      </p:pic>
      <p:pic>
        <p:nvPicPr>
          <p:cNvPr id="4" name="Picture 2" descr="http://www.floristeriasbogota.net/images/product/Promociones_Dia_de_La_Madre_Bogot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44" y="214290"/>
            <a:ext cx="8786874" cy="6429419"/>
          </a:xfrm>
          <a:prstGeom prst="rect">
            <a:avLst/>
          </a:prstGeom>
          <a:noFill/>
        </p:spPr>
      </p:pic>
      <p:pic>
        <p:nvPicPr>
          <p:cNvPr id="5" name="Picture 6" descr="http://suhijo.com/wp-content/uploads/2013/03/madre-e-hijo-habland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14282" y="214290"/>
            <a:ext cx="8715436" cy="642942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357158" y="5286388"/>
            <a:ext cx="7929618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Ravie"/>
                <a:cs typeface="Arial" pitchFamily="34" charset="0"/>
              </a:rPr>
              <a:t>Es la </a:t>
            </a:r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Ravie"/>
                <a:cs typeface="Arial" pitchFamily="34" charset="0"/>
              </a:rPr>
              <a:t>Reina </a:t>
            </a:r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Ravie"/>
                <a:cs typeface="Arial" pitchFamily="34" charset="0"/>
              </a:rPr>
              <a:t>de su familia, aunque no se lo mostremos.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Ravie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 spd="med" advTm="376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8000"/>
                            </p:stCondLst>
                            <p:childTnLst>
                              <p:par>
                                <p:cTn id="20" presetID="13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0"/>
                            </p:stCondLst>
                            <p:childTnLst>
                              <p:par>
                                <p:cTn id="24" presetID="1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0"/>
                            </p:stCondLst>
                            <p:childTnLst>
                              <p:par>
                                <p:cTn id="28" presetID="9" presetClass="emph" presetSubtype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29" dur="indefinite"/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0" dur="indefinite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32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3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4.bp.blogspot.com/-lI1zbgZkttQ/T6albMjqYKI/AAAAAAAAG5A/HgGcjbSkzbM/s1600/postalesmadr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</p:spPr>
      </p:pic>
      <p:pic>
        <p:nvPicPr>
          <p:cNvPr id="13314" name="Picture 2" descr="http://www.fondosni.com/images/wallpapers/nino-recien-nacido-de-color-moreno-5_640x480.jpg"/>
          <p:cNvPicPr>
            <a:picLocks noChangeAspect="1" noChangeArrowheads="1"/>
          </p:cNvPicPr>
          <p:nvPr/>
        </p:nvPicPr>
        <p:blipFill>
          <a:blip r:embed="rId3" cstate="email"/>
          <a:srcRect l="15234" t="14063" r="13281" b="14062"/>
          <a:stretch>
            <a:fillRect/>
          </a:stretch>
        </p:blipFill>
        <p:spPr bwMode="auto">
          <a:xfrm rot="19233517">
            <a:off x="2302222" y="2226468"/>
            <a:ext cx="4601910" cy="3949708"/>
          </a:xfrm>
          <a:prstGeom prst="cloud">
            <a:avLst/>
          </a:prstGeom>
          <a:noFill/>
          <a:effectLst>
            <a:softEdge rad="127000"/>
          </a:effectLst>
        </p:spPr>
      </p:pic>
      <p:pic>
        <p:nvPicPr>
          <p:cNvPr id="5" name="Picture 8" descr="http://www.guiainfantil.com/images/articulos/1600/1630/0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85784" y="1500174"/>
            <a:ext cx="3837686" cy="500063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8" descr="http://www.guiainfantil.com/images/articulos/1600/1630/0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5857884" y="1714488"/>
            <a:ext cx="3783721" cy="51435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s://encrypted-tbn1.gstatic.com/images?q=tbn:ANd9GcTRk-2xbw-ZcPeVaMk9193nF9sQmaLieDiyeVvlCgSzwzCSgc3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4" descr="http://1.bp.blogspot.com/_cuQweEQbRF8/SfioD2_vsGI/AAAAAAAADI8/TIY6Qzlnytw/s400/mujer+en+afric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</p:spPr>
      </p:pic>
      <p:pic>
        <p:nvPicPr>
          <p:cNvPr id="10" name="Picture 4" descr="http://1.bp.blogspot.com/_cuQweEQbRF8/SfioD2_vsGI/AAAAAAAADI8/TIY6Qzlnytw/s400/mujer+en+africa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4643436" y="0"/>
            <a:ext cx="4500563" cy="6858000"/>
          </a:xfrm>
          <a:prstGeom prst="rect">
            <a:avLst/>
          </a:prstGeom>
          <a:noFill/>
        </p:spPr>
      </p:pic>
      <p:pic>
        <p:nvPicPr>
          <p:cNvPr id="11" name="Picture 6" descr="http://m.cdn.blog.hu/gy/gyermekaldas/image/babahord_small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0" y="5103674"/>
            <a:ext cx="9144000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  </a:t>
            </a:r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Es</a:t>
            </a:r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 Especial </a:t>
            </a:r>
            <a:r>
              <a:rPr lang="es-ES" sz="3600" b="1" spc="5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, </a:t>
            </a:r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por su amor, por su </a:t>
            </a:r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Entrega </a:t>
            </a:r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avie"/>
              </a:rPr>
              <a:t>y por la forma en la que intenta mantener unida a toda su </a:t>
            </a:r>
            <a:r>
              <a:rPr lang="es-ES" sz="36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Ravie"/>
              </a:rPr>
              <a:t>familia.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avie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 spd="med" advTm="249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4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18" presetClass="exit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ttp://api.ning.com/files/Syou72jDnhInCIcRL27IJxFai1FPZEvzalCn8vMm9I4XLd2DjAoUUPIztVZPqfQPsa-vEP6HRkz5OBIjAu6ljq23eFAZ6AJs/2sbqzvl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3492" name="Picture 4" descr="http://db2.stb.s-msn.com/i/1E/D06846A64F9FB7F411BF2B192BA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8" name="Picture 6" descr="http://us.123rf.com/400wm/400/400/wavebreakmediamicro/wavebreakmediamicro1108/wavebreakmediamicro110848601/10248953-madre-cuidando-de-su-pequeno-hij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9" name="Picture 2" descr="http://www.unicef.es/sites/www.unicef.es/files/imagecache/640x360_scale-crop/matrimonio_Niger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071538" y="5103674"/>
            <a:ext cx="7572428" cy="1754326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Ravie"/>
                <a:cs typeface="Arial" pitchFamily="34" charset="0"/>
              </a:rPr>
              <a:t>De todos los derechos que tenemos las mujeres, el más grande es ser </a:t>
            </a:r>
            <a:r>
              <a:rPr lang="es-ES" sz="4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latin typeface="Ravie"/>
                <a:cs typeface="Arial" pitchFamily="34" charset="0"/>
              </a:rPr>
              <a:t>MADRE</a:t>
            </a:r>
            <a:endParaRPr lang="es-ES" sz="4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latin typeface="Ravie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 spd="med" advTm="252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www.babyfenster.ch/typo3temp/pics/8ab09a33c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6" descr="http://scrapear.com/wp-content/uploads/2009/05/diamama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857500" cy="1905000"/>
          </a:xfrm>
          <a:prstGeom prst="rect">
            <a:avLst/>
          </a:prstGeom>
          <a:noFill/>
        </p:spPr>
      </p:pic>
      <p:pic>
        <p:nvPicPr>
          <p:cNvPr id="4" name="Picture 2" descr="http://4.bp.blogspot.com/-I94TUozK8xM/TacXa0ihjoI/AAAAAAAACW8/f1cz8hQhbmw/s1600/DIA+DE+LA+MADRE+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" name="Picture 4" descr="http://memesydesmotivaciones.net/wp-content/uploads/2012/10/madre-e-hijo-riendo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 descr="http://3.bp.blogspot.com/-qrWv921No-U/Tpw6zYNodiI/AAAAAAAAAPU/sci6I2hmjRM/s1600/felizdiamm7ru1sf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736" y="5214950"/>
            <a:ext cx="2000264" cy="200026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142976" y="4549676"/>
            <a:ext cx="6858000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/>
            <a:r>
              <a:rPr lang="es-ES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avie"/>
              </a:rPr>
              <a:t> El corazón de una madre es un abismo profundo en cuyo fondo siempre encontrarás perdón</a:t>
            </a:r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avie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 spd="med" advTm="314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" presetClass="exit" presetSubtype="5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8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api.ning.com/files/FyXzi90FtDDwR2h0KG5tx4tUlzECmVBoxolr31XLro4YEmt8psn-bYeSifnecH3m5vGkTs9w86TrsnfI8vlDppXL8CuzNxnA/dia_de_la_madr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500174"/>
            <a:ext cx="2500330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6" name="Picture 12" descr="http://www.imagengratis.org/images/felicidades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37212" y="4429132"/>
            <a:ext cx="2906788" cy="214314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2" name="Picture 2" descr="http://i617.photobucket.com/albums/tt258/ACROBATA8/FONDOS/FEMENINAS/MAMI2.jpg?t=12363288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14290"/>
            <a:ext cx="8429684" cy="6357981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2071670" y="5429264"/>
            <a:ext cx="434317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 te rechazo me perdonas 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 me equivoco me acoges</a:t>
            </a:r>
            <a:endParaRPr lang="es-ES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 spd="med" advTm="2184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0" presetClass="exit" presetSubtype="0" accel="10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http://chouky39.c.h.pic.centerblog.net/54e9234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8" descr="http://media.parabebes.com/fotos/5/0/4/l.madre-e-hijo-hermosos_124698940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02321" y="1357298"/>
            <a:ext cx="4804443" cy="371477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2" descr="http://www.dafondosgratis.com/imagenes03/mama29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14290"/>
            <a:ext cx="2920738" cy="3071810"/>
          </a:xfrm>
          <a:prstGeom prst="rect">
            <a:avLst/>
          </a:prstGeom>
          <a:noFill/>
        </p:spPr>
      </p:pic>
      <p:pic>
        <p:nvPicPr>
          <p:cNvPr id="7" name="Picture 2" descr="http://www.rpp.com.pe/pict.php?g=-1&amp;p=/picsnews/64959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5830" y="357166"/>
            <a:ext cx="7452350" cy="5604660"/>
          </a:xfrm>
          <a:prstGeom prst="cloudCallout">
            <a:avLst/>
          </a:prstGeom>
          <a:noFill/>
        </p:spPr>
      </p:pic>
      <p:pic>
        <p:nvPicPr>
          <p:cNvPr id="9" name="Picture 8" descr="http://sphotos-a.xx.fbcdn.net/hphotos-prn1/p480x480/62608_601387599873773_1923230227_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472" y="357166"/>
            <a:ext cx="7215238" cy="5884249"/>
          </a:xfrm>
          <a:prstGeom prst="cloudCallou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1500166" y="5929330"/>
            <a:ext cx="567405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3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Eres mi amiga incondicional</a:t>
            </a:r>
            <a:endParaRPr lang="es-ES" sz="3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</p:spTree>
  </p:cSld>
  <p:clrMapOvr>
    <a:masterClrMapping/>
  </p:clrMapOvr>
  <p:transition spd="med" advTm="2321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99346">
            <a:off x="139722" y="1043175"/>
            <a:ext cx="2778588" cy="333430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3857628"/>
            <a:ext cx="2673299" cy="3207959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214678" y="1428736"/>
            <a:ext cx="3122473" cy="3508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551272">
            <a:off x="6115526" y="200542"/>
            <a:ext cx="2779977" cy="3335973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4" name="13 Rectángulo"/>
          <p:cNvSpPr/>
          <p:nvPr/>
        </p:nvSpPr>
        <p:spPr>
          <a:xfrm>
            <a:off x="5357818" y="357166"/>
            <a:ext cx="752129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105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Ppsx</a:t>
            </a:r>
            <a:r>
              <a:rPr lang="es-ES" sz="105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AngsanaUPC" pitchFamily="18" charset="-34"/>
              </a:rPr>
              <a:t>  Helen</a:t>
            </a:r>
            <a:endParaRPr lang="es-ES" sz="105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AngsanaUPC" pitchFamily="18" charset="-34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 rot="299346">
            <a:off x="5860770" y="3260110"/>
            <a:ext cx="2898697" cy="3478436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57422" y="5357826"/>
            <a:ext cx="2558931" cy="150017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http://blogsdelagente.com/1ali/files/2011/10/dia-de-la-madre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500694" y="5357826"/>
            <a:ext cx="234070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Diseño: Helen</a:t>
            </a:r>
            <a:endParaRPr lang="es-ES" sz="28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857620" y="5715016"/>
            <a:ext cx="41315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2800" b="1" spc="50" dirty="0" smtClean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Texto Imágenes : Internet</a:t>
            </a:r>
            <a:endParaRPr lang="es-ES" sz="2800" b="1" spc="50" dirty="0">
              <a:ln w="11430"/>
              <a:gradFill>
                <a:gsLst>
                  <a:gs pos="25000">
                    <a:srgbClr val="C0504D">
                      <a:satMod val="155000"/>
                    </a:srgbClr>
                  </a:gs>
                  <a:gs pos="100000">
                    <a:srgbClr val="C0504D">
                      <a:shade val="45000"/>
                      <a:satMod val="165000"/>
                    </a:srgb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1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4714884"/>
            <a:ext cx="3000396" cy="175898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514</TotalTime>
  <Words>241</Words>
  <Application>Microsoft Office PowerPoint</Application>
  <PresentationFormat>Presentación en pantalla (4:3)</PresentationFormat>
  <Paragraphs>57</Paragraphs>
  <Slides>15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15</vt:i4>
      </vt:variant>
    </vt:vector>
  </HeadingPairs>
  <TitlesOfParts>
    <vt:vector size="18" baseType="lpstr">
      <vt:lpstr>Tema de Office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día de la Madre</dc:title>
  <dc:creator>Helen-Bruji</dc:creator>
  <dc:description>Feliz dia a todas las madres y en especial a mi madre. Te quiero mama</dc:description>
  <cp:lastModifiedBy>Eleni</cp:lastModifiedBy>
  <cp:revision>57</cp:revision>
  <dcterms:created xsi:type="dcterms:W3CDTF">2013-05-01T12:01:11Z</dcterms:created>
  <dcterms:modified xsi:type="dcterms:W3CDTF">2013-10-20T21:02:32Z</dcterms:modified>
  <cp:category>Dedicatorias</cp:category>
  <cp:contentStatus>Final</cp:contentStatus>
</cp:coreProperties>
</file>