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1" r:id="rId3"/>
    <p:sldId id="265" r:id="rId4"/>
    <p:sldId id="284" r:id="rId5"/>
    <p:sldId id="271" r:id="rId6"/>
    <p:sldId id="274" r:id="rId7"/>
    <p:sldId id="268" r:id="rId8"/>
    <p:sldId id="275" r:id="rId9"/>
    <p:sldId id="277" r:id="rId10"/>
    <p:sldId id="276" r:id="rId11"/>
    <p:sldId id="273" r:id="rId12"/>
    <p:sldId id="272" r:id="rId13"/>
    <p:sldId id="282" r:id="rId14"/>
    <p:sldId id="283" r:id="rId15"/>
    <p:sldId id="285" r:id="rId16"/>
    <p:sldId id="286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BxCfOU36dcuuceQWf3cZw==" hashData="z3l6o83YpUwknJOdP4KJFtE65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80C6D-5D8E-4EED-978F-29B657334276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808434-F0F0-496D-A432-7FEFF7AF3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90464C-514A-4570-A5D3-B8C550F78314}" type="datetimeFigureOut">
              <a:rPr lang="es-ES" smtClean="0"/>
              <a:pPr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402EE-676C-4426-A455-B19524DF9721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83768" y="2276872"/>
            <a:ext cx="3200721" cy="1876424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25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ublic.blu.livefilestore.com/y1peH3fi_I-HzrjhTgC5djgxsIK-J8lYCVps1qBcJhrjuGPBDwSqHo6otnTRdYPmsSqMXo4GNPnc1pGz0f3PIEkpQ/diaintermujer-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5" descr="i204800123_27731_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298" y="5525611"/>
            <a:ext cx="2071702" cy="1332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i204800123_27731_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5525611"/>
            <a:ext cx="2071702" cy="1332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i204800123_27731_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285728"/>
            <a:ext cx="2071702" cy="1332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 descr="i204800123_27731_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214290"/>
            <a:ext cx="2071702" cy="1332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_helen_0510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746488">
            <a:off x="7942632" y="5561229"/>
            <a:ext cx="943642" cy="451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_helen_0510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746488">
            <a:off x="7656880" y="274840"/>
            <a:ext cx="943642" cy="451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_helen_05100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722684">
            <a:off x="196889" y="5481404"/>
            <a:ext cx="1090436" cy="52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_helen_05100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722684">
            <a:off x="235568" y="283834"/>
            <a:ext cx="996800" cy="476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2214546" y="6334780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latin typeface="Monotype Corsiva" pitchFamily="66" charset="0"/>
              </a:rPr>
              <a:t>AUTOMATICO</a:t>
            </a:r>
            <a:endParaRPr lang="es-ES" sz="28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17" name="Picture 5" descr="i204800123_27731_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357562"/>
            <a:ext cx="2278175" cy="1465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5" descr="i204800123_27731_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285852" y="3066766"/>
            <a:ext cx="2286016" cy="1470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358">
    <p:sndAc>
      <p:stSnd loop="1">
        <p:snd r:embed="rId2" name="JohnLennon_Wom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data.whicdn.com/images/21071704/Fairytale-Fantasy%2520Digital%2520Art%2520by%2520mrm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1" descr="http://i302.photobucket.com/albums/nn117/xilita/Moon/29dd570f2518969f5f7512412d873a96.gif?t=126254854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381203" y="0"/>
            <a:ext cx="6762797" cy="5072098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179512" y="5661248"/>
            <a:ext cx="8501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mujeres, aunque difíciles de entender, son lo más hermoso que Dios puso en este mundo. 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143240" y="285728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esign_05.jpg"/>
          <p:cNvPicPr>
            <a:picLocks noChangeAspect="1" noChangeArrowheads="1"/>
          </p:cNvPicPr>
          <p:nvPr/>
        </p:nvPicPr>
        <p:blipFill>
          <a:blip r:embed="rId2" cstate="print"/>
          <a:srcRect b="89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img11.hostingpics.net/pics/788420PAISAJESDEENSUE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29784" cy="7072338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323528" y="5288340"/>
            <a:ext cx="68580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es un milagro de la naturaleza. </a:t>
            </a: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715140" y="571480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7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http://img11.hostingpics.net/pics/874289PENSAMIENT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714752"/>
            <a:ext cx="4190997" cy="3143248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2" descr="Miss20Fashion.gif picture by dollys6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19103" y="-884176"/>
            <a:ext cx="10477515" cy="9170960"/>
          </a:xfrm>
          <a:prstGeom prst="star32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428596" y="500042"/>
            <a:ext cx="64294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que no tiene suerte con los hombres, no sabe la suerte que tiene. </a:t>
            </a:r>
            <a:r>
              <a:rPr lang="es-ES" sz="4000" b="1" dirty="0" smtClean="0">
                <a:solidFill>
                  <a:prstClr val="white"/>
                </a:solidFill>
              </a:rPr>
              <a:t/>
            </a:r>
            <a:br>
              <a:rPr lang="es-ES" sz="4000" b="1" dirty="0" smtClean="0">
                <a:solidFill>
                  <a:prstClr val="white"/>
                </a:solidFill>
              </a:rPr>
            </a:br>
            <a:endParaRPr lang="es-ES" sz="4000" dirty="0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215206" y="642918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8828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http://loscuatroelementos.files.wordpress.com/2008/11/xxxen-bandej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28728" y="214290"/>
            <a:ext cx="6143668" cy="485778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loscuatroelementos.files.wordpress.com/2008/11/xxxen-bandej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96552" y="0"/>
            <a:ext cx="9793088" cy="7173416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3" name="2 Rectángulo"/>
          <p:cNvSpPr/>
          <p:nvPr/>
        </p:nvSpPr>
        <p:spPr>
          <a:xfrm>
            <a:off x="251520" y="5373216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mujeres son las que merecen respeto hagan lo que hagan, porque son las únicas capaces de dominar al hombre. </a:t>
            </a:r>
            <a:br>
              <a:rPr lang="es-ES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143768" y="428604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g404.imageshack.us/img404/6677/inass4jb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Graphics Designs Love Digital Art by mrm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6357950" cy="6857999"/>
          </a:xfrm>
          <a:prstGeom prst="rect">
            <a:avLst/>
          </a:prstGeom>
          <a:noFill/>
        </p:spPr>
      </p:pic>
      <p:pic>
        <p:nvPicPr>
          <p:cNvPr id="6" name="Picture 2" descr="Graphics Designs Love Digital Art by mrm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6357950" y="0"/>
            <a:ext cx="3214678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288340"/>
            <a:ext cx="56886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 mujer es del primero que sabe soñarla. 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928794" y="1285860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6384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http://img21.dreamies.de/img/327/b/tb5z8rjffm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http://www.yaves.es/images/Flores-Animadas/Rosas_brillantes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572264" y="4357694"/>
            <a:ext cx="1643074" cy="2250786"/>
          </a:xfrm>
          <a:prstGeom prst="rect">
            <a:avLst/>
          </a:prstGeom>
          <a:noFill/>
        </p:spPr>
      </p:pic>
      <p:pic>
        <p:nvPicPr>
          <p:cNvPr id="10242" name="Picture 2" descr="http://spe.fotolog.com/photo/14/14/15/moradobsession/1268192199862_f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571536" y="4929198"/>
            <a:ext cx="3571900" cy="2428892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2.bp.blogspot.com/-XvsWJswDaWY/URvVFf9YIPI/AAAAAAAABNU/rBKYOPmnYZY/s320/corazones+rojo+brillantes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6" descr="dedicación magi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4924425" cy="39433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643570" y="0"/>
            <a:ext cx="38481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00034" y="5229200"/>
            <a:ext cx="86439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hay mujer fea, solo belleza rara. </a:t>
            </a:r>
            <a:br>
              <a:rPr lang="es-ES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572000" y="1000108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669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6715140" y="1000108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7158" y="5013176"/>
            <a:ext cx="87868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más defectos que tengan, los hombres no pueden vivir sin las mujeres... 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5332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500034" y="5589240"/>
            <a:ext cx="86439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Encuentra una mujer de la que puedas decir: hubiera podido escogerla más bella pero no mejor. </a:t>
            </a:r>
            <a:endParaRPr lang="es-ES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034" y="1142984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28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esign_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214282" y="5072074"/>
            <a:ext cx="6500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/>
            </a:r>
            <a:b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</a:br>
            <a:r>
              <a:rPr lang="es-ES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</a:rPr>
              <a:t>MUJERES... Hechas para ser AMADAS, no COMPRENDIDAS</a:t>
            </a:r>
            <a:r>
              <a:rPr lang="es-ES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 </a:t>
            </a:r>
            <a:endParaRPr lang="es-ES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286644" y="714356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 l="1458" t="7152" r="57135" b="15764"/>
          <a:stretch>
            <a:fillRect/>
          </a:stretch>
        </p:blipFill>
        <p:spPr bwMode="auto">
          <a:xfrm>
            <a:off x="6483417" y="1142984"/>
            <a:ext cx="2660583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med" advTm="14861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imalbum.aufeminin.com/album/D20121018/884550_BMANVKFHPJK7D53LJZLYWMVYGLGAY3_9224ff18_H182513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http://img11.hostingpics.net/pics/559184GOLDENBUTTERFLI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715404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539552" y="5042118"/>
            <a:ext cx="764386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fuerza hidráulica más poderosa del universo, es la lágrima de una 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mujer. </a:t>
            </a:r>
            <a:r>
              <a:rPr lang="es-ES" sz="4000" b="1" dirty="0" smtClean="0">
                <a:solidFill>
                  <a:schemeClr val="bg1"/>
                </a:solidFill>
              </a:rPr>
              <a:t/>
            </a:r>
            <a:br>
              <a:rPr lang="es-ES" sz="4000" b="1" dirty="0" smtClean="0">
                <a:solidFill>
                  <a:schemeClr val="bg1"/>
                </a:solidFill>
              </a:rPr>
            </a:br>
            <a:endParaRPr lang="es-ES" sz="4000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00958" y="500042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4" presetClass="exit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img1.uploadhouse.com/fileuploads/3785/3785681276d20ed18eb5dad79fa886a925ba62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http://www.imagenestop.com/items/estrellas-y-corazones-40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785794"/>
            <a:ext cx="3369576" cy="35719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214250" y="5288340"/>
            <a:ext cx="89297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mujer ve en profundidad; el hombre, en amplitud. Para el hombre el corazón es el mundo, para la mujer el mundo es el corazón </a:t>
            </a:r>
            <a:endParaRPr lang="es-ES" sz="3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85852" y="1357298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539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 descr="http://img199.imageshack.us/img199/44/004c9c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86446" y="3048000"/>
            <a:ext cx="3067050" cy="381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100" name="Picture 4" descr="http://3.bp.blogspot.com/_7zVmU7DEHNg/R4qg-_MrN_I/AAAAAAAAHcs/m3kmfkrpIEM/s400/corazones-y-estrella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img199.imageshack.us/img199/44/004c9c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00562" y="571480"/>
            <a:ext cx="4143404" cy="514708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827584" y="5229200"/>
            <a:ext cx="58127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La fuerza de las mujeres está en su debilidad </a:t>
            </a:r>
            <a:endParaRPr lang="es-ES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357686" y="500042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633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 descr="http://image.blingee.com/images19/content/output/000/000/000/79b/755896380_16687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-714404"/>
            <a:ext cx="10072758" cy="821537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1874492"/>
            <a:ext cx="3893370" cy="4983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035282">
            <a:off x="92117" y="1928279"/>
            <a:ext cx="3272873" cy="4189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357258" y="5288340"/>
            <a:ext cx="7786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 del hombre que tan solo por un día sepa, entender el alma de la mujer 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857752" y="857232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5523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714480" y="64291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http://4.bp.blogspot.com/-AikQjEZC9oA/T1gx8xrO7BI/AAAAAAAAAPY/nuvSOngXcVw/s1600/1298412585_169528743_1-Fotos-de--FLORES-PARA-EL-DIA-DE-LA-MUJER-8-DE-MARZO-EN-BUCARAMAN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8" cy="6857999"/>
          </a:xfrm>
          <a:prstGeom prst="rect">
            <a:avLst/>
          </a:prstGeom>
          <a:noFill/>
        </p:spPr>
      </p:pic>
      <p:pic>
        <p:nvPicPr>
          <p:cNvPr id="5" name="Picture 2" descr="bloc de notas bell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  <p:pic>
        <p:nvPicPr>
          <p:cNvPr id="1026" name="Picture 2" descr="http://fotologs.miarroba.st/photo/5029488/593/580x487/8df9ca5b14a28c99/12364614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_helen_0510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005064"/>
            <a:ext cx="1636967" cy="782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668344" y="630932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889</TotalTime>
  <Words>279</Words>
  <Application>Microsoft Office PowerPoint</Application>
  <PresentationFormat>Presentación en pantalla (4:3)</PresentationFormat>
  <Paragraphs>57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Día de la Mujer</dc:title>
  <dc:creator>Helen</dc:creator>
  <dc:description>Dedicada a todas las mujeres en especial a mis amigas.</dc:description>
  <cp:lastModifiedBy>Eleni</cp:lastModifiedBy>
  <cp:revision>97</cp:revision>
  <dcterms:created xsi:type="dcterms:W3CDTF">2012-03-04T22:02:37Z</dcterms:created>
  <dcterms:modified xsi:type="dcterms:W3CDTF">2014-03-04T23:35:30Z</dcterms:modified>
</cp:coreProperties>
</file>