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</p:sldMasterIdLst>
  <p:notesMasterIdLst>
    <p:notesMasterId r:id="rId14"/>
  </p:notesMasterIdLst>
  <p:sldIdLst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yNHEgz3gop7fk751XzZVA==" hashData="0e9XQVDZ5+cnQdSa7Wu4X2+pl+HwXpPdBO/5T5vXbu9jkfonkKoD/+EEmI1iC+Z2LkIqa6YtjLTbTlMQhiLy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D6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1CCD2A-4395-41F2-BE94-ABE019D273C9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39373-2BFB-4828-AEAC-8F6F8296CE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6225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E39373-2BFB-4828-AEAC-8F6F8296CE0B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978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789E9-3F0C-4B14-B2BB-A8882507366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77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02/05/2014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46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3691-9C98-46CA-8B11-A413A1E66535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481-3033-48C3-9CAC-E7312BE24B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2737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E40246-EF21-4BB5-B159-8B56C31DFF2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88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02/05/2014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7051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9.jpeg"/><Relationship Id="rId7" Type="http://schemas.openxmlformats.org/officeDocument/2006/relationships/image" Target="../media/image2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microsoft.com/office/2007/relationships/hdphoto" Target="../media/hdphoto4.wdp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453" y="5132255"/>
            <a:ext cx="2275783" cy="170577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164" y="5130320"/>
            <a:ext cx="2275783" cy="1705771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599" y="3199410"/>
            <a:ext cx="2275783" cy="1705771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685" y="3349461"/>
            <a:ext cx="2275783" cy="170577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96" y="5015308"/>
            <a:ext cx="2275783" cy="170577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375" y="2875634"/>
            <a:ext cx="2290157" cy="171654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685" y="1373270"/>
            <a:ext cx="2420099" cy="181394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884" y="1357050"/>
            <a:ext cx="2275783" cy="170577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475" y="-248173"/>
            <a:ext cx="2252819" cy="168855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237" y="-273202"/>
            <a:ext cx="2668638" cy="2000228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8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7896"/>
            <a:ext cx="2367905" cy="177481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/>
          <a:srcRect l="17188" t="3126" r="15394" b="5699"/>
          <a:stretch/>
        </p:blipFill>
        <p:spPr>
          <a:xfrm>
            <a:off x="4477871" y="-136613"/>
            <a:ext cx="4847427" cy="7122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/>
          <a:srcRect l="14519" t="3702" r="14374" b="4760"/>
          <a:stretch/>
        </p:blipFill>
        <p:spPr>
          <a:xfrm flipH="1">
            <a:off x="-142532" y="-136613"/>
            <a:ext cx="4822109" cy="6977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http://meenamoratusonrisa.com/wp-content/uploads/2013/07/mad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396" y="-100319"/>
            <a:ext cx="9506596" cy="705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 rot="19465145">
            <a:off x="-163728" y="2701440"/>
            <a:ext cx="90556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Feliz Día de la </a:t>
            </a:r>
            <a:r>
              <a:rPr lang="es-ES" sz="88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M</a:t>
            </a:r>
            <a:r>
              <a:rPr lang="es-ES" sz="88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adre</a:t>
            </a:r>
            <a:endParaRPr lang="es-ES" sz="88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7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>
        <p:sndAc>
          <p:stSnd>
            <p:snd r:embed="rId2" name="Cancion para mama 'Gracias por ser mi mama'.wav"/>
          </p:stSnd>
        </p:sndAc>
      </p:transition>
    </mc:Choice>
    <mc:Fallback xmlns="">
      <p:transition advTm="7000">
        <p:sndAc>
          <p:stSnd>
            <p:snd r:embed="rId8" name="Cancion para mama 'Gracias por ser mi mama'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4.44444E-6 C 0.01198 -0.01806 0.03298 -0.04399 0.05798 -0.04399 C 0.09496 -0.04399 0.125 -0.0169 0.125 0.01689 C 0.125 0.028 0.12205 0.03796 0.11597 0.04699 C 0.11701 0.04699 3.05556E-6 0.18194 3.05556E-6 0.1831 C 3.05556E-6 0.18194 -0.11702 0.04699 -0.11598 0.04699 C -0.12205 0.03796 -0.125 0.028 -0.125 0.01689 C -0.125 -0.0169 -0.09497 -0.04399 -0.05695 -0.04399 C -0.03299 -0.04399 -0.01198 -0.01806 3.05556E-6 4.44444E-6 Z " pathEditMode="relative" rAng="0" ptsTypes="AAAAAAAAA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8" y="0"/>
            <a:ext cx="9143999" cy="6905657"/>
          </a:xfrm>
          <a:prstGeom prst="rect">
            <a:avLst/>
          </a:prstGeom>
        </p:spPr>
      </p:pic>
      <p:pic>
        <p:nvPicPr>
          <p:cNvPr id="2050" name="Picture 2" descr="http://muylibre.com/imagenes/fondos-pantallas/turismo-paisajes/nuevas-hd-fotos-imagenes-de-flores-paisajes-naturales-fondo-pantallas-escritorio-windows-wallpaper-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919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376247" y="0"/>
            <a:ext cx="60139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s-ES" sz="3200" b="1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ADRE:</a:t>
            </a:r>
          </a:p>
          <a:p>
            <a:pPr>
              <a:spcAft>
                <a:spcPts val="0"/>
              </a:spcAft>
            </a:pP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darme de cuna tu vientre </a:t>
            </a:r>
          </a:p>
          <a:p>
            <a:pPr>
              <a:spcAft>
                <a:spcPts val="0"/>
              </a:spcAft>
            </a:pP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durante tantos meses me arrullabas </a:t>
            </a:r>
          </a:p>
          <a:p>
            <a:pPr>
              <a:spcAft>
                <a:spcPts val="0"/>
              </a:spcAft>
            </a:pP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tu voz y me decías cuanto me </a:t>
            </a:r>
          </a:p>
          <a:p>
            <a:pPr>
              <a:spcAft>
                <a:spcPts val="0"/>
              </a:spcAft>
            </a:pP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eseabas para tenerme en tus </a:t>
            </a:r>
            <a:r>
              <a:rPr lang="es-ES" sz="3200" b="1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brazos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verme sonreír...... 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37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8"/>
          <a:stretch/>
        </p:blipFill>
        <p:spPr>
          <a:xfrm>
            <a:off x="84992" y="1"/>
            <a:ext cx="9059008" cy="6794256"/>
          </a:xfrm>
          <a:prstGeom prst="rect">
            <a:avLst/>
          </a:prstGeom>
        </p:spPr>
      </p:pic>
      <p:pic>
        <p:nvPicPr>
          <p:cNvPr id="3074" name="Picture 2" descr="http://muylibre.com/imagenes/fondos-pantallas/turismo-paisajes/nuevas-hd-fotos-imagenes-de-flores-paisajes-naturales-fondo-pantallas-escritorio-windows-wallpaper-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024" y="1"/>
            <a:ext cx="9372602" cy="708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-22586" y="5473005"/>
            <a:ext cx="63470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8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decir que con mi llegada ,Te realizaste como mujer no tengo Palabras para expresar lo que siento.</a:t>
            </a:r>
            <a:endParaRPr lang="es-ES" sz="2800" b="1" dirty="0">
              <a:solidFill>
                <a:srgbClr val="FFFF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84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www.wallsave.com/wallpapers/1024x768/imagenes-con-movimiento/296654/imagenes-con-movimiento-para-fondo-de-pantalla-flores-im-genes-2966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74" cy="693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07576" y="0"/>
            <a:ext cx="87405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cuidarme desde siempre y desvelarte por mi en mis noches de enfermedad, eran tus cuidados los que me han curado junto con tus besos, cariños  y amor.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rgbClr val="C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2800" b="1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9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L28_8GX4tA8/URAEzI5dDaI/AAAAAAAAJ44/Q9dHNIf3xHw/s1600/FONDO43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98" y="-9899"/>
            <a:ext cx="9242498" cy="682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53089" y="157103"/>
            <a:ext cx="84985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chemeClr val="accent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enseñarme las primeras letras y  a decir mamá por fundamentar en mi los valores que no son mas que tus sentimientos 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chemeClr val="accent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hechos verdad.... </a:t>
            </a:r>
            <a:endParaRPr lang="es-ES" sz="2800" b="1" dirty="0">
              <a:solidFill>
                <a:schemeClr val="accent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adre está mostrando algunas fotos en un libro a su hija. Foto de archivo - 2007740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78">
                        <a14:foregroundMark x1="80000" y1="47667" x2="80000" y2="47667"/>
                        <a14:foregroundMark x1="80222" y1="44000" x2="80222" y2="44000"/>
                        <a14:foregroundMark x1="83111" y1="48000" x2="84222" y2="48000"/>
                        <a14:foregroundMark x1="87778" y1="52667" x2="87778" y2="52667"/>
                        <a14:foregroundMark x1="91333" y1="62667" x2="91333" y2="62667"/>
                        <a14:foregroundMark x1="94889" y1="65333" x2="94889" y2="65333"/>
                        <a14:foregroundMark x1="92222" y1="67000" x2="92222" y2="67000"/>
                        <a14:foregroundMark x1="95778" y1="74333" x2="95778" y2="74333"/>
                        <a14:foregroundMark x1="92444" y1="73000" x2="92444" y2="73000"/>
                        <a14:foregroundMark x1="6222" y1="67667" x2="6222" y2="67667"/>
                        <a14:foregroundMark x1="6889" y1="67333" x2="6889" y2="67333"/>
                        <a14:foregroundMark x1="6222" y1="71000" x2="6222" y2="71000"/>
                        <a14:foregroundMark x1="6444" y1="76667" x2="6444" y2="76667"/>
                        <a14:foregroundMark x1="85556" y1="59000" x2="85556" y2="59000"/>
                        <a14:foregroundMark x1="79778" y1="75333" x2="79778" y2="75333"/>
                        <a14:foregroundMark x1="79333" y1="74000" x2="79333" y2="74000"/>
                        <a14:foregroundMark x1="82222" y1="78333" x2="82222" y2="78333"/>
                        <a14:foregroundMark x1="80667" y1="84000" x2="80667" y2="84000"/>
                        <a14:foregroundMark x1="80889" y1="87333" x2="80889" y2="87333"/>
                        <a14:foregroundMark x1="3778" y1="70667" x2="3778" y2="70667"/>
                        <a14:foregroundMark x1="4667" y1="73000" x2="4667" y2="73000"/>
                        <a14:foregroundMark x1="3778" y1="76000" x2="3778" y2="76000"/>
                        <a14:foregroundMark x1="87778" y1="71667" x2="87778" y2="71667"/>
                        <a14:backgroundMark x1="1778" y1="73333" x2="1778" y2="73333"/>
                        <a14:backgroundMark x1="2000" y1="76333" x2="2000" y2="76333"/>
                        <a14:backgroundMark x1="2222" y1="78667" x2="2222" y2="78667"/>
                        <a14:backgroundMark x1="98889" y1="71667" x2="98889" y2="71667"/>
                        <a14:backgroundMark x1="98667" y1="76333" x2="98667" y2="76333"/>
                        <a14:backgroundMark x1="98667" y1="80333" x2="98667" y2="80333"/>
                        <a14:backgroundMark x1="98667" y1="85333" x2="98667" y2="85333"/>
                        <a14:backgroundMark x1="95778" y1="91000" x2="95778" y2="91000"/>
                        <a14:backgroundMark x1="91778" y1="90667" x2="91778" y2="90667"/>
                        <a14:backgroundMark x1="5556" y1="79000" x2="5556" y2="7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639" y="2043953"/>
            <a:ext cx="6843219" cy="464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Madre está mostrando algunas fotos en un libro a su hija. Foto de archivo - 2007740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78">
                        <a14:foregroundMark x1="80000" y1="47667" x2="80000" y2="47667"/>
                        <a14:foregroundMark x1="80222" y1="44000" x2="80222" y2="44000"/>
                        <a14:foregroundMark x1="83111" y1="48000" x2="84222" y2="48000"/>
                        <a14:foregroundMark x1="87778" y1="52667" x2="87778" y2="52667"/>
                        <a14:foregroundMark x1="91333" y1="62667" x2="91333" y2="62667"/>
                        <a14:foregroundMark x1="94889" y1="65333" x2="94889" y2="65333"/>
                        <a14:foregroundMark x1="92222" y1="67000" x2="92222" y2="67000"/>
                        <a14:foregroundMark x1="95778" y1="74333" x2="95778" y2="74333"/>
                        <a14:foregroundMark x1="92444" y1="73000" x2="92444" y2="73000"/>
                        <a14:foregroundMark x1="6222" y1="67667" x2="6222" y2="67667"/>
                        <a14:foregroundMark x1="6889" y1="67333" x2="6889" y2="67333"/>
                        <a14:foregroundMark x1="6222" y1="71000" x2="6222" y2="71000"/>
                        <a14:foregroundMark x1="6444" y1="76667" x2="6444" y2="76667"/>
                        <a14:foregroundMark x1="85556" y1="59000" x2="85556" y2="59000"/>
                        <a14:foregroundMark x1="79778" y1="75333" x2="79778" y2="75333"/>
                        <a14:foregroundMark x1="79333" y1="74000" x2="79333" y2="74000"/>
                        <a14:foregroundMark x1="82222" y1="78333" x2="82222" y2="78333"/>
                        <a14:foregroundMark x1="80667" y1="84000" x2="80667" y2="84000"/>
                        <a14:foregroundMark x1="80889" y1="87333" x2="80889" y2="87333"/>
                        <a14:foregroundMark x1="3778" y1="70667" x2="3778" y2="70667"/>
                        <a14:foregroundMark x1="4667" y1="73000" x2="4667" y2="73000"/>
                        <a14:foregroundMark x1="3778" y1="76000" x2="3778" y2="76000"/>
                        <a14:foregroundMark x1="87778" y1="71667" x2="87778" y2="71667"/>
                        <a14:backgroundMark x1="1778" y1="73333" x2="1778" y2="73333"/>
                        <a14:backgroundMark x1="2000" y1="76333" x2="2000" y2="76333"/>
                        <a14:backgroundMark x1="2222" y1="78667" x2="2222" y2="78667"/>
                        <a14:backgroundMark x1="98889" y1="71667" x2="98889" y2="71667"/>
                        <a14:backgroundMark x1="98667" y1="76333" x2="98667" y2="76333"/>
                        <a14:backgroundMark x1="98667" y1="80333" x2="98667" y2="80333"/>
                        <a14:backgroundMark x1="98667" y1="85333" x2="98667" y2="85333"/>
                        <a14:backgroundMark x1="95778" y1="91000" x2="95778" y2="91000"/>
                        <a14:backgroundMark x1="91778" y1="90667" x2="91778" y2="90667"/>
                        <a14:backgroundMark x1="5556" y1="79000" x2="5556" y2="7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639" y="1872689"/>
            <a:ext cx="6843219" cy="464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Madre está mostrando algunas fotos en un libro a su hija. Foto de archivo - 2007740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78">
                        <a14:foregroundMark x1="80000" y1="47667" x2="80000" y2="47667"/>
                        <a14:foregroundMark x1="80222" y1="44000" x2="80222" y2="44000"/>
                        <a14:foregroundMark x1="83111" y1="48000" x2="84222" y2="48000"/>
                        <a14:foregroundMark x1="87778" y1="52667" x2="87778" y2="52667"/>
                        <a14:foregroundMark x1="91333" y1="62667" x2="91333" y2="62667"/>
                        <a14:foregroundMark x1="94889" y1="65333" x2="94889" y2="65333"/>
                        <a14:foregroundMark x1="92222" y1="67000" x2="92222" y2="67000"/>
                        <a14:foregroundMark x1="95778" y1="74333" x2="95778" y2="74333"/>
                        <a14:foregroundMark x1="92444" y1="73000" x2="92444" y2="73000"/>
                        <a14:foregroundMark x1="6222" y1="67667" x2="6222" y2="67667"/>
                        <a14:foregroundMark x1="6889" y1="67333" x2="6889" y2="67333"/>
                        <a14:foregroundMark x1="6222" y1="71000" x2="6222" y2="71000"/>
                        <a14:foregroundMark x1="6444" y1="76667" x2="6444" y2="76667"/>
                        <a14:foregroundMark x1="85556" y1="59000" x2="85556" y2="59000"/>
                        <a14:foregroundMark x1="79778" y1="75333" x2="79778" y2="75333"/>
                        <a14:foregroundMark x1="79333" y1="74000" x2="79333" y2="74000"/>
                        <a14:foregroundMark x1="82222" y1="78333" x2="82222" y2="78333"/>
                        <a14:foregroundMark x1="80667" y1="84000" x2="80667" y2="84000"/>
                        <a14:foregroundMark x1="80889" y1="87333" x2="80889" y2="87333"/>
                        <a14:foregroundMark x1="3778" y1="70667" x2="3778" y2="70667"/>
                        <a14:foregroundMark x1="4667" y1="73000" x2="4667" y2="73000"/>
                        <a14:foregroundMark x1="3778" y1="76000" x2="3778" y2="76000"/>
                        <a14:foregroundMark x1="87778" y1="71667" x2="87778" y2="71667"/>
                        <a14:backgroundMark x1="1778" y1="73333" x2="1778" y2="73333"/>
                        <a14:backgroundMark x1="2000" y1="76333" x2="2000" y2="76333"/>
                        <a14:backgroundMark x1="2222" y1="78667" x2="2222" y2="78667"/>
                        <a14:backgroundMark x1="98889" y1="71667" x2="98889" y2="71667"/>
                        <a14:backgroundMark x1="98667" y1="76333" x2="98667" y2="76333"/>
                        <a14:backgroundMark x1="98667" y1="80333" x2="98667" y2="80333"/>
                        <a14:backgroundMark x1="98667" y1="85333" x2="98667" y2="85333"/>
                        <a14:backgroundMark x1="95778" y1="91000" x2="95778" y2="91000"/>
                        <a14:backgroundMark x1="91778" y1="90667" x2="91778" y2="90667"/>
                        <a14:backgroundMark x1="5556" y1="79000" x2="5556" y2="7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639" y="1792007"/>
            <a:ext cx="6843219" cy="464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49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atikoestudio.com/disenador/grafico/fondos/powerpoint/fondo%20rosas%20atik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lbebe.com/sites/default/files/articulos/olfato-be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550" y="0"/>
            <a:ext cx="7990450" cy="63585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elbebe.com/sites/default/files/articulos/olfato-be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747" y="0"/>
            <a:ext cx="7990449" cy="668215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351772" y="5045598"/>
            <a:ext cx="78263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 b="1" dirty="0" smtClean="0">
                <a:solidFill>
                  <a:srgbClr val="C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iluminar mi día con tu sonrisa y por tu bendición diaria que me da las fuerzas para seguir, adelante.... </a:t>
            </a:r>
          </a:p>
          <a:p>
            <a:pPr>
              <a:spcAft>
                <a:spcPts val="0"/>
              </a:spcAft>
            </a:pPr>
            <a:r>
              <a:rPr lang="es-ES" sz="3200" dirty="0" smtClean="0">
                <a:solidFill>
                  <a:srgbClr val="C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3200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7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1.gstatic.com/images?q=tbn:ANd9GcQxGPB2aiG5nFSI0wKVXMPeSiTm9-NDHL1CLegWUGOw2R_vCr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76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images.smh.com.au/2012/07/20/3473396/art-batman-620x349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7" b="100000" l="0" r="99516">
                        <a14:foregroundMark x1="45806" y1="15186" x2="45806" y2="15186"/>
                        <a14:foregroundMark x1="44032" y1="18052" x2="44032" y2="18052"/>
                        <a14:foregroundMark x1="43548" y1="23496" x2="43548" y2="23496"/>
                        <a14:foregroundMark x1="43710" y1="30946" x2="43710" y2="30946"/>
                        <a14:foregroundMark x1="45968" y1="40688" x2="45968" y2="40688"/>
                        <a14:foregroundMark x1="44516" y1="48997" x2="44516" y2="48997"/>
                        <a14:foregroundMark x1="50806" y1="43553" x2="50806" y2="43553"/>
                        <a14:foregroundMark x1="48710" y1="49570" x2="48065" y2="49570"/>
                        <a14:foregroundMark x1="48548" y1="52722" x2="48548" y2="52722"/>
                        <a14:foregroundMark x1="49839" y1="54728" x2="49839" y2="54728"/>
                        <a14:foregroundMark x1="58710" y1="54441" x2="58710" y2="54441"/>
                        <a14:foregroundMark x1="56774" y1="64756" x2="56774" y2="64756"/>
                        <a14:foregroundMark x1="54839" y1="71633" x2="54839" y2="71633"/>
                        <a14:foregroundMark x1="54839" y1="74212" x2="54839" y2="74212"/>
                        <a14:foregroundMark x1="53065" y1="64756" x2="53065" y2="64756"/>
                        <a14:foregroundMark x1="47419" y1="87966" x2="47419" y2="87966"/>
                        <a14:foregroundMark x1="35968" y1="86246" x2="35968" y2="86246"/>
                        <a14:foregroundMark x1="27742" y1="89971" x2="27742" y2="89971"/>
                        <a14:foregroundMark x1="22419" y1="95129" x2="22419" y2="95129"/>
                        <a14:foregroundMark x1="18548" y1="98567" x2="18548" y2="98567"/>
                        <a14:foregroundMark x1="29194" y1="91691" x2="29194" y2="91691"/>
                        <a14:foregroundMark x1="34839" y1="90831" x2="34839" y2="90831"/>
                        <a14:foregroundMark x1="32097" y1="90258" x2="32097" y2="90258"/>
                        <a14:foregroundMark x1="34839" y1="96562" x2="34839" y2="96562"/>
                        <a14:foregroundMark x1="36290" y1="97135" x2="36290" y2="97135"/>
                        <a14:foregroundMark x1="37581" y1="97135" x2="37581" y2="97135"/>
                        <a14:foregroundMark x1="38548" y1="97135" x2="38548" y2="97135"/>
                        <a14:foregroundMark x1="39194" y1="97135" x2="39194" y2="97135"/>
                        <a14:foregroundMark x1="40161" y1="97708" x2="40161" y2="97708"/>
                        <a14:foregroundMark x1="40645" y1="97708" x2="40645" y2="97708"/>
                        <a14:foregroundMark x1="42581" y1="97994" x2="42581" y2="97994"/>
                        <a14:foregroundMark x1="42903" y1="97994" x2="43548" y2="97994"/>
                        <a14:foregroundMark x1="43548" y1="97994" x2="44839" y2="97994"/>
                        <a14:foregroundMark x1="48548" y1="97135" x2="48548" y2="97135"/>
                        <a14:foregroundMark x1="49677" y1="96848" x2="49677" y2="96848"/>
                        <a14:foregroundMark x1="51935" y1="96848" x2="51935" y2="96848"/>
                        <a14:foregroundMark x1="52581" y1="96848" x2="52581" y2="96848"/>
                        <a14:foregroundMark x1="54839" y1="95702" x2="54839" y2="95702"/>
                        <a14:foregroundMark x1="55806" y1="95702" x2="55806" y2="95702"/>
                        <a14:foregroundMark x1="59032" y1="95129" x2="59032" y2="95129"/>
                        <a14:foregroundMark x1="61935" y1="95702" x2="61935" y2="95702"/>
                        <a14:foregroundMark x1="64194" y1="97135" x2="66129" y2="97135"/>
                        <a14:foregroundMark x1="69677" y1="97135" x2="69677" y2="97135"/>
                        <a14:foregroundMark x1="73065" y1="95989" x2="79355" y2="93983"/>
                        <a14:foregroundMark x1="79355" y1="93983" x2="79355" y2="93983"/>
                        <a14:foregroundMark x1="84032" y1="85960" x2="82903" y2="82235"/>
                        <a14:foregroundMark x1="81935" y1="81089" x2="81935" y2="81089"/>
                        <a14:foregroundMark x1="80000" y1="76504" x2="80000" y2="76504"/>
                        <a14:foregroundMark x1="76613" y1="68195" x2="76613" y2="68195"/>
                        <a14:foregroundMark x1="74516" y1="64470" x2="74516" y2="64470"/>
                        <a14:foregroundMark x1="72419" y1="61605" x2="72419" y2="61605"/>
                        <a14:foregroundMark x1="71613" y1="60745" x2="71613" y2="60745"/>
                        <a14:foregroundMark x1="69032" y1="65330" x2="68387" y2="65330"/>
                        <a14:foregroundMark x1="74032" y1="73926" x2="74032" y2="73926"/>
                        <a14:foregroundMark x1="75000" y1="71347" x2="75000" y2="71347"/>
                        <a14:foregroundMark x1="68065" y1="94556" x2="68065" y2="94556"/>
                        <a14:foregroundMark x1="84032" y1="97135" x2="84032" y2="97135"/>
                        <a14:backgroundMark x1="10323" y1="31805" x2="10323" y2="31805"/>
                        <a14:backgroundMark x1="4355" y1="16046" x2="4355" y2="16046"/>
                        <a14:backgroundMark x1="6613" y1="67049" x2="6613" y2="67049"/>
                        <a14:backgroundMark x1="5806" y1="60172" x2="5806" y2="60172"/>
                        <a14:backgroundMark x1="14677" y1="56447" x2="14677" y2="56447"/>
                        <a14:backgroundMark x1="20323" y1="53868" x2="20323" y2="53868"/>
                        <a14:backgroundMark x1="23226" y1="56734" x2="23226" y2="56734"/>
                        <a14:backgroundMark x1="18548" y1="44126" x2="18548" y2="44126"/>
                        <a14:backgroundMark x1="25323" y1="9742" x2="25323" y2="9742"/>
                        <a14:backgroundMark x1="30161" y1="6590" x2="30161" y2="6590"/>
                        <a14:backgroundMark x1="38548" y1="12034" x2="38548" y2="12034"/>
                        <a14:backgroundMark x1="41452" y1="20344" x2="41452" y2="20344"/>
                        <a14:backgroundMark x1="40161" y1="15186" x2="40161" y2="15186"/>
                        <a14:backgroundMark x1="57419" y1="2865" x2="57419" y2="2865"/>
                        <a14:backgroundMark x1="59032" y1="11461" x2="59032" y2="11461"/>
                        <a14:backgroundMark x1="62581" y1="23496" x2="62581" y2="23496"/>
                        <a14:backgroundMark x1="71290" y1="35817" x2="71290" y2="35817"/>
                        <a14:backgroundMark x1="71290" y1="44699" x2="71290" y2="44699"/>
                        <a14:backgroundMark x1="74032" y1="44699" x2="74032" y2="44699"/>
                        <a14:backgroundMark x1="17419" y1="22923" x2="17419" y2="22923"/>
                        <a14:backgroundMark x1="17419" y1="34670" x2="17419" y2="34670"/>
                        <a14:backgroundMark x1="19194" y1="42980" x2="19194" y2="42980"/>
                        <a14:backgroundMark x1="22742" y1="50716" x2="22742" y2="50716"/>
                        <a14:backgroundMark x1="18226" y1="59312" x2="18226" y2="59312"/>
                        <a14:backgroundMark x1="11613" y1="61605" x2="11613" y2="61605"/>
                        <a14:backgroundMark x1="3226" y1="70201" x2="3226" y2="70201"/>
                        <a14:backgroundMark x1="2258" y1="83954" x2="2258" y2="83954"/>
                        <a14:backgroundMark x1="1935" y1="91117" x2="1935" y2="91117"/>
                        <a14:backgroundMark x1="4839" y1="95702" x2="4839" y2="95702"/>
                        <a14:backgroundMark x1="1452" y1="46991" x2="1452" y2="46991"/>
                        <a14:backgroundMark x1="3065" y1="23209" x2="3065" y2="23209"/>
                        <a14:backgroundMark x1="4839" y1="12034" x2="4839" y2="12034"/>
                        <a14:backgroundMark x1="5323" y1="6304" x2="5323" y2="6304"/>
                        <a14:backgroundMark x1="15323" y1="3725" x2="15323" y2="3725"/>
                        <a14:backgroundMark x1="18871" y1="9456" x2="18871" y2="9456"/>
                        <a14:backgroundMark x1="7581" y1="97708" x2="7581" y2="97708"/>
                        <a14:backgroundMark x1="1613" y1="80229" x2="1613" y2="80229"/>
                        <a14:backgroundMark x1="1452" y1="77937" x2="1452" y2="77937"/>
                        <a14:backgroundMark x1="2258" y1="76504" x2="2258" y2="76504"/>
                        <a14:backgroundMark x1="3871" y1="72493" x2="3871" y2="72493"/>
                        <a14:backgroundMark x1="4194" y1="71633" x2="4194" y2="71633"/>
                        <a14:backgroundMark x1="5968" y1="69341" x2="5968" y2="69341"/>
                        <a14:backgroundMark x1="6613" y1="66189" x2="6613" y2="66189"/>
                        <a14:backgroundMark x1="8871" y1="63610" x2="8871" y2="63610"/>
                        <a14:backgroundMark x1="89516" y1="4298" x2="89516" y2="4298"/>
                        <a14:backgroundMark x1="91290" y1="12034" x2="91290" y2="12034"/>
                        <a14:backgroundMark x1="93226" y1="16332" x2="93226" y2="16332"/>
                        <a14:backgroundMark x1="19677" y1="20344" x2="19677" y2="20344"/>
                        <a14:backgroundMark x1="56290" y1="9742" x2="56290" y2="9742"/>
                        <a14:backgroundMark x1="59032" y1="7163" x2="59032" y2="7163"/>
                        <a14:backgroundMark x1="43548" y1="12321" x2="43548" y2="12321"/>
                        <a14:backgroundMark x1="31452" y1="9456" x2="31452" y2="9456"/>
                        <a14:backgroundMark x1="23548" y1="14327" x2="23548" y2="14327"/>
                        <a14:backgroundMark x1="21452" y1="17479" x2="21452" y2="17479"/>
                        <a14:backgroundMark x1="18871" y1="9456" x2="18871" y2="9456"/>
                        <a14:backgroundMark x1="73548" y1="19198" x2="73548" y2="19198"/>
                        <a14:backgroundMark x1="12581" y1="24355" x2="12581" y2="24355"/>
                        <a14:backgroundMark x1="3710" y1="39828" x2="3710" y2="39828"/>
                        <a14:backgroundMark x1="39032" y1="20057" x2="39032" y2="20057"/>
                        <a14:backgroundMark x1="40645" y1="22923" x2="40645" y2="22923"/>
                        <a14:backgroundMark x1="54032" y1="11175" x2="54032" y2="11175"/>
                        <a14:backgroundMark x1="48065" y1="10315" x2="48065" y2="10315"/>
                        <a14:backgroundMark x1="51290" y1="8596" x2="51290" y2="8596"/>
                        <a14:backgroundMark x1="11129" y1="20057" x2="11129" y2="200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95361" cy="676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s3.argim.net/files/w/240x400/0n95uu9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38" y="-27609"/>
            <a:ext cx="9222276" cy="686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93888" y="5044735"/>
            <a:ext cx="85953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rgbClr val="00B0F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por darme la vida y con ella tu amor y sutil devoción pues escuchar de tus labios decir ven a mis brazos hija (o) mío no importa 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rgbClr val="00B0F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edad que yo tenga es como estar en el 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solidFill>
                  <a:srgbClr val="00B0F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Remanso de Dios.... </a:t>
            </a:r>
            <a:endParaRPr lang="es-ES" sz="2800" b="1" dirty="0">
              <a:solidFill>
                <a:srgbClr val="00B0F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21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hola.com/imagenes/famosos/2013112168244/belen-esteban-libro/0-253-561/belen-esteban4-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2" y="413036"/>
            <a:ext cx="2838691" cy="400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0" y="160339"/>
            <a:ext cx="8783111" cy="6697662"/>
            <a:chOff x="0" y="160339"/>
            <a:chExt cx="8783111" cy="6697662"/>
          </a:xfrm>
        </p:grpSpPr>
        <p:pic>
          <p:nvPicPr>
            <p:cNvPr id="6" name="Picture 10" descr="http://fc07.deviantart.net/fs71/i/2012/021/8/2/flowers_street_by_emystick_stocks-d4n4ev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0339"/>
              <a:ext cx="8783111" cy="6697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8" descr="https://lh5.googleusercontent.com/-kBU4CnyCvGw/TWwg5So75LI/AAAAAAAABgY/W7Ry2dE-jBA/s1600/1240003691904paseodn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9428" r="89899">
                          <a14:foregroundMark x1="58249" y1="27250" x2="58249" y2="27250"/>
                          <a14:foregroundMark x1="61953" y1="31500" x2="61953" y2="31500"/>
                          <a14:backgroundMark x1="69360" y1="89750" x2="69360" y2="89750"/>
                          <a14:backgroundMark x1="71044" y1="92500" x2="71044" y2="92500"/>
                          <a14:backgroundMark x1="68687" y1="92000" x2="68687" y2="92000"/>
                          <a14:backgroundMark x1="34680" y1="7000" x2="34680" y2="7000"/>
                          <a14:backgroundMark x1="23906" y1="20750" x2="23906" y2="20750"/>
                          <a14:backgroundMark x1="22896" y1="26500" x2="22896" y2="26500"/>
                          <a14:backgroundMark x1="18182" y1="27500" x2="18182" y2="27500"/>
                          <a14:backgroundMark x1="17172" y1="23750" x2="17172" y2="23750"/>
                          <a14:backgroundMark x1="18182" y1="20000" x2="18182" y2="20000"/>
                          <a14:backgroundMark x1="18182" y1="17000" x2="18182" y2="17000"/>
                          <a14:backgroundMark x1="20539" y1="14000" x2="20539" y2="14000"/>
                          <a14:backgroundMark x1="37037" y1="11000" x2="37037" y2="11000"/>
                          <a14:backgroundMark x1="38047" y1="21250" x2="38047" y2="21250"/>
                          <a14:backgroundMark x1="42088" y1="19750" x2="42088" y2="19750"/>
                          <a14:backgroundMark x1="41077" y1="17250" x2="41077" y2="17250"/>
                          <a14:backgroundMark x1="81818" y1="19500" x2="81818" y2="19500"/>
                          <a14:backgroundMark x1="74747" y1="23000" x2="74747" y2="23000"/>
                          <a14:backgroundMark x1="75758" y1="26000" x2="75758" y2="26000"/>
                          <a14:backgroundMark x1="69024" y1="27250" x2="69024" y2="27250"/>
                          <a14:backgroundMark x1="63636" y1="17000" x2="63636" y2="17000"/>
                          <a14:backgroundMark x1="71380" y1="9250" x2="71380" y2="9250"/>
                          <a14:backgroundMark x1="77104" y1="5000" x2="77104" y2="5000"/>
                          <a14:backgroundMark x1="67677" y1="2500" x2="67677" y2="2500"/>
                          <a14:backgroundMark x1="60606" y1="5750" x2="60606" y2="5750"/>
                          <a14:backgroundMark x1="53199" y1="4250" x2="53199" y2="4250"/>
                          <a14:backgroundMark x1="44444" y1="2500" x2="44444" y2="2500"/>
                          <a14:backgroundMark x1="27609" y1="4250" x2="27609" y2="4250"/>
                          <a14:backgroundMark x1="38047" y1="3250" x2="38047" y2="3250"/>
                          <a14:backgroundMark x1="51852" y1="2000" x2="51852" y2="2000"/>
                          <a14:backgroundMark x1="52862" y1="17250" x2="52862" y2="17250"/>
                          <a14:backgroundMark x1="47475" y1="26750" x2="47475" y2="26750"/>
                          <a14:backgroundMark x1="50842" y1="29250" x2="50842" y2="29250"/>
                          <a14:backgroundMark x1="52525" y1="34000" x2="52525" y2="34000"/>
                          <a14:backgroundMark x1="53199" y1="23000" x2="53199" y2="23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5150" y="2551837"/>
              <a:ext cx="2908034" cy="39165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upo 7"/>
          <p:cNvGrpSpPr/>
          <p:nvPr/>
        </p:nvGrpSpPr>
        <p:grpSpPr>
          <a:xfrm>
            <a:off x="0" y="0"/>
            <a:ext cx="9305365" cy="6878008"/>
            <a:chOff x="146441" y="-118157"/>
            <a:chExt cx="8444753" cy="6537755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6441" y="-118157"/>
              <a:ext cx="8444753" cy="6537755"/>
            </a:xfrm>
            <a:prstGeom prst="rect">
              <a:avLst/>
            </a:prstGeom>
          </p:spPr>
        </p:pic>
        <p:pic>
          <p:nvPicPr>
            <p:cNvPr id="10" name="Picture 6" descr="http://moralyluces.files.wordpress.com/2008/03/anciana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738" l="10000" r="90000">
                          <a14:foregroundMark x1="41000" y1="23097" x2="41000" y2="23097"/>
                          <a14:foregroundMark x1="37750" y1="21522" x2="37750" y2="21522"/>
                          <a14:foregroundMark x1="57250" y1="20735" x2="57250" y2="20735"/>
                          <a14:foregroundMark x1="64000" y1="93438" x2="64000" y2="93438"/>
                          <a14:foregroundMark x1="59000" y1="95013" x2="59000" y2="95013"/>
                          <a14:foregroundMark x1="37000" y1="96063" x2="37000" y2="96063"/>
                          <a14:foregroundMark x1="36000" y1="93963" x2="36000" y2="93963"/>
                          <a14:foregroundMark x1="32250" y1="94226" x2="32250" y2="94226"/>
                          <a14:foregroundMark x1="21250" y1="53806" x2="21250" y2="53806"/>
                          <a14:backgroundMark x1="46500" y1="54593" x2="46500" y2="54593"/>
                          <a14:backgroundMark x1="45000" y1="50919" x2="45000" y2="50919"/>
                          <a14:backgroundMark x1="45750" y1="32808" x2="45750" y2="32808"/>
                          <a14:backgroundMark x1="46500" y1="36220" x2="46500" y2="36220"/>
                          <a14:backgroundMark x1="13000" y1="49606" x2="13000" y2="49606"/>
                          <a14:backgroundMark x1="31000" y1="86877" x2="31000" y2="868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798" y="1581828"/>
              <a:ext cx="4409579" cy="4200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306048" y="160339"/>
            <a:ext cx="847706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800" b="1" dirty="0" smtClean="0">
                <a:solidFill>
                  <a:srgbClr val="FFC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madre mía por todo, hoy y siempre, solo suplico que tenga yo el tiempo suficiente, para acompañarte cuando más lento camines, darte mi brazo como tu bastón, ser tus ojos y tu Respiración si es necesario.  Pues jamás podré retribuiste tanto cariño sincero </a:t>
            </a:r>
            <a:r>
              <a:rPr lang="es-ES" sz="2800" b="1" dirty="0" smtClean="0">
                <a:solidFill>
                  <a:srgbClr val="FFC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incomparable ,</a:t>
            </a:r>
            <a:r>
              <a:rPr lang="es-ES" sz="2800" b="1" dirty="0" smtClean="0">
                <a:solidFill>
                  <a:srgbClr val="FFC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eres tú la única mujer que me ama, sin interés</a:t>
            </a:r>
            <a:r>
              <a:rPr lang="es-ES" b="1" dirty="0" smtClean="0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es-ES" b="1" dirty="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87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nesfotos.com/wp-content/2009/11/fondos-coloridos-15_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47" y="0"/>
            <a:ext cx="9157447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286000" y="5356884"/>
            <a:ext cx="6827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800" b="1" dirty="0" smtClean="0">
                <a:solidFill>
                  <a:srgbClr val="2ED6CE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Madre  por todos tus cuidados y perdóname el que no te diga siempre cuanto te amo</a:t>
            </a:r>
            <a:r>
              <a:rPr lang="es-ES" dirty="0" smtClean="0">
                <a:solidFill>
                  <a:srgbClr val="2ED6CE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.... </a:t>
            </a:r>
            <a:endParaRPr lang="es-ES" dirty="0">
              <a:solidFill>
                <a:srgbClr val="2ED6C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1.bp.blogspot.com/-kb8q01jSoUQ/TVQWGakxBRI/AAAAAAAACGI/Moc-vdhTWEA/s320/Ire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18" y="0"/>
            <a:ext cx="3236725" cy="37384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12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767" y="883204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B853A-6BB7-42E1-AB1A-F48EF5B05B22}" type="datetime1"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02/05/2014</a:t>
            </a:fld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743822" y="5190565"/>
            <a:ext cx="3590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Gracias por ser mi Mamá</a:t>
            </a: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Interpretes: </a:t>
            </a:r>
            <a:r>
              <a:rPr lang="es-ES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Brisyeyda</a:t>
            </a:r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y los Culpables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17188" t="3126" r="15394" b="5699"/>
          <a:stretch/>
        </p:blipFill>
        <p:spPr>
          <a:xfrm>
            <a:off x="122265" y="0"/>
            <a:ext cx="2562102" cy="3092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/>
          <a:srcRect l="14519" t="3702" r="14374" b="4760"/>
          <a:stretch/>
        </p:blipFill>
        <p:spPr>
          <a:xfrm>
            <a:off x="6615953" y="2872747"/>
            <a:ext cx="2339788" cy="28063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6710082" y="6113895"/>
            <a:ext cx="1761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813</TotalTime>
  <Words>346</Words>
  <Application>Microsoft Office PowerPoint</Application>
  <PresentationFormat>Presentación en pantalla (4:3)</PresentationFormat>
  <Paragraphs>53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Berlin Sans FB Demi</vt:lpstr>
      <vt:lpstr>Calibri</vt:lpstr>
      <vt:lpstr>Monotype Corsiva</vt:lpstr>
      <vt:lpstr>Times New Roman</vt:lpstr>
      <vt:lpstr>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57</cp:revision>
  <dcterms:created xsi:type="dcterms:W3CDTF">2014-05-01T00:04:27Z</dcterms:created>
  <dcterms:modified xsi:type="dcterms:W3CDTF">2014-05-02T22:58:16Z</dcterms:modified>
</cp:coreProperties>
</file>