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1983" r:id="rId4"/>
    <p:sldId id="1984" r:id="rId5"/>
    <p:sldId id="2022" r:id="rId6"/>
    <p:sldId id="1985" r:id="rId7"/>
    <p:sldId id="1986" r:id="rId8"/>
    <p:sldId id="2004" r:id="rId9"/>
    <p:sldId id="1988" r:id="rId10"/>
    <p:sldId id="2023" r:id="rId11"/>
    <p:sldId id="2020" r:id="rId12"/>
    <p:sldId id="1992" r:id="rId13"/>
    <p:sldId id="1993" r:id="rId14"/>
    <p:sldId id="1996" r:id="rId15"/>
    <p:sldId id="1997" r:id="rId16"/>
    <p:sldId id="1998" r:id="rId17"/>
    <p:sldId id="2001" r:id="rId18"/>
    <p:sldId id="2015" r:id="rId19"/>
    <p:sldId id="2008" r:id="rId20"/>
    <p:sldId id="2010" r:id="rId21"/>
    <p:sldId id="2011" r:id="rId22"/>
    <p:sldId id="2013" r:id="rId23"/>
    <p:sldId id="2019" r:id="rId24"/>
    <p:sldId id="2014" r:id="rId25"/>
    <p:sldId id="2025" r:id="rId26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+gIyxSFobQdcj2x4ZKXag" hashData="lnwbzZjVy07FFULSMzKK0IKh/9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F52B"/>
    <a:srgbClr val="30F0A7"/>
    <a:srgbClr val="50D07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1" autoAdjust="0"/>
    <p:restoredTop sz="94660"/>
  </p:normalViewPr>
  <p:slideViewPr>
    <p:cSldViewPr>
      <p:cViewPr varScale="1">
        <p:scale>
          <a:sx n="41" d="100"/>
          <a:sy n="41" d="100"/>
        </p:scale>
        <p:origin x="-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FCBBA-6987-455E-BA08-C8C08E20D9D3}" type="datetimeFigureOut">
              <a:rPr lang="es-ES"/>
              <a:pPr>
                <a:defRPr/>
              </a:pPr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46F06-3AA5-4249-BEB9-FB521D0915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80E1F-137E-49EF-B39B-6B746780D552}" type="datetimeFigureOut">
              <a:rPr lang="es-ES"/>
              <a:pPr>
                <a:defRPr/>
              </a:pPr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5198B-5D94-4ABE-B6A5-49FC5A923E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EB460-6DF0-47F2-A9F6-5C1A7EE41269}" type="datetimeFigureOut">
              <a:rPr lang="es-ES"/>
              <a:pPr>
                <a:defRPr/>
              </a:pPr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A27A4-46E1-486F-8369-F2E5121EC3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344C0-91A2-4DC1-A741-2D2C4294E2A1}" type="datetimeFigureOut">
              <a:rPr lang="es-ES"/>
              <a:pPr>
                <a:defRPr/>
              </a:pPr>
              <a:t>07/06/2012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870E6-B931-4843-9808-DEE9CFABC4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371E8-A6CF-4885-B65E-F682C058E55C}" type="datetimeFigureOut">
              <a:rPr lang="es-ES"/>
              <a:pPr>
                <a:defRPr/>
              </a:pPr>
              <a:t>07/06/2012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862F6-3DB3-4D7D-87AD-FF9828D40B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104C8-A3D0-4F61-820C-8D21E3AA5316}" type="datetimeFigureOut">
              <a:rPr lang="es-ES"/>
              <a:pPr>
                <a:defRPr/>
              </a:pPr>
              <a:t>07/06/2012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BF0EB-EF0C-4999-8863-027523BE5F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6B55C-7F81-4733-932C-8126436F0496}" type="datetimeFigureOut">
              <a:rPr lang="es-ES"/>
              <a:pPr>
                <a:defRPr/>
              </a:pPr>
              <a:t>07/06/2012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9F9FC-C4FF-43C7-BF95-52D022A82D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25C1D-C801-4A65-BC2A-3EE7ED25E8D2}" type="datetimeFigureOut">
              <a:rPr lang="es-ES"/>
              <a:pPr>
                <a:defRPr/>
              </a:pPr>
              <a:t>07/06/2012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34B00-807D-4036-908C-849B6DAC2C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839A3-53B9-44E8-BB87-17D3D09EAB04}" type="datetimeFigureOut">
              <a:rPr lang="es-ES"/>
              <a:pPr>
                <a:defRPr/>
              </a:pPr>
              <a:t>07/06/2012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D41DE-4C3C-4512-A041-5683ED8BB9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7BA60-C383-4764-B374-D9A2EA46F399}" type="datetimeFigureOut">
              <a:rPr lang="es-ES"/>
              <a:pPr>
                <a:defRPr/>
              </a:pPr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73DB3-7A6A-4213-807A-4314C493D7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DEA88-ABF4-4B60-B0C7-01B1F2879F9E}" type="datetimeFigureOut">
              <a:rPr lang="es-ES"/>
              <a:pPr>
                <a:defRPr/>
              </a:pPr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2EB6E-72E9-4748-9D41-370C36A970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E19E3-E9A6-4D2D-9DDB-2E37C51D61C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4F6642C-A68A-42D0-822F-7D818AA0913E}" type="datetimeFigureOut">
              <a:rPr lang="es-ES"/>
              <a:pPr>
                <a:defRPr/>
              </a:pPr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69D4F77-8A88-44E8-8DD3-773E72079E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6000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353723-7685-4C8F-8CD4-80BDD2B58B3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>
          <a:xfrm>
            <a:off x="420688" y="2287588"/>
            <a:ext cx="8458200" cy="1470025"/>
          </a:xfrm>
          <a:noFill/>
        </p:spPr>
        <p:txBody>
          <a:bodyPr/>
          <a:lstStyle/>
          <a:p>
            <a:pPr eaLnBrk="1" hangingPunct="1"/>
            <a:r>
              <a:rPr lang="es-ES" sz="16600" dirty="0" smtClean="0">
                <a:solidFill>
                  <a:srgbClr val="CAF52B"/>
                </a:solidFill>
                <a:latin typeface="Old English Text MT" pitchFamily="66" charset="0"/>
              </a:rPr>
              <a:t>Fantasía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 smtClean="0"/>
          </a:p>
        </p:txBody>
      </p:sp>
      <p:sp>
        <p:nvSpPr>
          <p:cNvPr id="2052" name="3 CuadroTexto"/>
          <p:cNvSpPr txBox="1">
            <a:spLocks noChangeArrowheads="1"/>
          </p:cNvSpPr>
          <p:nvPr/>
        </p:nvSpPr>
        <p:spPr bwMode="auto">
          <a:xfrm>
            <a:off x="1143000" y="1071563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/>
          </a:p>
        </p:txBody>
      </p:sp>
      <p:pic>
        <p:nvPicPr>
          <p:cNvPr id="2053" name="5 Imagen" descr="GIF04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50" y="285750"/>
            <a:ext cx="152400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6 Imagen" descr="GIF00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00" y="4429125"/>
            <a:ext cx="1071563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7 Imagen" descr="imagenes-fantasia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3" y="4286250"/>
            <a:ext cx="15525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10 CuadroTexto"/>
          <p:cNvSpPr txBox="1">
            <a:spLocks noChangeArrowheads="1"/>
          </p:cNvSpPr>
          <p:nvPr/>
        </p:nvSpPr>
        <p:spPr bwMode="auto">
          <a:xfrm>
            <a:off x="5857884" y="6215082"/>
            <a:ext cx="29146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i="1" dirty="0">
                <a:solidFill>
                  <a:schemeClr val="bg1"/>
                </a:solidFill>
                <a:latin typeface="Algerian" pitchFamily="82" charset="0"/>
              </a:rPr>
              <a:t>AVANCE AUTOMATICO</a:t>
            </a:r>
          </a:p>
        </p:txBody>
      </p:sp>
      <p:sp>
        <p:nvSpPr>
          <p:cNvPr id="2057" name="8 CuadroTexto"/>
          <p:cNvSpPr txBox="1">
            <a:spLocks noChangeArrowheads="1"/>
          </p:cNvSpPr>
          <p:nvPr/>
        </p:nvSpPr>
        <p:spPr bwMode="auto">
          <a:xfrm>
            <a:off x="214312" y="6357938"/>
            <a:ext cx="121441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000" dirty="0" err="1" smtClean="0">
                <a:latin typeface="Magneto" pitchFamily="82" charset="0"/>
              </a:rPr>
              <a:t>Maskelolo</a:t>
            </a:r>
            <a:endParaRPr lang="es-ES" sz="1000" b="1" dirty="0">
              <a:latin typeface="Magneto" pitchFamily="82" charset="0"/>
            </a:endParaRPr>
          </a:p>
        </p:txBody>
      </p:sp>
    </p:spTree>
  </p:cSld>
  <p:clrMapOvr>
    <a:masterClrMapping/>
  </p:clrMapOvr>
  <p:transition spd="slow" advTm="5000">
    <p:fade/>
    <p:sndAc>
      <p:stSnd loop="1">
        <p:snd r:embed="rId2" name="previe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428728" y="500042"/>
            <a:ext cx="7715272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Se puede tener  por compañera la fantasía,</a:t>
            </a:r>
          </a:p>
          <a:p>
            <a:pPr>
              <a:defRPr/>
            </a:pPr>
            <a:r>
              <a:rPr lang="es-ES" sz="2400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pero se debe tener como guía la razón.</a:t>
            </a:r>
            <a:r>
              <a:rPr lang="es-ES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Lucida Handwriting" pitchFamily="66" charset="0"/>
              </a:rPr>
              <a:t> </a:t>
            </a:r>
          </a:p>
          <a:p>
            <a:pPr>
              <a:defRPr/>
            </a:pPr>
            <a:endParaRPr lang="es-ES" dirty="0">
              <a:ln>
                <a:solidFill>
                  <a:srgbClr val="C00000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bujos-fantasia-peq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857224" y="642918"/>
            <a:ext cx="5357818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i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lgerian" pitchFamily="82" charset="0"/>
                <a:cs typeface="Vrinda" pitchFamily="2" charset="0"/>
              </a:rPr>
              <a:t>¡Pobre del amor a quien  la</a:t>
            </a:r>
          </a:p>
          <a:p>
            <a:pPr>
              <a:defRPr/>
            </a:pPr>
            <a:r>
              <a:rPr lang="es-ES" sz="2800" b="1" i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lgerian" pitchFamily="82" charset="0"/>
                <a:cs typeface="Vrinda" pitchFamily="2" charset="0"/>
              </a:rPr>
              <a:t>Fantasía abandona!.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432035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85728"/>
            <a:ext cx="8715436" cy="6143692"/>
          </a:xfrm>
          <a:prstGeom prst="rect">
            <a:avLst/>
          </a:prstGeom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500034" y="4864325"/>
            <a:ext cx="400049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En este mundo de imaginación, la fantasía es libre y se opone violentamente el sentido común</a:t>
            </a:r>
            <a:r>
              <a:rPr kumimoji="0" lang="es-ES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fantasia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857752" y="4929198"/>
            <a:ext cx="4286248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800" i="1" dirty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itchFamily="82" charset="0"/>
              </a:rPr>
              <a:t>La fantasía tiene la </a:t>
            </a:r>
          </a:p>
          <a:p>
            <a:pPr>
              <a:defRPr/>
            </a:pPr>
            <a:r>
              <a:rPr lang="es-ES" sz="2800" i="1" dirty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itchFamily="82" charset="0"/>
              </a:rPr>
              <a:t>Fama de ser la loca de la casa.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fantasia-peq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71472" y="214290"/>
            <a:ext cx="8358246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800" i="1" dirty="0">
                <a:ln>
                  <a:solidFill>
                    <a:schemeClr val="tx1"/>
                  </a:solidFill>
                </a:ln>
                <a:effectLst/>
                <a:latin typeface="Algerian" pitchFamily="82" charset="0"/>
              </a:rPr>
              <a:t>Si sale, sale. Si no sale, hay que volver</a:t>
            </a:r>
          </a:p>
          <a:p>
            <a:pPr>
              <a:defRPr/>
            </a:pPr>
            <a:r>
              <a:rPr lang="es-ES" sz="2800" i="1" dirty="0">
                <a:ln>
                  <a:solidFill>
                    <a:schemeClr val="tx1"/>
                  </a:solidFill>
                </a:ln>
                <a:effectLst/>
                <a:latin typeface="Algerian" pitchFamily="82" charset="0"/>
              </a:rPr>
              <a:t>A empezar. Todo lo demás </a:t>
            </a:r>
          </a:p>
          <a:p>
            <a:pPr>
              <a:defRPr/>
            </a:pPr>
            <a:r>
              <a:rPr lang="es-ES" sz="2800" i="1" dirty="0">
                <a:ln>
                  <a:solidFill>
                    <a:schemeClr val="tx1"/>
                  </a:solidFill>
                </a:ln>
                <a:effectLst/>
                <a:latin typeface="Algerian" pitchFamily="82" charset="0"/>
              </a:rPr>
              <a:t>Son fantasías.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imagenes-fantasia-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28596" y="5357826"/>
            <a:ext cx="5858008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800" i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La fantasía del hombre</a:t>
            </a:r>
          </a:p>
          <a:p>
            <a:pPr>
              <a:defRPr/>
            </a:pPr>
            <a:r>
              <a:rPr lang="es-ES" sz="2800" i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Es la mejor arma de la mujer.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imagenes-fantasia-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072066" y="5429264"/>
            <a:ext cx="4947743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itchFamily="82" charset="0"/>
              </a:rPr>
              <a:t>Sin fantasía no</a:t>
            </a:r>
          </a:p>
          <a:p>
            <a:pPr>
              <a:defRPr/>
            </a:pPr>
            <a:r>
              <a:rPr lang="es-ES" sz="24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itchFamily="82" charset="0"/>
              </a:rPr>
              <a:t>Existirían delincuentes</a:t>
            </a:r>
          </a:p>
          <a:p>
            <a:pPr>
              <a:defRPr/>
            </a:pPr>
            <a:r>
              <a:rPr lang="es-ES" sz="24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itchFamily="82" charset="0"/>
              </a:rPr>
              <a:t>Ni poetas.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37262gk741z4ie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000496" y="5429264"/>
            <a:ext cx="47149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400" i="1" dirty="0" smtClean="0">
                <a:ln w="18415" cmpd="sng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itchFamily="82" charset="0"/>
              </a:rPr>
              <a:t>Nada se parece</a:t>
            </a:r>
          </a:p>
          <a:p>
            <a:pPr>
              <a:defRPr/>
            </a:pPr>
            <a:r>
              <a:rPr lang="es-ES" sz="2400" i="1" dirty="0" smtClean="0">
                <a:ln w="18415" cmpd="sng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itchFamily="82" charset="0"/>
              </a:rPr>
              <a:t>Tanto como nuestras</a:t>
            </a:r>
          </a:p>
          <a:p>
            <a:pPr>
              <a:defRPr/>
            </a:pPr>
            <a:r>
              <a:rPr lang="es-ES" sz="2400" i="1" dirty="0" smtClean="0">
                <a:ln w="18415" cmpd="sng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itchFamily="82" charset="0"/>
              </a:rPr>
              <a:t>Fantasías.</a:t>
            </a:r>
            <a:endParaRPr lang="es-ES" sz="2400" i="1" dirty="0">
              <a:ln w="18415" cmpd="sng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iry-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286248" y="550070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40000"/>
                    </a:schemeClr>
                  </a:glow>
                </a:effectLst>
                <a:latin typeface="Algerian" pitchFamily="82" charset="0"/>
              </a:rPr>
              <a:t>El </a:t>
            </a:r>
            <a:r>
              <a:rPr lang="es-ES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40000"/>
                    </a:schemeClr>
                  </a:glow>
                </a:effectLst>
                <a:latin typeface="Algerian" pitchFamily="82" charset="0"/>
              </a:rPr>
              <a:t>que no cree en la magia</a:t>
            </a:r>
          </a:p>
          <a:p>
            <a:pPr>
              <a:defRPr/>
            </a:pPr>
            <a:r>
              <a:rPr lang="es-ES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40000"/>
                    </a:schemeClr>
                  </a:glow>
                </a:effectLst>
                <a:latin typeface="Algerian" pitchFamily="82" charset="0"/>
              </a:rPr>
              <a:t> nunca la encontrara.</a:t>
            </a: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imagenes-fantasia-1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14282" y="500042"/>
            <a:ext cx="576259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i="1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La libertad de la fantasía</a:t>
            </a:r>
          </a:p>
          <a:p>
            <a:pPr>
              <a:defRPr/>
            </a:pPr>
            <a:r>
              <a:rPr lang="es-ES" sz="2400" i="1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No es ninguna huida a la</a:t>
            </a:r>
          </a:p>
          <a:p>
            <a:pPr>
              <a:defRPr/>
            </a:pPr>
            <a:r>
              <a:rPr lang="es-ES" sz="2400" i="1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Irrealidad, es creación y osadía.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imagenes-fantasia-1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CuadroTexto"/>
          <p:cNvSpPr txBox="1">
            <a:spLocks noChangeArrowheads="1"/>
          </p:cNvSpPr>
          <p:nvPr/>
        </p:nvSpPr>
        <p:spPr bwMode="auto">
          <a:xfrm>
            <a:off x="357187" y="5429264"/>
            <a:ext cx="878681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La fantasía unida a la razón</a:t>
            </a:r>
          </a:p>
          <a:p>
            <a:pPr>
              <a:defRPr/>
            </a:pPr>
            <a:r>
              <a:rPr lang="es-ES" sz="2400" b="1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Es la madre del arte y fuente</a:t>
            </a:r>
          </a:p>
          <a:p>
            <a:pPr>
              <a:defRPr/>
            </a:pPr>
            <a:r>
              <a:rPr lang="es-ES" sz="2400" b="1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De sus deseos.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Princesa Soph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8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071934" y="5357826"/>
            <a:ext cx="6215106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800" i="1" dirty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La mejor amiga y la peor</a:t>
            </a:r>
          </a:p>
          <a:p>
            <a:pPr>
              <a:defRPr/>
            </a:pPr>
            <a:r>
              <a:rPr lang="es-ES" sz="2800" i="1" dirty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Enemiga del alma</a:t>
            </a:r>
          </a:p>
          <a:p>
            <a:pPr>
              <a:defRPr/>
            </a:pPr>
            <a:r>
              <a:rPr lang="es-ES" sz="2800" i="1" dirty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Es la fantasía.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bujo-fantasia-peq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85720" y="3500438"/>
            <a:ext cx="3643306" cy="31085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Solo la fantasía permanece</a:t>
            </a:r>
          </a:p>
          <a:p>
            <a:pPr>
              <a:defRPr/>
            </a:pPr>
            <a:r>
              <a:rPr lang="es-ES" sz="2800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Siempre joven; lo que no ha</a:t>
            </a:r>
          </a:p>
          <a:p>
            <a:pPr>
              <a:defRPr/>
            </a:pPr>
            <a:r>
              <a:rPr lang="es-ES" sz="2800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Ocurrido jamás no envejece</a:t>
            </a:r>
          </a:p>
          <a:p>
            <a:pPr>
              <a:defRPr/>
            </a:pPr>
            <a:r>
              <a:rPr lang="es-ES" sz="2800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Nunca.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Luchadora-con-Dragon-962030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916013" y="285728"/>
            <a:ext cx="6227987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800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La fantasía de echo, es la cara</a:t>
            </a:r>
          </a:p>
          <a:p>
            <a:pPr>
              <a:defRPr/>
            </a:pPr>
            <a:r>
              <a:rPr lang="es-ES" sz="2800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Oculta y secreta </a:t>
            </a:r>
          </a:p>
          <a:p>
            <a:pPr>
              <a:defRPr/>
            </a:pPr>
            <a:r>
              <a:rPr lang="es-ES" sz="2800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De la realidad.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Huyendo de la Oscuridad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14282" y="5643578"/>
            <a:ext cx="5072098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800" i="1" dirty="0">
                <a:solidFill>
                  <a:schemeClr val="bg1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La fantasía es el reposo</a:t>
            </a:r>
          </a:p>
          <a:p>
            <a:pPr>
              <a:defRPr/>
            </a:pPr>
            <a:r>
              <a:rPr lang="es-ES" sz="2800" i="1" dirty="0">
                <a:solidFill>
                  <a:schemeClr val="bg1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Del alma.</a:t>
            </a:r>
          </a:p>
        </p:txBody>
      </p:sp>
      <p:pic>
        <p:nvPicPr>
          <p:cNvPr id="4" name="3 Imagen" descr="Gifs Animados Estrellas (10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714356"/>
            <a:ext cx="1628775" cy="904875"/>
          </a:xfrm>
          <a:prstGeom prst="rect">
            <a:avLst/>
          </a:prstGeom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c3eccdf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" y="285728"/>
            <a:ext cx="464343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s-ES" sz="2800" i="1" dirty="0">
              <a:ln>
                <a:solidFill>
                  <a:srgbClr val="92D050"/>
                </a:solidFill>
              </a:ln>
              <a:solidFill>
                <a:srgbClr val="00B0F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14282" y="35716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itchFamily="82" charset="0"/>
              </a:rPr>
              <a:t>A veces mi realidad la </a:t>
            </a:r>
          </a:p>
          <a:p>
            <a:pPr>
              <a:defRPr/>
            </a:pPr>
            <a:r>
              <a:rPr lang="es-ES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itchFamily="82" charset="0"/>
              </a:rPr>
              <a:t>Convierto en fantasía......</a:t>
            </a:r>
          </a:p>
          <a:p>
            <a:pPr>
              <a:defRPr/>
            </a:pPr>
            <a:r>
              <a:rPr lang="es-ES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itchFamily="82" charset="0"/>
              </a:rPr>
              <a:t>Y mi fantasía quisiera que</a:t>
            </a:r>
          </a:p>
          <a:p>
            <a:pPr>
              <a:defRPr/>
            </a:pPr>
            <a:r>
              <a:rPr lang="es-ES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itchFamily="82" charset="0"/>
              </a:rPr>
              <a:t>Sea mi realidad.</a:t>
            </a:r>
          </a:p>
        </p:txBody>
      </p:sp>
      <p:pic>
        <p:nvPicPr>
          <p:cNvPr id="5" name="4 Imagen" descr="butterfly2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0364" y="2214554"/>
            <a:ext cx="785818" cy="1008000"/>
          </a:xfrm>
          <a:prstGeom prst="rect">
            <a:avLst/>
          </a:prstGeom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Hechice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214950"/>
            <a:ext cx="472956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s-ES" sz="24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357422" y="78579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400" i="1" dirty="0">
                <a:ln>
                  <a:solidFill>
                    <a:srgbClr val="92D050"/>
                  </a:solidFill>
                </a:ln>
                <a:solidFill>
                  <a:srgbClr val="00B0F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La magia es tan real como la realidad mágica.</a:t>
            </a:r>
          </a:p>
        </p:txBody>
      </p:sp>
      <p:pic>
        <p:nvPicPr>
          <p:cNvPr id="8" name="7 Imagen" descr="estrella-1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142852"/>
            <a:ext cx="464376" cy="576000"/>
          </a:xfrm>
          <a:prstGeom prst="rect">
            <a:avLst/>
          </a:prstGeom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0ed38b1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3643306" y="428604"/>
            <a:ext cx="5834275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i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latin typeface="Algerian" pitchFamily="82" charset="0"/>
              </a:rPr>
              <a:t>“en un delirio la fantasía</a:t>
            </a:r>
          </a:p>
          <a:p>
            <a:pPr>
              <a:defRPr/>
            </a:pPr>
            <a:r>
              <a:rPr lang="es-ES" sz="2800" b="1" i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latin typeface="Algerian" pitchFamily="82" charset="0"/>
              </a:rPr>
              <a:t>  puede alcanzar las cotas</a:t>
            </a:r>
          </a:p>
          <a:p>
            <a:pPr>
              <a:defRPr/>
            </a:pPr>
            <a:r>
              <a:rPr lang="es-ES" sz="2800" b="1" i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latin typeface="Algerian" pitchFamily="82" charset="0"/>
              </a:rPr>
              <a:t>  de la realidad”.</a:t>
            </a:r>
          </a:p>
        </p:txBody>
      </p:sp>
      <p:pic>
        <p:nvPicPr>
          <p:cNvPr id="5" name="4 Imagen" descr="00010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85728"/>
            <a:ext cx="428625" cy="428625"/>
          </a:xfrm>
          <a:prstGeom prst="rect">
            <a:avLst/>
          </a:prstGeom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0572ffe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571604" y="285728"/>
            <a:ext cx="7072362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Solo en la regiones de la fantasía</a:t>
            </a:r>
          </a:p>
          <a:p>
            <a:pPr>
              <a:defRPr/>
            </a:pPr>
            <a:r>
              <a:rPr lang="es-ES" sz="28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Es dado crear; crear es la misión</a:t>
            </a:r>
          </a:p>
          <a:p>
            <a:pPr>
              <a:defRPr/>
            </a:pPr>
            <a:r>
              <a:rPr lang="es-ES" sz="28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                          del sabio.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860f828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785786" y="183512"/>
            <a:ext cx="818525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Arial" pitchFamily="34" charset="0"/>
              </a:rPr>
              <a:t>¿Que duele m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Arial" pitchFamily="34" charset="0"/>
              </a:rPr>
              <a:t>s la mentira o la verdad la fantas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í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Arial" pitchFamily="34" charset="0"/>
              </a:rPr>
              <a:t>a o la realidad?</a:t>
            </a: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imagenes-brillantes-10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929322" y="0"/>
            <a:ext cx="3149662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El amor no es </a:t>
            </a:r>
          </a:p>
          <a:p>
            <a:pPr>
              <a:defRPr/>
            </a:pPr>
            <a:r>
              <a:rPr lang="es-ES" sz="2400" b="1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Asunto de </a:t>
            </a:r>
          </a:p>
          <a:p>
            <a:pPr>
              <a:defRPr/>
            </a:pPr>
            <a:r>
              <a:rPr lang="es-ES" sz="2400" b="1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Fantasía ni</a:t>
            </a:r>
          </a:p>
          <a:p>
            <a:pPr>
              <a:defRPr/>
            </a:pPr>
            <a:r>
              <a:rPr lang="es-ES" sz="2400" b="1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Ilusiones, es luz,</a:t>
            </a:r>
          </a:p>
          <a:p>
            <a:pPr>
              <a:defRPr/>
            </a:pPr>
            <a:r>
              <a:rPr lang="es-ES" sz="2400" b="1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Verdad y justicia.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5434b2ac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500166" y="571480"/>
            <a:ext cx="650085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itchFamily="82" charset="0"/>
              </a:rPr>
              <a:t>Que la realidad ilumine</a:t>
            </a:r>
          </a:p>
          <a:p>
            <a:pPr>
              <a:defRPr/>
            </a:pPr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itchFamily="82" charset="0"/>
              </a:rPr>
              <a:t>                        tu</a:t>
            </a:r>
          </a:p>
          <a:p>
            <a:pPr>
              <a:defRPr/>
            </a:pPr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itchFamily="82" charset="0"/>
              </a:rPr>
              <a:t>               Felicidad.</a:t>
            </a:r>
          </a:p>
        </p:txBody>
      </p:sp>
      <p:pic>
        <p:nvPicPr>
          <p:cNvPr id="23556" name="3 Imagen" descr="Calimero 0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30" y="6215082"/>
            <a:ext cx="258511" cy="3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Gifs Animados Estrellas (28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388" y="1428736"/>
            <a:ext cx="238125" cy="952500"/>
          </a:xfrm>
          <a:prstGeom prst="rect">
            <a:avLst/>
          </a:prstGeom>
        </p:spPr>
      </p:pic>
      <p:pic>
        <p:nvPicPr>
          <p:cNvPr id="8" name="7 Imagen" descr="Gifs Animados Estrellas (28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14546" y="1428736"/>
            <a:ext cx="238125" cy="952500"/>
          </a:xfrm>
          <a:prstGeom prst="rect">
            <a:avLst/>
          </a:prstGeom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538</TotalTime>
  <Words>375</Words>
  <Application>Microsoft Office PowerPoint</Application>
  <PresentationFormat>Presentación en pantalla (4:3)</PresentationFormat>
  <Paragraphs>89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Fantasía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FANTASIA,,,,,,,,,</dc:title>
  <dc:creator>chigui37-Manu.</dc:creator>
  <cp:lastModifiedBy>*Manu.chigui</cp:lastModifiedBy>
  <cp:revision>53</cp:revision>
  <dcterms:created xsi:type="dcterms:W3CDTF">2011-04-03T10:59:21Z</dcterms:created>
  <dcterms:modified xsi:type="dcterms:W3CDTF">2012-06-07T05:32:37Z</dcterms:modified>
</cp:coreProperties>
</file>