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gif" ContentType="image/gif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4" r:id="rId2"/>
  </p:sldMasterIdLst>
  <p:sldIdLst>
    <p:sldId id="264" r:id="rId3"/>
    <p:sldId id="270" r:id="rId4"/>
    <p:sldId id="257" r:id="rId5"/>
    <p:sldId id="263" r:id="rId6"/>
    <p:sldId id="267" r:id="rId7"/>
    <p:sldId id="266" r:id="rId8"/>
    <p:sldId id="271" r:id="rId9"/>
    <p:sldId id="268" r:id="rId10"/>
    <p:sldId id="261" r:id="rId11"/>
    <p:sldId id="275" r:id="rId12"/>
    <p:sldId id="273" r:id="rId13"/>
    <p:sldId id="274" r:id="rId14"/>
    <p:sldId id="272" r:id="rId15"/>
    <p:sldId id="260" r:id="rId16"/>
    <p:sldId id="277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ytR089YTxCPpGeyvFRjoA==" hashData="1FpJZqTo3PCj/+IDImud+ZJh41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5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92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A84C6-A56A-4984-BF7A-ABBB6860DB55}" type="datetimeFigureOut">
              <a:rPr lang="es-ES" smtClean="0"/>
              <a:pPr/>
              <a:t>08/03/2014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96CF0-071D-4ED6-A294-11368ADF8A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A84C6-A56A-4984-BF7A-ABBB6860DB55}" type="datetimeFigureOut">
              <a:rPr lang="es-ES" smtClean="0"/>
              <a:pPr/>
              <a:t>08/03/2014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96CF0-071D-4ED6-A294-11368ADF8A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831A-B4FB-4A50-99B1-90EEE8A0895B}" type="datetimeFigureOut">
              <a:rPr lang="es-ES" smtClean="0"/>
              <a:pPr/>
              <a:t>08/03/2014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AF2DB-AE96-4ED9-9CB6-4AFBC495E5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A84C6-A56A-4984-BF7A-ABBB6860DB55}" type="datetimeFigureOut">
              <a:rPr lang="es-ES" smtClean="0"/>
              <a:pPr/>
              <a:t>08/03/2014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96CF0-071D-4ED6-A294-11368ADF8A3B}" type="slidenum">
              <a:rPr lang="es-ES" smtClean="0"/>
              <a:pPr/>
              <a:t>‹Nº›</a:t>
            </a:fld>
            <a:endParaRPr lang="es-ES"/>
          </a:p>
        </p:txBody>
      </p:sp>
      <p:pic>
        <p:nvPicPr>
          <p:cNvPr id="7" name="Picture 2" descr="http://1.bp.blogspot.com/-X0aKUNH-u3w/T1TShDohzFI/AAAAAAAACW0/Hny53S28sNA/s400/mujer1.jpg"/>
          <p:cNvPicPr>
            <a:picLocks noChangeAspect="1" noChangeArrowheads="1"/>
          </p:cNvPicPr>
          <p:nvPr userDrawn="1"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2" descr="http://www.gifs-animados.es/nombre-imagenes/h/helen/gifs-animados-helen-066784.gif"/>
          <p:cNvPicPr>
            <a:picLocks noChangeAspect="1" noChangeArrowheads="1" noCrop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5301208"/>
            <a:ext cx="2297832" cy="130402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g15.hostingpics.net/pics/311948WIMPELoctubre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2" name="Picture 2" descr="http://img177.imageshack.us/img177/9982/animation2vo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2276872"/>
            <a:ext cx="2913038" cy="4066957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860032" y="6309320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 Antiqua" pitchFamily="18" charset="0"/>
                <a:ea typeface="Batang" pitchFamily="18" charset="-127"/>
              </a:rPr>
              <a:t>AUTOMATICO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 Antiqua" pitchFamily="18" charset="0"/>
              <a:ea typeface="Batang" pitchFamily="18" charset="-127"/>
            </a:endParaRPr>
          </a:p>
        </p:txBody>
      </p:sp>
      <p:pic>
        <p:nvPicPr>
          <p:cNvPr id="5" name="Picture 12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5373216"/>
            <a:ext cx="1872208" cy="1484784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115616" y="1340768"/>
            <a:ext cx="335438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ngle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ESPECIAL  PARA TI</a:t>
            </a:r>
            <a:endParaRPr lang="es-E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427">
    <p:sndAc>
      <p:stSnd loop="1">
        <p:snd r:embed="rId2" name="With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709.imageshack.us/img709/3079/reflejosq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4653136"/>
            <a:ext cx="47525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A la flor hay que regarla, hay que olerla,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hay que mimarla para que no se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marchite,lucirla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 por sus colores,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se puede hablar con la flor,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¿por qué no? al final se marchita y su final es tirarla.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chezmanima.c.h.pic.centerblog.net/25891bc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87624" y="59492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A la mujer hay que respetarla,</a:t>
            </a:r>
            <a:b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</a:br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con dolor nos pare una mujer, </a:t>
            </a:r>
            <a:endParaRPr lang="es-ES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1.bp.blogspot.com/-ouh1xkE7_wU/T5HQaT4Im_I/AAAAAAAA1uU/ffmorVabZJ4/s1600/montaje-wedlock-matrimonio--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48064" y="5661248"/>
            <a:ext cx="3600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a la mujer hay que mimarla,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quererla, valorarla, amarla,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4.imageshack.us/img4/4060/rosadulce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87624" y="3717032"/>
            <a:ext cx="24482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nos tenemos que sentir orgullosos de la mujer,</a:t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</a:b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por su valentía, su fuerza, su paciencia, su entrega incondicional.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130.imageshack.us/img130/6075/5527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95736" y="4653136"/>
            <a:ext cx="28083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Al final la mujer se marchita pero tiene un gran valor,</a:t>
            </a:r>
            <a:b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</a:br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se ha entregado, ha amado sin condición</a:t>
            </a:r>
            <a:b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</a:br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cuanto calla y guarda en su corazón, </a:t>
            </a:r>
            <a:endParaRPr lang="es-ES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63.imageshack.us/img63/607/moment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39752" y="2204864"/>
            <a:ext cx="15620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tang" pitchFamily="18" charset="-127"/>
                <a:ea typeface="Batang" pitchFamily="18" charset="-127"/>
              </a:rPr>
              <a:t>Mujer de bondad que ilumina donde está,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advTm="160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256.imageshack.us/img256/7070/animaci25c325b3n3sc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2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869160"/>
            <a:ext cx="2585864" cy="146747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771800" y="836712"/>
            <a:ext cx="165618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qué guapa esta la mujer aunque este mayor,</a:t>
            </a:r>
            <a:br>
              <a:rPr lang="es-ES" sz="1600" b="1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</a:br>
            <a:r>
              <a:rPr lang="es-ES" sz="1600" b="1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por favor mirar a la mujer con mucho AMOR. </a:t>
            </a:r>
          </a:p>
          <a:p>
            <a:endParaRPr lang="es-ES" sz="1600" b="1" dirty="0">
              <a:ln w="18415" cmpd="sng">
                <a:solidFill>
                  <a:srgbClr val="00B0F0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advTm="220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6" descr="http://ba.img.v4.skyrock.net/bac/roostergrandma/pics/3002540323_1_3_UoRJtOV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4653136"/>
            <a:ext cx="2664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mirada lejana, recuerdos que se van,</a:t>
            </a:r>
            <a:endParaRPr lang="es-ES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advTm="181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g15.hostingpics.net/pics/151861VIAJANDOCONLAMENTE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99592" y="5013176"/>
            <a:ext cx="27180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atang" pitchFamily="18" charset="-127"/>
                <a:ea typeface="Batang" pitchFamily="18" charset="-127"/>
              </a:rPr>
              <a:t>manos que reflejan 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trabajo</a:t>
            </a:r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atang" pitchFamily="18" charset="-127"/>
                <a:ea typeface="Batang" pitchFamily="18" charset="-127"/>
              </a:rPr>
              <a:t> sin descansar</a:t>
            </a:r>
            <a:r>
              <a:rPr lang="es-ES" b="1" dirty="0" smtClean="0">
                <a:latin typeface="Batang" pitchFamily="18" charset="-127"/>
                <a:ea typeface="Batang" pitchFamily="18" charset="-127"/>
              </a:rPr>
              <a:t>,</a:t>
            </a:r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atang" pitchFamily="18" charset="-127"/>
                <a:ea typeface="Batang" pitchFamily="18" charset="-127"/>
              </a:rPr>
              <a:t> </a:t>
            </a:r>
            <a:endParaRPr lang="es-ES" b="1" dirty="0" smtClean="0">
              <a:latin typeface="Batang" pitchFamily="18" charset="-127"/>
              <a:ea typeface="Batang" pitchFamily="18" charset="-127"/>
            </a:endParaRPr>
          </a:p>
          <a:p>
            <a:endParaRPr lang="es-ES" b="1" dirty="0"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advTm="158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3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g11.hostingpics.net/pics/583955AFRICAROS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1600" y="5301208"/>
            <a:ext cx="20162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ojos que lloran pero sin demostrar.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advTm="154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g11.hostingpics.net/pics/361899SWEETBLUE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23928" y="5842337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Mujer luchadora que no piensa parar,</a:t>
            </a:r>
            <a:b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</a:br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que sufre y llora como los demás,</a:t>
            </a:r>
            <a:b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</a:br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entera siempre sin dejarse derrumbar,</a:t>
            </a:r>
            <a:b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</a:br>
            <a:endParaRPr lang="es-ES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advTm="179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g11.hostingpics.net/pics/567484SUVERDADENELESPEJ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7544" y="5013176"/>
            <a:ext cx="29523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por saber que algo mejor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vendrá,alma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 pura y llena de bondad que aman y la aman sin cesar.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  <p:transition advTm="139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picturestack.com/732/583/flDb0749e20qY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8" name="Picture 4" descr="http://i48.tinypic.com/2vmdq2f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49080"/>
            <a:ext cx="3000375" cy="29718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851920" y="2132856"/>
            <a:ext cx="4896544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/>
                <a:solidFill>
                  <a:schemeClr val="accent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F</a:t>
            </a:r>
            <a:r>
              <a:rPr lang="es-ES" sz="2800" b="1" spc="0" dirty="0" smtClean="0">
                <a:ln/>
                <a:solidFill>
                  <a:schemeClr val="accent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eliz día de la Mujer</a:t>
            </a:r>
          </a:p>
          <a:p>
            <a:pPr algn="ctr"/>
            <a:r>
              <a:rPr lang="es-ES" sz="2800" b="1" dirty="0" smtClean="0">
                <a:ln/>
                <a:solidFill>
                  <a:schemeClr val="accent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Para ti Mujer dulce trabajadora y luchadora con todo el respeto y    </a:t>
            </a:r>
            <a:r>
              <a:rPr lang="es-ES" sz="2800" b="1" dirty="0" err="1" smtClean="0">
                <a:ln/>
                <a:solidFill>
                  <a:schemeClr val="accent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</a:t>
            </a:r>
            <a:r>
              <a:rPr lang="es-ES" sz="2800" b="1" spc="0" dirty="0" err="1" smtClean="0">
                <a:ln/>
                <a:solidFill>
                  <a:schemeClr val="accent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dmiracion</a:t>
            </a:r>
            <a:r>
              <a:rPr lang="es-ES" sz="2800" b="1" spc="0" dirty="0" smtClean="0">
                <a:ln/>
                <a:solidFill>
                  <a:schemeClr val="accent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……</a:t>
            </a:r>
          </a:p>
          <a:p>
            <a:pPr algn="ctr"/>
            <a:endParaRPr lang="es-ES" sz="2800" b="1" spc="0" dirty="0">
              <a:ln/>
              <a:solidFill>
                <a:schemeClr val="accent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7" name="Picture 12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5373216"/>
            <a:ext cx="2297832" cy="130402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334</TotalTime>
  <Words>194</Words>
  <Application>Microsoft Office PowerPoint</Application>
  <PresentationFormat>Presentación en pantalla (4:3)</PresentationFormat>
  <Paragraphs>44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Diseño personalizado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Especial para Ti</dc:title>
  <dc:creator>Helen</dc:creator>
  <cp:lastModifiedBy>Eleni</cp:lastModifiedBy>
  <cp:revision>36</cp:revision>
  <dcterms:created xsi:type="dcterms:W3CDTF">2014-03-05T00:11:19Z</dcterms:created>
  <dcterms:modified xsi:type="dcterms:W3CDTF">2014-03-08T00:20:37Z</dcterms:modified>
  <cp:category>Dedicatoria</cp:category>
  <cp:contentStatus>Final</cp:contentStatus>
</cp:coreProperties>
</file>