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65" r:id="rId2"/>
  </p:sldMasterIdLst>
  <p:notesMasterIdLst>
    <p:notesMasterId r:id="rId7"/>
  </p:notesMasterIdLst>
  <p:sldIdLst>
    <p:sldId id="287" r:id="rId3"/>
    <p:sldId id="286" r:id="rId4"/>
    <p:sldId id="288" r:id="rId5"/>
    <p:sldId id="289" r:id="rId6"/>
  </p:sldIdLst>
  <p:sldSz cx="111252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LYxVk6bUhYsGBdgfCY9Xw==" hashData="HzmeP/6eAp0k51ab/V0xJgNh07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CC66FF"/>
    <a:srgbClr val="00FFFF"/>
    <a:srgbClr val="FF0000"/>
    <a:srgbClr val="0000FF"/>
    <a:srgbClr val="333333"/>
    <a:srgbClr val="993300"/>
    <a:srgbClr val="CC6600"/>
    <a:srgbClr val="00001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1158" y="-354"/>
      </p:cViewPr>
      <p:guideLst>
        <p:guide orient="horz" pos="2160"/>
        <p:guide pos="350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47700" y="685800"/>
            <a:ext cx="55626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3C0797B0-B8A5-4CB6-8609-90B47FD08DE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20197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0797B0-B8A5-4CB6-8609-90B47FD08DEC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3799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4390" y="2130426"/>
            <a:ext cx="945642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68780" y="3886200"/>
            <a:ext cx="778764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9DA9B8-696C-449E-9BFF-8A552702386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03417241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4BC9DC-6DF6-4C6F-A80D-474E27140FB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5353177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814" y="4406901"/>
            <a:ext cx="945642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78814" y="2906713"/>
            <a:ext cx="945642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C2C5BC-7D68-4993-83C9-BFFC8AB05F4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97972921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6260" y="1600201"/>
            <a:ext cx="49136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55310" y="1600201"/>
            <a:ext cx="49136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DE0B87-3863-4AEA-A847-A2CC0E90D60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34495454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6260" y="1535113"/>
            <a:ext cx="4915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260" y="2174875"/>
            <a:ext cx="4915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51448" y="1535113"/>
            <a:ext cx="491749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51448" y="2174875"/>
            <a:ext cx="491749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1DB2B-2C9F-430A-803A-3263BEF7064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82514608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37F492-127C-47F2-84D4-321080B08F1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80033722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3570F-850C-4AB0-BEF8-DEFD6D21D07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3505824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6261" y="273050"/>
            <a:ext cx="366011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49644" y="273051"/>
            <a:ext cx="621929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6261" y="1435101"/>
            <a:ext cx="366011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65E002-7705-495E-8CF7-25894F7982B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59998194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80617" y="4800600"/>
            <a:ext cx="66751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80617" y="612775"/>
            <a:ext cx="66751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80617" y="5367338"/>
            <a:ext cx="66751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20E26A-726F-442D-B715-94DD91EC6CF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0985468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160C3C-71E7-4C62-8837-723AD0CC51A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97098854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065770" y="274639"/>
            <a:ext cx="250317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6260" y="274639"/>
            <a:ext cx="732409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1D1098-D4B2-470C-B721-D7422868B3EA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21198987"/>
      </p:ext>
    </p:extLst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4390" y="2130428"/>
            <a:ext cx="945642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68780" y="3886200"/>
            <a:ext cx="778764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894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56260" y="274638"/>
            <a:ext cx="1001268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6260" y="1600201"/>
            <a:ext cx="1001268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6260" y="6245225"/>
            <a:ext cx="259588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01110" y="6245225"/>
            <a:ext cx="352298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73060" y="6245225"/>
            <a:ext cx="259588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89F51468-C99A-4843-B29C-2F43E56B0B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6260" y="6245225"/>
            <a:ext cx="259588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3" Type="http://schemas.openxmlformats.org/officeDocument/2006/relationships/image" Target="../media/image8.gif"/><Relationship Id="rId7" Type="http://schemas.openxmlformats.org/officeDocument/2006/relationships/audio" Target="../media/audio1.wav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4" Type="http://schemas.openxmlformats.org/officeDocument/2006/relationships/image" Target="../media/image9.gif"/><Relationship Id="rId9" Type="http://schemas.openxmlformats.org/officeDocument/2006/relationships/audio" Target="../media/audio2.wav"/><Relationship Id="rId14" Type="http://schemas.openxmlformats.org/officeDocument/2006/relationships/audio" Target="../media/audio7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13.jpe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diós a El Príncipe Gitano: de su fama por versionar a Elvi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0349"/>
            <a:ext cx="11125206" cy="738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6657" y="3386661"/>
            <a:ext cx="6858000" cy="8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53857" y="3386661"/>
            <a:ext cx="6858000" cy="8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11125200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2"/>
            <a:ext cx="111252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4548" y="5857900"/>
            <a:ext cx="142967" cy="312413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5073" tIns="17536" rIns="35073" bIns="17536">
            <a:spAutoFit/>
          </a:bodyPr>
          <a:lstStyle/>
          <a:p>
            <a:pPr defTabSz="84761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4547" y="5715019"/>
            <a:ext cx="713261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09432" y="4572016"/>
            <a:ext cx="3275541" cy="1122833"/>
          </a:xfrm>
          <a:prstGeom prst="rect">
            <a:avLst/>
          </a:prstGeom>
        </p:spPr>
        <p:txBody>
          <a:bodyPr wrap="square" lIns="84393" tIns="42196" rIns="84393" bIns="42196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8848" y="764705"/>
            <a:ext cx="1247722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8407" y="188642"/>
            <a:ext cx="95027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42832" y="5611366"/>
            <a:ext cx="2444084" cy="934064"/>
          </a:xfrm>
          <a:prstGeom prst="rect">
            <a:avLst/>
          </a:prstGeom>
          <a:noFill/>
        </p:spPr>
      </p:pic>
      <p:sp>
        <p:nvSpPr>
          <p:cNvPr id="3" name="AutoShape 2" descr="Resultado de imagen de ecos del rocio 202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4" descr="Resultado de imagen de ecos del rocio 202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6" descr="Resultado de imagen de ecos del rocio 2020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034208" y="188658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 RECUERDO DEL PRINCIPE GITANO</a:t>
            </a:r>
            <a:endParaRPr lang="es-ES" sz="4800" dirty="0"/>
          </a:p>
        </p:txBody>
      </p:sp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7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834" y="-144463"/>
            <a:ext cx="11035679" cy="72458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2764354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rgbClr val="00001A"/>
          </a:fgClr>
          <a:bgClr>
            <a:srgbClr val="7030A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787" y="3927407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Elipse"/>
          <p:cNvSpPr/>
          <p:nvPr/>
        </p:nvSpPr>
        <p:spPr>
          <a:xfrm>
            <a:off x="3669666" y="1306456"/>
            <a:ext cx="4125182" cy="411147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- In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Ghetto</a:t>
            </a:r>
            <a:endParaRPr lang="es-ES" dirty="0"/>
          </a:p>
        </p:txBody>
      </p:sp>
      <p:pic>
        <p:nvPicPr>
          <p:cNvPr id="77831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52" y="503868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2979753" y="590058"/>
            <a:ext cx="5509742" cy="5651830"/>
          </a:xfrm>
          <a:prstGeom prst="rect">
            <a:avLst/>
          </a:prstGeom>
          <a:noFill/>
        </p:spPr>
        <p:txBody>
          <a:bodyPr wrap="none">
            <a:prstTxWarp prst="textButtonPour">
              <a:avLst>
                <a:gd name="adj1" fmla="val 8043650"/>
                <a:gd name="adj2" fmla="val 89395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b="1" dirty="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+mn-cs"/>
              </a:rPr>
              <a:t>E N    M E M O R I A   D E L    P R I N C I P E     G I T A N O</a:t>
            </a:r>
            <a:endParaRPr lang="fr-FR" sz="6000" b="1" dirty="0" smtClean="0">
              <a:ln w="11430"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  <p:sp>
        <p:nvSpPr>
          <p:cNvPr id="77840" name="ZoneTexte 15"/>
          <p:cNvSpPr txBox="1">
            <a:spLocks noChangeArrowheads="1"/>
          </p:cNvSpPr>
          <p:nvPr/>
        </p:nvSpPr>
        <p:spPr bwMode="auto">
          <a:xfrm>
            <a:off x="3885580" y="6014179"/>
            <a:ext cx="3354040" cy="400110"/>
          </a:xfrm>
          <a:prstGeom prst="rect">
            <a:avLst/>
          </a:prstGeom>
          <a:solidFill>
            <a:srgbClr val="9933FF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sz="2000" b="1" dirty="0">
                <a:solidFill>
                  <a:schemeClr val="tx2"/>
                </a:solidFill>
                <a:latin typeface="Berlin Sans FB Demi" pitchFamily="34" charset="0"/>
              </a:rPr>
              <a:t>PINCHA EN LAS </a:t>
            </a:r>
            <a:r>
              <a:rPr lang="fr-FR" sz="2000" b="1" dirty="0" smtClean="0">
                <a:solidFill>
                  <a:schemeClr val="tx2"/>
                </a:solidFill>
                <a:latin typeface="Berlin Sans FB Demi" pitchFamily="34" charset="0"/>
              </a:rPr>
              <a:t>ESTRELLAS</a:t>
            </a:r>
            <a:endParaRPr lang="fr-FR" sz="2000" b="1" dirty="0">
              <a:solidFill>
                <a:schemeClr val="tx2"/>
              </a:solidFill>
              <a:latin typeface="Berlin Sans FB Demi" pitchFamily="34" charset="0"/>
            </a:endParaRPr>
          </a:p>
        </p:txBody>
      </p:sp>
      <p:pic>
        <p:nvPicPr>
          <p:cNvPr id="77847" name="Picture 6" descr="7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199"/>
            <a:ext cx="11125200" cy="34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48" name="Picture 6" descr="7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125200" cy="323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49" name="Picture 6" descr="7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316974" y="3305432"/>
            <a:ext cx="6858000" cy="23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50" name="Picture 6" descr="7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601044" y="3310216"/>
            <a:ext cx="6858000" cy="23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85121" y="5656774"/>
            <a:ext cx="713261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biLevel thresh="75000"/>
          </a:blip>
          <a:srcRect/>
          <a:stretch>
            <a:fillRect/>
          </a:stretch>
        </p:blipFill>
        <p:spPr bwMode="auto">
          <a:xfrm>
            <a:off x="1225582" y="5552447"/>
            <a:ext cx="2444084" cy="934064"/>
          </a:xfrm>
          <a:prstGeom prst="rect">
            <a:avLst/>
          </a:prstGeom>
          <a:noFill/>
        </p:spPr>
      </p:pic>
      <p:pic>
        <p:nvPicPr>
          <p:cNvPr id="1026" name="Picture 2" descr="Muere por coronavirus 'El Príncipe gitano' | Ideal">
            <a:hlinkClick r:id="" action="ppaction://noaction" highlightClick="1">
              <a:snd r:embed="rId7" name="El principe gitano - In The Ghetto (192  kbps) (convertmp3.me).wav"/>
            </a:hlinkClick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93" y="1677096"/>
            <a:ext cx="3336528" cy="243234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49 Estrella de 6 puntas">
            <a:hlinkClick r:id="" action="ppaction://noaction" highlightClick="1">
              <a:snd r:embed="rId9" name="ElprincipegitanoLosmimbrales.wav"/>
            </a:hlinkClick>
          </p:cNvPr>
          <p:cNvSpPr/>
          <p:nvPr/>
        </p:nvSpPr>
        <p:spPr>
          <a:xfrm>
            <a:off x="812759" y="487106"/>
            <a:ext cx="535551" cy="704171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2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84" y="2345754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31" y="3934628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1319" y="4109444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064" y="620688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305" y="2538278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589" y="4166970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641" y="542413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911" y="620688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Image 17" descr="blinkbigv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368" y="4229040"/>
            <a:ext cx="837966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62 Estrella de 6 puntas">
            <a:hlinkClick r:id="" action="ppaction://noaction" highlightClick="1">
              <a:snd r:embed="rId10" name="El Principe Gitano - La Cumbia del Torero (EP) (192  kbps) (convertmp3.me) (1).wav"/>
            </a:hlinkClick>
          </p:cNvPr>
          <p:cNvSpPr/>
          <p:nvPr/>
        </p:nvSpPr>
        <p:spPr>
          <a:xfrm>
            <a:off x="4282526" y="4108425"/>
            <a:ext cx="535551" cy="704171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Estrella de 6 puntas">
            <a:hlinkClick r:id="" action="ppaction://noaction" highlightClick="1">
              <a:snd r:embed="rId11" name="EL PRINCIPE GITANO - OBI OBÁ.wmv (320  kbps) (convertmp3.me).wav"/>
            </a:hlinkClick>
          </p:cNvPr>
          <p:cNvSpPr/>
          <p:nvPr/>
        </p:nvSpPr>
        <p:spPr>
          <a:xfrm>
            <a:off x="1562592" y="2367501"/>
            <a:ext cx="535551" cy="704171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Estrella de 6 puntas">
            <a:hlinkClick r:id="" action="ppaction://noaction" highlightClick="1">
              <a:snd r:embed="rId12" name="El Principe Gitano - Tani (192  kbps) (convertmp3.me).wav"/>
            </a:hlinkClick>
          </p:cNvPr>
          <p:cNvSpPr/>
          <p:nvPr/>
        </p:nvSpPr>
        <p:spPr>
          <a:xfrm>
            <a:off x="661552" y="3936826"/>
            <a:ext cx="535551" cy="704171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Estrella de 6 puntas">
            <a:hlinkClick r:id="" action="ppaction://noaction" highlightClick="1">
              <a:snd r:embed="rId13" name="ElprincipegitanoElporompompero.wav"/>
            </a:hlinkClick>
          </p:cNvPr>
          <p:cNvSpPr/>
          <p:nvPr/>
        </p:nvSpPr>
        <p:spPr>
          <a:xfrm>
            <a:off x="2179848" y="542413"/>
            <a:ext cx="535551" cy="704171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Estrella de 6 puntas">
            <a:hlinkClick r:id="" action="ppaction://noaction" highlightClick="1">
              <a:snd r:embed="rId14" name="ElprincipegitanoCarinnodelegionario.wav"/>
            </a:hlinkClick>
          </p:cNvPr>
          <p:cNvSpPr/>
          <p:nvPr/>
        </p:nvSpPr>
        <p:spPr>
          <a:xfrm>
            <a:off x="8310576" y="4184170"/>
            <a:ext cx="535551" cy="704171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Estrella de 6 puntas">
            <a:hlinkClick r:id="" action="ppaction://noaction" highlightClick="1">
              <a:snd r:embed="rId15" name="ElprincipegitanoGranadamehavueltoloco.wav"/>
            </a:hlinkClick>
          </p:cNvPr>
          <p:cNvSpPr/>
          <p:nvPr/>
        </p:nvSpPr>
        <p:spPr>
          <a:xfrm>
            <a:off x="9890271" y="680558"/>
            <a:ext cx="535551" cy="704171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Estrella de 6 puntas">
            <a:hlinkClick r:id="" action="ppaction://noaction" highlightClick="1">
              <a:snd r:embed="rId16" name="El principe Gitano Hotel California (192  kbps) (convertmp3.me).wav"/>
            </a:hlinkClick>
          </p:cNvPr>
          <p:cNvSpPr/>
          <p:nvPr/>
        </p:nvSpPr>
        <p:spPr>
          <a:xfrm>
            <a:off x="9223341" y="2559512"/>
            <a:ext cx="535551" cy="704171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Estrella de 6 puntas">
            <a:hlinkClick r:id="" action="ppaction://noaction" highlightClick="1">
              <a:snd r:embed="rId17" name="ElprincipegitanoAmparoflores.wav"/>
            </a:hlinkClick>
          </p:cNvPr>
          <p:cNvSpPr/>
          <p:nvPr/>
        </p:nvSpPr>
        <p:spPr>
          <a:xfrm>
            <a:off x="8486119" y="620688"/>
            <a:ext cx="535551" cy="704171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Estrella de 6 puntas">
            <a:hlinkClick r:id="" action="ppaction://noaction" highlightClick="1">
              <a:snd r:embed="rId18" name="Si Supieras - El Príncipe Gitano (320  kbps) (convertmp3.me).wav"/>
            </a:hlinkClick>
          </p:cNvPr>
          <p:cNvSpPr/>
          <p:nvPr/>
        </p:nvSpPr>
        <p:spPr>
          <a:xfrm>
            <a:off x="10040411" y="4184170"/>
            <a:ext cx="535551" cy="704171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098143" y="4888210"/>
            <a:ext cx="9252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>
                <a:solidFill>
                  <a:srgbClr val="00FFFF"/>
                </a:solidFill>
              </a:rPr>
              <a:t> IN THE </a:t>
            </a:r>
          </a:p>
          <a:p>
            <a:r>
              <a:rPr lang="es-ES" sz="1400" b="1" dirty="0" smtClean="0">
                <a:solidFill>
                  <a:srgbClr val="00FFFF"/>
                </a:solidFill>
              </a:rPr>
              <a:t>GHETTO</a:t>
            </a:r>
            <a:endParaRPr lang="es-ES" sz="1400" b="1" dirty="0">
              <a:solidFill>
                <a:srgbClr val="00FFFF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9180" y="1327781"/>
            <a:ext cx="17027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CORTIJO DE </a:t>
            </a:r>
          </a:p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LOS MIMBRALES</a:t>
            </a:r>
            <a:endParaRPr lang="es-ES" sz="1400" b="1" dirty="0">
              <a:solidFill>
                <a:srgbClr val="00FFFF"/>
              </a:solidFill>
            </a:endParaRPr>
          </a:p>
        </p:txBody>
      </p:sp>
      <p:sp>
        <p:nvSpPr>
          <p:cNvPr id="39" name="38 Estrella de 6 puntas">
            <a:hlinkClick r:id="" action="ppaction://noaction" highlightClick="1">
              <a:snd r:embed="rId7" name="El principe gitano - In The Ghetto (192  kbps) (convertmp3.me).wav"/>
            </a:hlinkClick>
          </p:cNvPr>
          <p:cNvSpPr/>
          <p:nvPr/>
        </p:nvSpPr>
        <p:spPr>
          <a:xfrm>
            <a:off x="2238604" y="3967659"/>
            <a:ext cx="628003" cy="709286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1298123" y="3208303"/>
            <a:ext cx="9701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00FFFF"/>
                </a:solidFill>
              </a:rPr>
              <a:t>OBI OBA</a:t>
            </a:r>
            <a:endParaRPr lang="es-ES" sz="1400" b="1" dirty="0">
              <a:solidFill>
                <a:srgbClr val="00FFFF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824489" y="1306456"/>
            <a:ext cx="1366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EL </a:t>
            </a:r>
          </a:p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POROMPERO</a:t>
            </a:r>
            <a:endParaRPr lang="es-ES" sz="1400" b="1" dirty="0">
              <a:solidFill>
                <a:srgbClr val="00FFFF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19701" y="4888341"/>
            <a:ext cx="6303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00FFFF"/>
                </a:solidFill>
              </a:rPr>
              <a:t>TAN</a:t>
            </a:r>
            <a:r>
              <a:rPr lang="es-ES" sz="1200" b="1" dirty="0" smtClean="0">
                <a:solidFill>
                  <a:srgbClr val="00FFFF"/>
                </a:solidFill>
              </a:rPr>
              <a:t>I</a:t>
            </a:r>
            <a:endParaRPr lang="es-ES" sz="1200" b="1" dirty="0">
              <a:solidFill>
                <a:srgbClr val="00FFFF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514956" y="4415335"/>
            <a:ext cx="24737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FFFF"/>
                </a:solidFill>
              </a:rPr>
              <a:t>   POUPURRI</a:t>
            </a:r>
            <a:endParaRPr lang="es-ES" sz="2800" b="1" dirty="0">
              <a:solidFill>
                <a:srgbClr val="00FFFF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039442" y="5081936"/>
            <a:ext cx="13260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 CARIÑO DE </a:t>
            </a:r>
          </a:p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LA LEGION</a:t>
            </a:r>
            <a:endParaRPr lang="es-ES" sz="1400" b="1" dirty="0">
              <a:solidFill>
                <a:srgbClr val="00FFFF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334396" y="1507423"/>
            <a:ext cx="1031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AMPARO </a:t>
            </a:r>
          </a:p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FLORES</a:t>
            </a:r>
            <a:endParaRPr lang="es-ES" sz="1400" b="1" dirty="0">
              <a:solidFill>
                <a:srgbClr val="00FFFF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9375938" y="1495837"/>
            <a:ext cx="150554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GRANADA </a:t>
            </a:r>
          </a:p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ME HA</a:t>
            </a:r>
          </a:p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 VUELTO LOCO</a:t>
            </a:r>
            <a:endParaRPr lang="es-ES" sz="1400" b="1" dirty="0">
              <a:solidFill>
                <a:srgbClr val="00FFFF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904352" y="3382989"/>
            <a:ext cx="1337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HOTEL </a:t>
            </a:r>
          </a:p>
          <a:p>
            <a:pPr algn="ctr"/>
            <a:r>
              <a:rPr lang="es-ES" sz="1400" b="1" dirty="0" smtClean="0">
                <a:solidFill>
                  <a:srgbClr val="00FFFF"/>
                </a:solidFill>
              </a:rPr>
              <a:t>CALIFORNIA</a:t>
            </a:r>
            <a:endParaRPr lang="es-ES" sz="1400" b="1" dirty="0">
              <a:solidFill>
                <a:srgbClr val="00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444867" y="5052198"/>
            <a:ext cx="13676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00FFFF"/>
                </a:solidFill>
              </a:rPr>
              <a:t>SI SUPIERAS</a:t>
            </a:r>
            <a:endParaRPr lang="es-ES" sz="1400" b="1" dirty="0">
              <a:solidFill>
                <a:srgbClr val="00FFFF"/>
              </a:solidFill>
            </a:endParaRPr>
          </a:p>
        </p:txBody>
      </p:sp>
      <p:sp>
        <p:nvSpPr>
          <p:cNvPr id="45" name="4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775086" y="6087852"/>
            <a:ext cx="1606530" cy="369332"/>
          </a:xfrm>
          <a:prstGeom prst="rect">
            <a:avLst/>
          </a:prstGeom>
          <a:solidFill>
            <a:srgbClr val="9933FF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tx2"/>
                </a:solidFill>
              </a:rPr>
              <a:t>PARA SALIR</a:t>
            </a:r>
            <a:endParaRPr lang="es-ES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el_principe_gitano-1199x67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784"/>
            <a:ext cx="11082858" cy="687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84686" y="34755"/>
            <a:ext cx="111252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6656" y="3386668"/>
            <a:ext cx="6858000" cy="8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53858" y="3386668"/>
            <a:ext cx="6858000" cy="8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125200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783317"/>
            <a:ext cx="111252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8685" y="5803933"/>
            <a:ext cx="73310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09433" y="4572019"/>
            <a:ext cx="3275540" cy="1070535"/>
          </a:xfrm>
          <a:prstGeom prst="rect">
            <a:avLst/>
          </a:prstGeom>
        </p:spPr>
        <p:txBody>
          <a:bodyPr wrap="square" lIns="80764" tIns="40382" rIns="80764" bIns="40382">
            <a:spAutoFit/>
          </a:bodyPr>
          <a:lstStyle/>
          <a:p>
            <a:pPr algn="ctr"/>
            <a:endParaRPr lang="es-ES" sz="63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31153" y="2204864"/>
            <a:ext cx="3408190" cy="3146798"/>
          </a:xfrm>
          <a:prstGeom prst="rect">
            <a:avLst/>
          </a:prstGeom>
        </p:spPr>
        <p:txBody>
          <a:bodyPr wrap="none" lIns="80764" tIns="40382" rIns="80764" bIns="40382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930752" y="-332764"/>
            <a:ext cx="3812897" cy="507525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084" tIns="50542" rIns="101084" bIns="50542">
            <a:spAutoFit/>
          </a:bodyPr>
          <a:lstStyle/>
          <a:p>
            <a:pPr algn="ctr" defTabSz="1010774" eaLnBrk="0" hangingPunct="0">
              <a:spcBef>
                <a:spcPct val="50000"/>
              </a:spcBef>
            </a:pPr>
            <a:endParaRPr lang="fr-FR" sz="3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1010774" eaLnBrk="0" hangingPunct="0">
              <a:spcBef>
                <a:spcPct val="50000"/>
              </a:spcBef>
            </a:pPr>
            <a:r>
              <a:rPr lang="fr-FR" sz="39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Hoy</a:t>
            </a:r>
            <a:r>
              <a:rPr lang="fr-FR" sz="3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es </a:t>
            </a:r>
            <a:fld id="{547A8F08-4E97-4815-9C23-5989351D5EDB}" type="datetime2">
              <a:rPr lang="es-ES_tradnl" sz="39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1010774" eaLnBrk="0" hangingPunct="0">
                <a:spcBef>
                  <a:spcPct val="50000"/>
                </a:spcBef>
              </a:pPr>
              <a:t>jueves, 23 de abril de 2020</a:t>
            </a:fld>
            <a:endParaRPr lang="es-ES" sz="3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1010774" eaLnBrk="0" hangingPunct="0">
              <a:spcBef>
                <a:spcPct val="50000"/>
              </a:spcBef>
            </a:pPr>
            <a:r>
              <a:rPr lang="fr-FR" sz="35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Ahora</a:t>
            </a:r>
            <a:r>
              <a:rPr lang="fr-FR" sz="3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fr-FR" sz="35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mismo</a:t>
            </a:r>
            <a:r>
              <a:rPr lang="fr-FR" sz="3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son las </a:t>
            </a:r>
            <a:fld id="{D4F074C5-9B07-4D47-A00C-C4AC33E005FE}" type="datetime10">
              <a:rPr lang="fr-FR" sz="35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1010774" eaLnBrk="0" hangingPunct="0">
                <a:spcBef>
                  <a:spcPct val="50000"/>
                </a:spcBef>
              </a:pPr>
              <a:t>13:12</a:t>
            </a:fld>
            <a:r>
              <a:rPr lang="fr-FR" sz="3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fr-FR" sz="35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horas</a:t>
            </a:r>
            <a:r>
              <a:rPr lang="fr-FR" sz="3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 algn="ctr" defTabSz="1010774" eaLnBrk="0" hangingPunct="0">
              <a:spcBef>
                <a:spcPct val="50000"/>
              </a:spcBef>
            </a:pPr>
            <a:endParaRPr lang="fr-FR" sz="35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42832" y="5611366"/>
            <a:ext cx="2444084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55497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1252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1252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460" y="0"/>
            <a:ext cx="593344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1252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90650" y="4724402"/>
            <a:ext cx="324485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540" y="4191000"/>
            <a:ext cx="28740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630" y="4876800"/>
            <a:ext cx="148336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4897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4897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4897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4897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 RECUERDO DEL PRINCIPE GITANO (1)">
  <a:themeElements>
    <a:clrScheme name="BUEN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BUEN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UEN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 RECUERDO DEL PRINCIPE GITANO (1)</Template>
  <TotalTime>1</TotalTime>
  <Words>111</Words>
  <Application>Microsoft Office PowerPoint</Application>
  <PresentationFormat>Personalizado</PresentationFormat>
  <Paragraphs>35</Paragraphs>
  <Slides>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EN RECUERDO DEL PRINCIPE GITANO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2020-04-23T11:12:21Z</dcterms:created>
  <dcterms:modified xsi:type="dcterms:W3CDTF">2020-04-23T11:14:15Z</dcterms:modified>
</cp:coreProperties>
</file>