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commentAuthors.xml" ContentType="application/vnd.openxmlformats-officedocument.presentationml.commentAuthor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43"/>
  </p:notesMasterIdLst>
  <p:sldIdLst>
    <p:sldId id="454" r:id="rId2"/>
    <p:sldId id="457" r:id="rId3"/>
    <p:sldId id="456" r:id="rId4"/>
    <p:sldId id="455" r:id="rId5"/>
    <p:sldId id="470" r:id="rId6"/>
    <p:sldId id="458" r:id="rId7"/>
    <p:sldId id="459" r:id="rId8"/>
    <p:sldId id="462" r:id="rId9"/>
    <p:sldId id="479" r:id="rId10"/>
    <p:sldId id="463" r:id="rId11"/>
    <p:sldId id="465" r:id="rId12"/>
    <p:sldId id="466" r:id="rId13"/>
    <p:sldId id="461" r:id="rId14"/>
    <p:sldId id="468" r:id="rId15"/>
    <p:sldId id="469" r:id="rId16"/>
    <p:sldId id="467" r:id="rId17"/>
    <p:sldId id="471" r:id="rId18"/>
    <p:sldId id="472" r:id="rId19"/>
    <p:sldId id="473" r:id="rId20"/>
    <p:sldId id="474" r:id="rId21"/>
    <p:sldId id="475" r:id="rId22"/>
    <p:sldId id="476" r:id="rId23"/>
    <p:sldId id="477" r:id="rId24"/>
    <p:sldId id="478" r:id="rId25"/>
    <p:sldId id="481" r:id="rId26"/>
    <p:sldId id="482" r:id="rId27"/>
    <p:sldId id="483" r:id="rId28"/>
    <p:sldId id="484" r:id="rId29"/>
    <p:sldId id="485" r:id="rId30"/>
    <p:sldId id="480" r:id="rId31"/>
    <p:sldId id="488" r:id="rId32"/>
    <p:sldId id="486" r:id="rId33"/>
    <p:sldId id="487" r:id="rId34"/>
    <p:sldId id="460" r:id="rId35"/>
    <p:sldId id="489" r:id="rId36"/>
    <p:sldId id="490" r:id="rId37"/>
    <p:sldId id="464" r:id="rId38"/>
    <p:sldId id="491" r:id="rId39"/>
    <p:sldId id="492" r:id="rId40"/>
    <p:sldId id="493" r:id="rId41"/>
    <p:sldId id="453" r:id="rId42"/>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200" algn="l" rtl="0" fontAlgn="base">
      <a:spcBef>
        <a:spcPct val="0"/>
      </a:spcBef>
      <a:spcAft>
        <a:spcPct val="0"/>
      </a:spcAft>
      <a:defRPr sz="4300" kern="1200">
        <a:solidFill>
          <a:schemeClr val="tx1"/>
        </a:solidFill>
        <a:latin typeface="Arial" charset="0"/>
        <a:ea typeface="+mn-ea"/>
        <a:cs typeface="+mn-cs"/>
      </a:defRPr>
    </a:lvl2pPr>
    <a:lvl3pPr marL="914400" algn="l" rtl="0" fontAlgn="base">
      <a:spcBef>
        <a:spcPct val="0"/>
      </a:spcBef>
      <a:spcAft>
        <a:spcPct val="0"/>
      </a:spcAft>
      <a:defRPr sz="4300" kern="1200">
        <a:solidFill>
          <a:schemeClr val="tx1"/>
        </a:solidFill>
        <a:latin typeface="Arial" charset="0"/>
        <a:ea typeface="+mn-ea"/>
        <a:cs typeface="+mn-cs"/>
      </a:defRPr>
    </a:lvl3pPr>
    <a:lvl4pPr marL="1371600" algn="l" rtl="0" fontAlgn="base">
      <a:spcBef>
        <a:spcPct val="0"/>
      </a:spcBef>
      <a:spcAft>
        <a:spcPct val="0"/>
      </a:spcAft>
      <a:defRPr sz="4300" kern="1200">
        <a:solidFill>
          <a:schemeClr val="tx1"/>
        </a:solidFill>
        <a:latin typeface="Arial" charset="0"/>
        <a:ea typeface="+mn-ea"/>
        <a:cs typeface="+mn-cs"/>
      </a:defRPr>
    </a:lvl4pPr>
    <a:lvl5pPr marL="1828800" algn="l" rtl="0" fontAlgn="base">
      <a:spcBef>
        <a:spcPct val="0"/>
      </a:spcBef>
      <a:spcAft>
        <a:spcPct val="0"/>
      </a:spcAft>
      <a:defRPr sz="4300" kern="1200">
        <a:solidFill>
          <a:schemeClr val="tx1"/>
        </a:solidFill>
        <a:latin typeface="Arial" charset="0"/>
        <a:ea typeface="+mn-ea"/>
        <a:cs typeface="+mn-cs"/>
      </a:defRPr>
    </a:lvl5pPr>
    <a:lvl6pPr marL="2286000" algn="l" defTabSz="914400" rtl="0" eaLnBrk="1" latinLnBrk="0" hangingPunct="1">
      <a:defRPr sz="4300" kern="1200">
        <a:solidFill>
          <a:schemeClr val="tx1"/>
        </a:solidFill>
        <a:latin typeface="Arial" charset="0"/>
        <a:ea typeface="+mn-ea"/>
        <a:cs typeface="+mn-cs"/>
      </a:defRPr>
    </a:lvl6pPr>
    <a:lvl7pPr marL="2743200" algn="l" defTabSz="914400" rtl="0" eaLnBrk="1" latinLnBrk="0" hangingPunct="1">
      <a:defRPr sz="4300" kern="1200">
        <a:solidFill>
          <a:schemeClr val="tx1"/>
        </a:solidFill>
        <a:latin typeface="Arial" charset="0"/>
        <a:ea typeface="+mn-ea"/>
        <a:cs typeface="+mn-cs"/>
      </a:defRPr>
    </a:lvl7pPr>
    <a:lvl8pPr marL="3200400" algn="l" defTabSz="914400" rtl="0" eaLnBrk="1" latinLnBrk="0" hangingPunct="1">
      <a:defRPr sz="4300" kern="1200">
        <a:solidFill>
          <a:schemeClr val="tx1"/>
        </a:solidFill>
        <a:latin typeface="Arial" charset="0"/>
        <a:ea typeface="+mn-ea"/>
        <a:cs typeface="+mn-cs"/>
      </a:defRPr>
    </a:lvl8pPr>
    <a:lvl9pPr marL="3657600" algn="l" defTabSz="914400"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w9WdrD2zJx1/imxW68y1w" hashData="5lXGzcgvMnAq0Il3aQ5qv46FGs4" cryptProvider="" algIdExt="0" algIdExtSource="" cryptProviderTypeExt="0" cryptProviderTypeExtSourc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ose Luis" initials="JL" lastIdx="3"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116E9"/>
    <a:srgbClr val="9933FF"/>
    <a:srgbClr val="E31C07"/>
    <a:srgbClr val="1C861C"/>
    <a:srgbClr val="167ED4"/>
    <a:srgbClr val="663300"/>
    <a:srgbClr val="21D951"/>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624" autoAdjust="0"/>
  </p:normalViewPr>
  <p:slideViewPr>
    <p:cSldViewPr>
      <p:cViewPr varScale="1">
        <p:scale>
          <a:sx n="34" d="100"/>
          <a:sy n="34" d="100"/>
        </p:scale>
        <p:origin x="-432" y="-84"/>
      </p:cViewPr>
      <p:guideLst>
        <p:guide orient="horz" pos="4638"/>
        <p:guide pos="7488"/>
      </p:guideLst>
    </p:cSldViewPr>
  </p:slideViewPr>
  <p:notesTextViewPr>
    <p:cViewPr>
      <p:scale>
        <a:sx n="100" d="100"/>
        <a:sy n="100" d="100"/>
      </p:scale>
      <p:origin x="0" y="0"/>
    </p:cViewPr>
  </p:notesTextViewPr>
  <p:sorterViewPr>
    <p:cViewPr>
      <p:scale>
        <a:sx n="33" d="100"/>
        <a:sy n="33"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9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259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259076" name="Rectangle 4"/>
          <p:cNvSpPr>
            <a:spLocks noGrp="1" noRot="1" noChangeAspect="1" noChangeArrowheads="1" noTextEdit="1"/>
          </p:cNvSpPr>
          <p:nvPr>
            <p:ph type="sldImg" idx="2"/>
          </p:nvPr>
        </p:nvSpPr>
        <p:spPr bwMode="auto">
          <a:xfrm>
            <a:off x="660400" y="685800"/>
            <a:ext cx="5537200" cy="3429000"/>
          </a:xfrm>
          <a:prstGeom prst="rect">
            <a:avLst/>
          </a:prstGeom>
          <a:noFill/>
          <a:ln w="9525">
            <a:solidFill>
              <a:srgbClr val="000000"/>
            </a:solidFill>
            <a:miter lim="800000"/>
            <a:headEnd/>
            <a:tailEnd/>
          </a:ln>
          <a:effectLst/>
        </p:spPr>
      </p:sp>
      <p:sp>
        <p:nvSpPr>
          <p:cNvPr id="259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59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259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D5949425-ABDC-4E5B-A932-AF9C4D66D7DC}"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18ECD93-D330-43E1-971D-F7E3137DD001}" type="slidenum">
              <a:rPr lang="fr-CA" smtClean="0"/>
              <a:pPr/>
              <a:t>1</a:t>
            </a:fld>
            <a:endParaRPr lang="fr-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18ECD93-D330-43E1-971D-F7E3137DD001}" type="slidenum">
              <a:rPr lang="fr-CA" smtClean="0"/>
              <a:pPr/>
              <a:t>12</a:t>
            </a:fld>
            <a:endParaRPr lang="fr-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3858596-8E78-4A39-AD41-D3B227718F5B}"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AB90A9A-D694-4555-841F-2A5AAB39C1B7}"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DE19E95-2D26-4BCD-87B7-F2643ABD96DD}"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9038" y="3435350"/>
            <a:ext cx="10621962"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1963"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A571C2EB-0991-4CF2-A5AA-8D52B70FFA77}"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4C652611-4073-49E5-989A-BF2918AF5589}"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F6D31FF9-3AD2-4FE8-BE08-30FD146C32B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F9D279E3-1F7C-4611-85A7-99525B839E16}"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24A5C77A-8C50-4E06-93C2-F5A842CACD82}"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CA87496F-1D31-4C8C-948B-1F264B8C77B3}"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1762101-7404-46EF-B52C-1C6C650C5015}"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88963"/>
            <a:ext cx="5348288" cy="12561887"/>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9038" y="588963"/>
            <a:ext cx="15895637" cy="1256188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DBA075B-D439-48DF-8BD0-D1CE31BE8B1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378882" name="Rectangle 2"/>
          <p:cNvSpPr>
            <a:spLocks noGrp="1" noChangeArrowheads="1"/>
          </p:cNvSpPr>
          <p:nvPr>
            <p:ph type="title"/>
          </p:nvPr>
        </p:nvSpPr>
        <p:spPr bwMode="auto">
          <a:xfrm>
            <a:off x="1189038" y="588963"/>
            <a:ext cx="21396325" cy="2454275"/>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378883" name="Rectangle 3"/>
          <p:cNvSpPr>
            <a:spLocks noGrp="1" noChangeArrowheads="1"/>
          </p:cNvSpPr>
          <p:nvPr>
            <p:ph type="body" idx="1"/>
          </p:nvPr>
        </p:nvSpPr>
        <p:spPr bwMode="auto">
          <a:xfrm>
            <a:off x="1189038" y="3435350"/>
            <a:ext cx="21396325" cy="971550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378884" name="Rectangle 4"/>
          <p:cNvSpPr>
            <a:spLocks noGrp="1" noChangeArrowheads="1"/>
          </p:cNvSpPr>
          <p:nvPr>
            <p:ph type="dt" sz="half" idx="2"/>
          </p:nvPr>
        </p:nvSpPr>
        <p:spPr bwMode="auto">
          <a:xfrm>
            <a:off x="1189038" y="13406438"/>
            <a:ext cx="5546725" cy="102235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defTabSz="2200275">
              <a:defRPr sz="3400"/>
            </a:lvl1pPr>
          </a:lstStyle>
          <a:p>
            <a:endParaRPr lang="es-ES_tradnl"/>
          </a:p>
        </p:txBody>
      </p:sp>
      <p:sp>
        <p:nvSpPr>
          <p:cNvPr id="378885" name="Rectangle 5"/>
          <p:cNvSpPr>
            <a:spLocks noGrp="1" noChangeArrowheads="1"/>
          </p:cNvSpPr>
          <p:nvPr>
            <p:ph type="ftr" sz="quarter" idx="3"/>
          </p:nvPr>
        </p:nvSpPr>
        <p:spPr bwMode="auto">
          <a:xfrm>
            <a:off x="8123238" y="13406438"/>
            <a:ext cx="7527925" cy="102235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defTabSz="2200275">
              <a:defRPr sz="3400"/>
            </a:lvl1pPr>
          </a:lstStyle>
          <a:p>
            <a:endParaRPr lang="es-ES_tradnl"/>
          </a:p>
        </p:txBody>
      </p:sp>
      <p:sp>
        <p:nvSpPr>
          <p:cNvPr id="378886" name="Rectangle 6"/>
          <p:cNvSpPr>
            <a:spLocks noGrp="1" noChangeArrowheads="1"/>
          </p:cNvSpPr>
          <p:nvPr>
            <p:ph type="sldNum" sz="quarter" idx="4"/>
          </p:nvPr>
        </p:nvSpPr>
        <p:spPr bwMode="auto">
          <a:xfrm>
            <a:off x="17038638" y="13406438"/>
            <a:ext cx="5546725" cy="102235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defTabSz="2200275">
              <a:defRPr sz="3400"/>
            </a:lvl1pPr>
          </a:lstStyle>
          <a:p>
            <a:fld id="{7F769A4C-9691-4EBD-B390-D02A1E06B2D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2200275" rtl="0" eaLnBrk="1" fontAlgn="base" hangingPunct="1">
        <a:spcBef>
          <a:spcPct val="0"/>
        </a:spcBef>
        <a:spcAft>
          <a:spcPct val="0"/>
        </a:spcAft>
        <a:defRPr sz="10600">
          <a:solidFill>
            <a:schemeClr val="tx2"/>
          </a:solidFill>
          <a:latin typeface="+mj-lt"/>
          <a:ea typeface="+mj-ea"/>
          <a:cs typeface="+mj-cs"/>
        </a:defRPr>
      </a:lvl1pPr>
      <a:lvl2pPr algn="ctr" defTabSz="2200275" rtl="0" eaLnBrk="1" fontAlgn="base" hangingPunct="1">
        <a:spcBef>
          <a:spcPct val="0"/>
        </a:spcBef>
        <a:spcAft>
          <a:spcPct val="0"/>
        </a:spcAft>
        <a:defRPr sz="10600">
          <a:solidFill>
            <a:schemeClr val="tx2"/>
          </a:solidFill>
          <a:latin typeface="Arial" charset="0"/>
        </a:defRPr>
      </a:lvl2pPr>
      <a:lvl3pPr algn="ctr" defTabSz="2200275" rtl="0" eaLnBrk="1" fontAlgn="base" hangingPunct="1">
        <a:spcBef>
          <a:spcPct val="0"/>
        </a:spcBef>
        <a:spcAft>
          <a:spcPct val="0"/>
        </a:spcAft>
        <a:defRPr sz="10600">
          <a:solidFill>
            <a:schemeClr val="tx2"/>
          </a:solidFill>
          <a:latin typeface="Arial" charset="0"/>
        </a:defRPr>
      </a:lvl3pPr>
      <a:lvl4pPr algn="ctr" defTabSz="2200275" rtl="0" eaLnBrk="1" fontAlgn="base" hangingPunct="1">
        <a:spcBef>
          <a:spcPct val="0"/>
        </a:spcBef>
        <a:spcAft>
          <a:spcPct val="0"/>
        </a:spcAft>
        <a:defRPr sz="10600">
          <a:solidFill>
            <a:schemeClr val="tx2"/>
          </a:solidFill>
          <a:latin typeface="Arial" charset="0"/>
        </a:defRPr>
      </a:lvl4pPr>
      <a:lvl5pPr algn="ctr" defTabSz="2200275" rtl="0" eaLnBrk="1" fontAlgn="base" hangingPunct="1">
        <a:spcBef>
          <a:spcPct val="0"/>
        </a:spcBef>
        <a:spcAft>
          <a:spcPct val="0"/>
        </a:spcAft>
        <a:defRPr sz="10600">
          <a:solidFill>
            <a:schemeClr val="tx2"/>
          </a:solidFill>
          <a:latin typeface="Arial" charset="0"/>
        </a:defRPr>
      </a:lvl5pPr>
      <a:lvl6pPr marL="457200" algn="ctr" defTabSz="2200275" rtl="0" eaLnBrk="1" fontAlgn="base" hangingPunct="1">
        <a:spcBef>
          <a:spcPct val="0"/>
        </a:spcBef>
        <a:spcAft>
          <a:spcPct val="0"/>
        </a:spcAft>
        <a:defRPr sz="10600">
          <a:solidFill>
            <a:schemeClr val="tx2"/>
          </a:solidFill>
          <a:latin typeface="Arial" charset="0"/>
        </a:defRPr>
      </a:lvl6pPr>
      <a:lvl7pPr marL="914400" algn="ctr" defTabSz="2200275" rtl="0" eaLnBrk="1" fontAlgn="base" hangingPunct="1">
        <a:spcBef>
          <a:spcPct val="0"/>
        </a:spcBef>
        <a:spcAft>
          <a:spcPct val="0"/>
        </a:spcAft>
        <a:defRPr sz="10600">
          <a:solidFill>
            <a:schemeClr val="tx2"/>
          </a:solidFill>
          <a:latin typeface="Arial" charset="0"/>
        </a:defRPr>
      </a:lvl7pPr>
      <a:lvl8pPr marL="1371600" algn="ctr" defTabSz="2200275" rtl="0" eaLnBrk="1" fontAlgn="base" hangingPunct="1">
        <a:spcBef>
          <a:spcPct val="0"/>
        </a:spcBef>
        <a:spcAft>
          <a:spcPct val="0"/>
        </a:spcAft>
        <a:defRPr sz="10600">
          <a:solidFill>
            <a:schemeClr val="tx2"/>
          </a:solidFill>
          <a:latin typeface="Arial" charset="0"/>
        </a:defRPr>
      </a:lvl8pPr>
      <a:lvl9pPr marL="1828800" algn="ctr" defTabSz="2200275" rtl="0" eaLnBrk="1" fontAlgn="base" hangingPunct="1">
        <a:spcBef>
          <a:spcPct val="0"/>
        </a:spcBef>
        <a:spcAft>
          <a:spcPct val="0"/>
        </a:spcAft>
        <a:defRPr sz="10600">
          <a:solidFill>
            <a:schemeClr val="tx2"/>
          </a:solidFill>
          <a:latin typeface="Arial" charset="0"/>
        </a:defRPr>
      </a:lvl9pPr>
    </p:titleStyle>
    <p:bodyStyle>
      <a:lvl1pPr marL="825500" indent="-825500" algn="l" defTabSz="2200275" rtl="0" eaLnBrk="1" fontAlgn="base" hangingPunct="1">
        <a:spcBef>
          <a:spcPct val="20000"/>
        </a:spcBef>
        <a:spcAft>
          <a:spcPct val="0"/>
        </a:spcAft>
        <a:buChar char="•"/>
        <a:defRPr sz="7700">
          <a:solidFill>
            <a:schemeClr val="tx1"/>
          </a:solidFill>
          <a:latin typeface="+mn-lt"/>
          <a:ea typeface="+mn-ea"/>
          <a:cs typeface="+mn-cs"/>
        </a:defRPr>
      </a:lvl1pPr>
      <a:lvl2pPr marL="1787525" indent="-687388" algn="l" defTabSz="2200275" rtl="0" eaLnBrk="1" fontAlgn="base" hangingPunct="1">
        <a:spcBef>
          <a:spcPct val="20000"/>
        </a:spcBef>
        <a:spcAft>
          <a:spcPct val="0"/>
        </a:spcAft>
        <a:buChar char="–"/>
        <a:defRPr sz="6700">
          <a:solidFill>
            <a:schemeClr val="tx1"/>
          </a:solidFill>
          <a:latin typeface="+mn-lt"/>
        </a:defRPr>
      </a:lvl2pPr>
      <a:lvl3pPr marL="2749550" indent="-549275" algn="l" defTabSz="2200275" rtl="0" eaLnBrk="1" fontAlgn="base" hangingPunct="1">
        <a:spcBef>
          <a:spcPct val="20000"/>
        </a:spcBef>
        <a:spcAft>
          <a:spcPct val="0"/>
        </a:spcAft>
        <a:buChar char="•"/>
        <a:defRPr sz="5800">
          <a:solidFill>
            <a:schemeClr val="tx1"/>
          </a:solidFill>
          <a:latin typeface="+mn-lt"/>
        </a:defRPr>
      </a:lvl3pPr>
      <a:lvl4pPr marL="3849688" indent="-549275" algn="l" defTabSz="2200275" rtl="0" eaLnBrk="1" fontAlgn="base" hangingPunct="1">
        <a:spcBef>
          <a:spcPct val="20000"/>
        </a:spcBef>
        <a:spcAft>
          <a:spcPct val="0"/>
        </a:spcAft>
        <a:buChar char="–"/>
        <a:defRPr sz="4800">
          <a:solidFill>
            <a:schemeClr val="tx1"/>
          </a:solidFill>
          <a:latin typeface="+mn-lt"/>
        </a:defRPr>
      </a:lvl4pPr>
      <a:lvl5pPr marL="4949825" indent="-550863" algn="l" defTabSz="2200275" rtl="0" eaLnBrk="1" fontAlgn="base" hangingPunct="1">
        <a:spcBef>
          <a:spcPct val="20000"/>
        </a:spcBef>
        <a:spcAft>
          <a:spcPct val="0"/>
        </a:spcAft>
        <a:buChar char="»"/>
        <a:defRPr sz="4800">
          <a:solidFill>
            <a:schemeClr val="tx1"/>
          </a:solidFill>
          <a:latin typeface="+mn-lt"/>
        </a:defRPr>
      </a:lvl5pPr>
      <a:lvl6pPr marL="5407025" indent="-550863" algn="l" defTabSz="2200275" rtl="0" eaLnBrk="1" fontAlgn="base" hangingPunct="1">
        <a:spcBef>
          <a:spcPct val="20000"/>
        </a:spcBef>
        <a:spcAft>
          <a:spcPct val="0"/>
        </a:spcAft>
        <a:buChar char="»"/>
        <a:defRPr sz="4800">
          <a:solidFill>
            <a:schemeClr val="tx1"/>
          </a:solidFill>
          <a:latin typeface="+mn-lt"/>
        </a:defRPr>
      </a:lvl6pPr>
      <a:lvl7pPr marL="5864225" indent="-550863" algn="l" defTabSz="2200275" rtl="0" eaLnBrk="1" fontAlgn="base" hangingPunct="1">
        <a:spcBef>
          <a:spcPct val="20000"/>
        </a:spcBef>
        <a:spcAft>
          <a:spcPct val="0"/>
        </a:spcAft>
        <a:buChar char="»"/>
        <a:defRPr sz="4800">
          <a:solidFill>
            <a:schemeClr val="tx1"/>
          </a:solidFill>
          <a:latin typeface="+mn-lt"/>
        </a:defRPr>
      </a:lvl7pPr>
      <a:lvl8pPr marL="6321425" indent="-550863" algn="l" defTabSz="2200275" rtl="0" eaLnBrk="1" fontAlgn="base" hangingPunct="1">
        <a:spcBef>
          <a:spcPct val="20000"/>
        </a:spcBef>
        <a:spcAft>
          <a:spcPct val="0"/>
        </a:spcAft>
        <a:buChar char="»"/>
        <a:defRPr sz="4800">
          <a:solidFill>
            <a:schemeClr val="tx1"/>
          </a:solidFill>
          <a:latin typeface="+mn-lt"/>
        </a:defRPr>
      </a:lvl8pPr>
      <a:lvl9pPr marL="6778625" indent="-550863" algn="l" defTabSz="2200275"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4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1"/>
          <p:cNvPicPr>
            <a:picLocks noChangeAspect="1" noChangeArrowheads="1"/>
          </p:cNvPicPr>
          <p:nvPr/>
        </p:nvPicPr>
        <p:blipFill>
          <a:blip r:embed="rId4"/>
          <a:srcRect/>
          <a:stretch>
            <a:fillRect/>
          </a:stretch>
        </p:blipFill>
        <p:spPr bwMode="auto">
          <a:xfrm>
            <a:off x="0" y="0"/>
            <a:ext cx="23774400" cy="14722475"/>
          </a:xfrm>
          <a:prstGeom prst="rect">
            <a:avLst/>
          </a:prstGeom>
          <a:noFill/>
          <a:ln w="9525">
            <a:noFill/>
            <a:miter lim="800000"/>
            <a:headEnd/>
            <a:tailEnd/>
          </a:ln>
          <a:effectLst/>
        </p:spPr>
      </p:pic>
      <p:pic>
        <p:nvPicPr>
          <p:cNvPr id="3" name="Image 2" descr="swirlrainbw3.gif"/>
          <p:cNvPicPr>
            <a:picLocks noChangeAspect="1"/>
          </p:cNvPicPr>
          <p:nvPr/>
        </p:nvPicPr>
        <p:blipFill>
          <a:blip r:embed="rId5"/>
          <a:srcRect/>
          <a:stretch>
            <a:fillRect/>
          </a:stretch>
        </p:blipFill>
        <p:spPr bwMode="auto">
          <a:xfrm>
            <a:off x="0" y="0"/>
            <a:ext cx="23774400" cy="149951"/>
          </a:xfrm>
          <a:prstGeom prst="rect">
            <a:avLst/>
          </a:prstGeom>
          <a:noFill/>
          <a:ln w="9525">
            <a:noFill/>
            <a:miter lim="800000"/>
            <a:headEnd/>
            <a:tailEnd/>
          </a:ln>
        </p:spPr>
      </p:pic>
      <p:pic>
        <p:nvPicPr>
          <p:cNvPr id="4" name="Image 2" descr="swirlrainbw3.gif"/>
          <p:cNvPicPr>
            <a:picLocks noChangeAspect="1"/>
          </p:cNvPicPr>
          <p:nvPr/>
        </p:nvPicPr>
        <p:blipFill>
          <a:blip r:embed="rId5"/>
          <a:srcRect/>
          <a:stretch>
            <a:fillRect/>
          </a:stretch>
        </p:blipFill>
        <p:spPr bwMode="auto">
          <a:xfrm>
            <a:off x="0" y="14572524"/>
            <a:ext cx="23774400" cy="149951"/>
          </a:xfrm>
          <a:prstGeom prst="rect">
            <a:avLst/>
          </a:prstGeom>
          <a:noFill/>
          <a:ln w="9525">
            <a:noFill/>
            <a:miter lim="800000"/>
            <a:headEnd/>
            <a:tailEnd/>
          </a:ln>
        </p:spPr>
      </p:pic>
      <p:pic>
        <p:nvPicPr>
          <p:cNvPr id="5" name="Image 2" descr="swirlrainbw3.gif"/>
          <p:cNvPicPr>
            <a:picLocks noChangeAspect="1"/>
          </p:cNvPicPr>
          <p:nvPr/>
        </p:nvPicPr>
        <p:blipFill>
          <a:blip r:embed="rId5"/>
          <a:srcRect/>
          <a:stretch>
            <a:fillRect/>
          </a:stretch>
        </p:blipFill>
        <p:spPr bwMode="auto">
          <a:xfrm rot="5400000">
            <a:off x="-7291071" y="7291068"/>
            <a:ext cx="14722475" cy="140335"/>
          </a:xfrm>
          <a:prstGeom prst="rect">
            <a:avLst/>
          </a:prstGeom>
          <a:noFill/>
          <a:ln w="9525">
            <a:noFill/>
            <a:miter lim="800000"/>
            <a:headEnd/>
            <a:tailEnd/>
          </a:ln>
        </p:spPr>
      </p:pic>
      <p:pic>
        <p:nvPicPr>
          <p:cNvPr id="6" name="Image 2" descr="swirlrainbw3.gif"/>
          <p:cNvPicPr>
            <a:picLocks noChangeAspect="1"/>
          </p:cNvPicPr>
          <p:nvPr/>
        </p:nvPicPr>
        <p:blipFill>
          <a:blip r:embed="rId5"/>
          <a:srcRect/>
          <a:stretch>
            <a:fillRect/>
          </a:stretch>
        </p:blipFill>
        <p:spPr bwMode="auto">
          <a:xfrm rot="5400000">
            <a:off x="16342994" y="7291072"/>
            <a:ext cx="14722475" cy="140335"/>
          </a:xfrm>
          <a:prstGeom prst="rect">
            <a:avLst/>
          </a:prstGeom>
          <a:noFill/>
          <a:ln w="9525">
            <a:noFill/>
            <a:miter lim="800000"/>
            <a:headEnd/>
            <a:tailEnd/>
          </a:ln>
        </p:spPr>
      </p:pic>
      <p:sp>
        <p:nvSpPr>
          <p:cNvPr id="7" name="6 Rectángulo"/>
          <p:cNvSpPr/>
          <p:nvPr/>
        </p:nvSpPr>
        <p:spPr>
          <a:xfrm>
            <a:off x="14301805" y="12728845"/>
            <a:ext cx="7243813" cy="1114678"/>
          </a:xfrm>
          <a:prstGeom prst="rect">
            <a:avLst/>
          </a:prstGeom>
        </p:spPr>
        <p:txBody>
          <a:bodyPr wrap="square" lIns="219977" tIns="109989" rIns="219977" bIns="109989">
            <a:spAutoFit/>
          </a:bodyPr>
          <a:lstStyle/>
          <a:p>
            <a:pPr algn="ctr"/>
            <a:r>
              <a:rPr lang="es-ES" sz="5800" b="1" kern="10" dirty="0" smtClean="0">
                <a:ln w="9525">
                  <a:solidFill>
                    <a:srgbClr val="1CDEF8"/>
                  </a:solidFill>
                  <a:round/>
                  <a:headEnd/>
                  <a:tailEnd/>
                </a:ln>
                <a:solidFill>
                  <a:srgbClr val="0000CC"/>
                </a:solidFill>
                <a:effectLst>
                  <a:outerShdw dist="35921" dir="2700000" algn="ctr" rotWithShape="0">
                    <a:schemeClr val="folHlink">
                      <a:alpha val="80000"/>
                    </a:schemeClr>
                  </a:outerShdw>
                </a:effectLst>
                <a:latin typeface="Snap ITC"/>
              </a:rPr>
              <a:t>JOSE LUIS</a:t>
            </a:r>
            <a:endParaRPr lang="es-ES" sz="5800" b="1" kern="10" dirty="0">
              <a:ln w="9525">
                <a:solidFill>
                  <a:srgbClr val="1CDEF8"/>
                </a:solidFill>
                <a:round/>
                <a:headEnd/>
                <a:tailEnd/>
              </a:ln>
              <a:solidFill>
                <a:srgbClr val="0000CC"/>
              </a:solidFill>
              <a:effectLst>
                <a:outerShdw dist="35921" dir="2700000" algn="ctr" rotWithShape="0">
                  <a:schemeClr val="folHlink">
                    <a:alpha val="80000"/>
                  </a:schemeClr>
                </a:outerShdw>
              </a:effectLst>
              <a:latin typeface="Snap ITC"/>
            </a:endParaRPr>
          </a:p>
        </p:txBody>
      </p:sp>
      <p:sp>
        <p:nvSpPr>
          <p:cNvPr id="9" name="8 Rectángulo"/>
          <p:cNvSpPr/>
          <p:nvPr/>
        </p:nvSpPr>
        <p:spPr>
          <a:xfrm>
            <a:off x="0" y="920111"/>
            <a:ext cx="19688230" cy="6223769"/>
          </a:xfrm>
          <a:prstGeom prst="rect">
            <a:avLst/>
          </a:prstGeom>
          <a:noFill/>
          <a:ln>
            <a:noFill/>
          </a:ln>
        </p:spPr>
        <p:style>
          <a:lnRef idx="2">
            <a:schemeClr val="accent3"/>
          </a:lnRef>
          <a:fillRef idx="1">
            <a:schemeClr val="lt1"/>
          </a:fillRef>
          <a:effectRef idx="0">
            <a:schemeClr val="accent3"/>
          </a:effectRef>
          <a:fontRef idx="minor">
            <a:schemeClr val="dk1"/>
          </a:fontRef>
        </p:style>
        <p:txBody>
          <a:bodyPr wrap="square" lIns="219977" tIns="109989" rIns="219977" bIns="109989">
            <a:spAutoFit/>
          </a:bodyPr>
          <a:lstStyle/>
          <a:p>
            <a:pPr algn="ctr"/>
            <a:r>
              <a:rPr lang="es-ES" sz="1300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latin typeface="Arial Black" pitchFamily="34" charset="0"/>
              </a:rPr>
              <a:t>En recuerdo de</a:t>
            </a:r>
          </a:p>
          <a:p>
            <a:pPr algn="ctr"/>
            <a:r>
              <a:rPr lang="es-ES" sz="1300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latin typeface="Arial Black" pitchFamily="34" charset="0"/>
              </a:rPr>
              <a:t>SARA MONTIEL</a:t>
            </a:r>
          </a:p>
          <a:p>
            <a:pPr algn="ctr"/>
            <a:endParaRPr lang="es-ES" sz="1300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latin typeface="Arial Black" pitchFamily="34" charset="0"/>
            </a:endParaRPr>
          </a:p>
        </p:txBody>
      </p:sp>
      <p:pic>
        <p:nvPicPr>
          <p:cNvPr id="10" name="Picture 11"/>
          <p:cNvPicPr>
            <a:picLocks noChangeAspect="1" noChangeArrowheads="1"/>
          </p:cNvPicPr>
          <p:nvPr/>
        </p:nvPicPr>
        <p:blipFill>
          <a:blip r:embed="rId6"/>
          <a:srcRect/>
          <a:stretch>
            <a:fillRect/>
          </a:stretch>
        </p:blipFill>
        <p:spPr bwMode="auto">
          <a:xfrm>
            <a:off x="1171500" y="11718955"/>
            <a:ext cx="3368040" cy="1622199"/>
          </a:xfrm>
          <a:prstGeom prst="rect">
            <a:avLst/>
          </a:prstGeom>
          <a:noFill/>
          <a:ln w="9525">
            <a:noFill/>
            <a:round/>
            <a:headEnd/>
            <a:tailEnd/>
          </a:ln>
          <a:effectLst/>
        </p:spPr>
      </p:pic>
      <p:sp>
        <p:nvSpPr>
          <p:cNvPr id="11" name="10 Rectángulo"/>
          <p:cNvSpPr/>
          <p:nvPr/>
        </p:nvSpPr>
        <p:spPr>
          <a:xfrm>
            <a:off x="742872" y="13290591"/>
            <a:ext cx="4323197" cy="883846"/>
          </a:xfrm>
          <a:prstGeom prst="rect">
            <a:avLst/>
          </a:prstGeom>
        </p:spPr>
        <p:txBody>
          <a:bodyPr wrap="none" lIns="219977" tIns="109989" rIns="219977" bIns="109989">
            <a:spAutoFit/>
          </a:bodyPr>
          <a:lstStyle/>
          <a:p>
            <a:r>
              <a:rPr lang="es-ES" b="1" dirty="0" smtClean="0">
                <a:solidFill>
                  <a:srgbClr val="0000CC"/>
                </a:solidFill>
              </a:rPr>
              <a:t>EL RELICARIO</a:t>
            </a:r>
            <a:endParaRPr lang="es-ES" b="1" dirty="0">
              <a:solidFill>
                <a:srgbClr val="0000CC"/>
              </a:solidFill>
            </a:endParaRPr>
          </a:p>
        </p:txBody>
      </p:sp>
      <p:pic>
        <p:nvPicPr>
          <p:cNvPr id="8" name="Picture 7" descr="CARA"/>
          <p:cNvPicPr>
            <a:picLocks noChangeAspect="1" noChangeArrowheads="1"/>
          </p:cNvPicPr>
          <p:nvPr/>
        </p:nvPicPr>
        <p:blipFill>
          <a:blip r:embed="rId7" cstate="print"/>
          <a:srcRect/>
          <a:stretch>
            <a:fillRect/>
          </a:stretch>
        </p:blipFill>
        <p:spPr bwMode="auto">
          <a:xfrm>
            <a:off x="21174140" y="11218890"/>
            <a:ext cx="1926085" cy="2171066"/>
          </a:xfrm>
          <a:prstGeom prst="rect">
            <a:avLst/>
          </a:prstGeom>
          <a:noFill/>
          <a:ln w="38100">
            <a:solidFill>
              <a:srgbClr val="1CDEF8"/>
            </a:solidFill>
            <a:miter lim="800000"/>
            <a:headEnd/>
            <a:tailEnd/>
          </a:ln>
        </p:spPr>
      </p:pic>
    </p:spTree>
  </p:cSld>
  <p:clrMapOvr>
    <a:masterClrMapping/>
  </p:clrMapOvr>
  <p:transition advClick="0" advTm="8000">
    <p:sndAc>
      <p:stSnd loop="1">
        <p:snd r:embed="rId3" name="sara montiel - el relicario(2).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Sara-Montiel-vida-cuple_MDSIMA20130408_0179_37.jpg"/>
          <p:cNvPicPr>
            <a:picLocks noChangeAspect="1" noChangeArrowheads="1"/>
          </p:cNvPicPr>
          <p:nvPr/>
        </p:nvPicPr>
        <p:blipFill>
          <a:blip r:embed="rId2"/>
          <a:srcRect/>
          <a:stretch>
            <a:fillRect/>
          </a:stretch>
        </p:blipFill>
        <p:spPr bwMode="auto">
          <a:xfrm>
            <a:off x="0" y="0"/>
            <a:ext cx="24703177" cy="16419454"/>
          </a:xfrm>
          <a:prstGeom prst="rect">
            <a:avLst/>
          </a:prstGeom>
          <a:noFill/>
        </p:spPr>
      </p:pic>
    </p:spTree>
  </p:cSld>
  <p:clrMapOvr>
    <a:masterClrMapping/>
  </p:clrMapOvr>
  <p:transition advClick="0" advTm="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3" name="Picture 3" descr="C:\Users\Jose Luis\Desktop\sara-montiel-en-su-juventud.jpg"/>
          <p:cNvPicPr>
            <a:picLocks noChangeAspect="1" noChangeArrowheads="1"/>
          </p:cNvPicPr>
          <p:nvPr/>
        </p:nvPicPr>
        <p:blipFill>
          <a:blip r:embed="rId2"/>
          <a:srcRect/>
          <a:stretch>
            <a:fillRect/>
          </a:stretch>
        </p:blipFill>
        <p:spPr bwMode="auto">
          <a:xfrm>
            <a:off x="3900432" y="0"/>
            <a:ext cx="14580145" cy="14722475"/>
          </a:xfrm>
          <a:prstGeom prst="rect">
            <a:avLst/>
          </a:prstGeom>
          <a:noFill/>
        </p:spPr>
      </p:pic>
    </p:spTree>
  </p:cSld>
  <p:clrMapOvr>
    <a:masterClrMapping/>
  </p:clrMapOvr>
  <p:transition advClick="0" advTm="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p:cNvPicPr>
            <a:picLocks noChangeAspect="1" noChangeArrowheads="1"/>
          </p:cNvPicPr>
          <p:nvPr/>
        </p:nvPicPr>
        <p:blipFill>
          <a:blip r:embed="rId2"/>
          <a:srcRect/>
          <a:stretch>
            <a:fillRect/>
          </a:stretch>
        </p:blipFill>
        <p:spPr bwMode="auto">
          <a:xfrm>
            <a:off x="0" y="0"/>
            <a:ext cx="23774400" cy="14827529"/>
          </a:xfrm>
          <a:prstGeom prst="rect">
            <a:avLst/>
          </a:prstGeom>
          <a:noFill/>
          <a:ln w="9525">
            <a:noFill/>
            <a:miter lim="800000"/>
            <a:headEnd/>
            <a:tailEnd/>
          </a:ln>
          <a:effectLst/>
        </p:spPr>
      </p:pic>
    </p:spTree>
  </p:cSld>
  <p:clrMapOvr>
    <a:masterClrMapping/>
  </p:clrMapOvr>
  <p:transition advClick="0" advTm="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24327121" cy="14722475"/>
          </a:xfrm>
          <a:prstGeom prst="rect">
            <a:avLst/>
          </a:prstGeom>
          <a:noFill/>
          <a:ln w="9525">
            <a:noFill/>
            <a:miter lim="800000"/>
            <a:headEnd/>
            <a:tailEnd/>
          </a:ln>
          <a:effectLst/>
        </p:spPr>
      </p:pic>
    </p:spTree>
  </p:cSld>
  <p:clrMapOvr>
    <a:masterClrMapping/>
  </p:clrMapOvr>
  <p:transition advClick="0" advTm="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23774400" cy="14722475"/>
          </a:xfrm>
          <a:prstGeom prst="rect">
            <a:avLst/>
          </a:prstGeom>
          <a:solidFill>
            <a:srgbClr val="CC0099">
              <a:alpha val="26000"/>
            </a:srgbClr>
          </a:solidFill>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4" name="3 Rectángulo"/>
          <p:cNvSpPr/>
          <p:nvPr/>
        </p:nvSpPr>
        <p:spPr>
          <a:xfrm>
            <a:off x="4086171" y="2760433"/>
            <a:ext cx="15787756" cy="9147647"/>
          </a:xfrm>
          <a:prstGeom prst="rect">
            <a:avLst/>
          </a:prstGeom>
        </p:spPr>
        <p:txBody>
          <a:bodyPr wrap="square" lIns="219977" tIns="109989" rIns="219977" bIns="109989">
            <a:spAutoFit/>
          </a:bodyPr>
          <a:lstStyle/>
          <a:p>
            <a:pPr algn="ctr"/>
            <a:r>
              <a:rPr lang="es-ES" sz="5800" dirty="0" smtClean="0"/>
              <a:t>La actriz y cantante Sara Montiel ha fallecido este lunes en su residencia de Madrid. Al dirigirse al domicilio para reanimarla, su médico personal ya se la encontró muerta. Montiel, que contaba con </a:t>
            </a:r>
            <a:r>
              <a:rPr lang="es-ES" sz="5800" b="1" dirty="0" smtClean="0"/>
              <a:t>85 años de edad</a:t>
            </a:r>
            <a:r>
              <a:rPr lang="es-ES" sz="5800" dirty="0" smtClean="0"/>
              <a:t>, se encontraba acompañada de su hija Thais. El cuerpo de la actriz será trasladado esta tarde al tanatorio de San Isidro, según ha confirmado el alcalde de Campo de Criptana, su localidad natal, Santiago Lucas-Torres.</a:t>
            </a:r>
          </a:p>
        </p:txBody>
      </p:sp>
      <p:sp>
        <p:nvSpPr>
          <p:cNvPr id="5" name="4 Rectángulo"/>
          <p:cNvSpPr>
            <a:spLocks noChangeArrowheads="1"/>
          </p:cNvSpPr>
          <p:nvPr/>
        </p:nvSpPr>
        <p:spPr bwMode="auto">
          <a:xfrm>
            <a:off x="0" y="0"/>
            <a:ext cx="23774400" cy="14722475"/>
          </a:xfrm>
          <a:prstGeom prst="rect">
            <a:avLst/>
          </a:prstGeom>
          <a:solidFill>
            <a:srgbClr val="FF99FF">
              <a:alpha val="74901"/>
            </a:srgbClr>
          </a:solidFill>
          <a:ln w="25400" algn="ctr">
            <a:solidFill>
              <a:srgbClr val="385D8A"/>
            </a:solidFill>
            <a:miter lim="800000"/>
            <a:headEnd/>
            <a:tailEnd/>
          </a:ln>
        </p:spPr>
        <p:txBody>
          <a:bodyPr lIns="219977" tIns="109989" rIns="219977" bIns="109989" anchor="ctr"/>
          <a:lstStyle/>
          <a:p>
            <a:pPr algn="ctr">
              <a:defRPr/>
            </a:pPr>
            <a:endParaRPr lang="es-ES">
              <a:solidFill>
                <a:schemeClr val="lt1"/>
              </a:solidFill>
              <a:latin typeface="+mn-lt"/>
              <a:cs typeface="+mn-cs"/>
            </a:endParaRPr>
          </a:p>
        </p:txBody>
      </p:sp>
      <p:sp>
        <p:nvSpPr>
          <p:cNvPr id="6" name="5 Y"/>
          <p:cNvSpPr>
            <a:spLocks noChangeArrowheads="1"/>
          </p:cNvSpPr>
          <p:nvPr/>
        </p:nvSpPr>
        <p:spPr bwMode="auto">
          <a:xfrm>
            <a:off x="0" y="0"/>
            <a:ext cx="23774400" cy="14722475"/>
          </a:xfrm>
          <a:prstGeom prst="flowChartSummingJunction">
            <a:avLst/>
          </a:prstGeom>
          <a:solidFill>
            <a:srgbClr val="00B0F0">
              <a:alpha val="74901"/>
            </a:srgbClr>
          </a:solidFill>
          <a:ln w="25400" algn="ctr">
            <a:noFill/>
            <a:round/>
            <a:headEnd/>
            <a:tailEnd/>
          </a:ln>
        </p:spPr>
        <p:txBody>
          <a:bodyPr lIns="219977" tIns="109989" rIns="219977" bIns="109989" anchor="ctr"/>
          <a:lstStyle/>
          <a:p>
            <a:pPr algn="ctr">
              <a:defRPr/>
            </a:pPr>
            <a:endParaRPr lang="es-ES" dirty="0">
              <a:solidFill>
                <a:srgbClr val="00B0F0"/>
              </a:solidFill>
              <a:latin typeface="+mn-lt"/>
              <a:cs typeface="+mn-cs"/>
            </a:endParaRPr>
          </a:p>
        </p:txBody>
      </p:sp>
      <p:pic>
        <p:nvPicPr>
          <p:cNvPr id="8" name="Picture 4" descr="pc12"/>
          <p:cNvPicPr>
            <a:picLocks noChangeAspect="1" noChangeArrowheads="1" noCrop="1"/>
          </p:cNvPicPr>
          <p:nvPr/>
        </p:nvPicPr>
        <p:blipFill>
          <a:blip r:embed="rId2"/>
          <a:srcRect/>
          <a:stretch>
            <a:fillRect/>
          </a:stretch>
        </p:blipFill>
        <p:spPr bwMode="auto">
          <a:xfrm>
            <a:off x="652145" y="12152859"/>
            <a:ext cx="3108009" cy="256961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xit" presetSubtype="8" fill="hold" grpId="0" nodeType="withEffect">
                                  <p:stCondLst>
                                    <p:cond delay="0"/>
                                  </p:stCondLst>
                                  <p:childTnLst>
                                    <p:animEffect transition="out" filter="wheel(8)">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cuple9.jpg"/>
          <p:cNvPicPr>
            <a:picLocks noChangeAspect="1" noChangeArrowheads="1"/>
          </p:cNvPicPr>
          <p:nvPr/>
        </p:nvPicPr>
        <p:blipFill>
          <a:blip r:embed="rId2"/>
          <a:srcRect/>
          <a:stretch>
            <a:fillRect/>
          </a:stretch>
        </p:blipFill>
        <p:spPr bwMode="auto">
          <a:xfrm>
            <a:off x="-1" y="0"/>
            <a:ext cx="23793908" cy="15029247"/>
          </a:xfrm>
          <a:prstGeom prst="rect">
            <a:avLst/>
          </a:prstGeom>
          <a:noFill/>
        </p:spPr>
      </p:pic>
    </p:spTree>
  </p:cSld>
  <p:clrMapOvr>
    <a:masterClrMapping/>
  </p:clrMapOvr>
  <p:transition advClick="0" advTm="5000">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untitled.png"/>
          <p:cNvPicPr>
            <a:picLocks noChangeAspect="1" noChangeArrowheads="1"/>
          </p:cNvPicPr>
          <p:nvPr/>
        </p:nvPicPr>
        <p:blipFill>
          <a:blip r:embed="rId2"/>
          <a:srcRect/>
          <a:stretch>
            <a:fillRect/>
          </a:stretch>
        </p:blipFill>
        <p:spPr bwMode="auto">
          <a:xfrm>
            <a:off x="0" y="-354067"/>
            <a:ext cx="24080254" cy="15076542"/>
          </a:xfrm>
          <a:prstGeom prst="rect">
            <a:avLst/>
          </a:prstGeom>
          <a:noFill/>
        </p:spPr>
      </p:pic>
    </p:spTree>
  </p:cSld>
  <p:clrMapOvr>
    <a:masterClrMapping/>
  </p:clrMapOvr>
  <p:transition advClick="0" advTm="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0" y="0"/>
            <a:ext cx="24047499" cy="14722475"/>
          </a:xfrm>
          <a:prstGeom prst="rect">
            <a:avLst/>
          </a:prstGeom>
          <a:noFill/>
          <a:ln w="9525">
            <a:noFill/>
            <a:miter lim="800000"/>
            <a:headEnd/>
            <a:tailEnd/>
          </a:ln>
          <a:effectLst/>
        </p:spPr>
      </p:pic>
    </p:spTree>
  </p:cSld>
  <p:clrMapOvr>
    <a:masterClrMapping/>
  </p:clrMapOvr>
  <p:transition advClick="0" advTm="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pic>
        <p:nvPicPr>
          <p:cNvPr id="14338" name="Picture 2" descr="C:\Users\Jose Luis\Desktop\montiel2.jpg"/>
          <p:cNvPicPr>
            <a:picLocks noChangeAspect="1" noChangeArrowheads="1"/>
          </p:cNvPicPr>
          <p:nvPr/>
        </p:nvPicPr>
        <p:blipFill>
          <a:blip r:embed="rId2"/>
          <a:srcRect/>
          <a:stretch>
            <a:fillRect/>
          </a:stretch>
        </p:blipFill>
        <p:spPr bwMode="auto">
          <a:xfrm>
            <a:off x="0" y="-1"/>
            <a:ext cx="23804443" cy="14722475"/>
          </a:xfrm>
          <a:prstGeom prst="rect">
            <a:avLst/>
          </a:prstGeom>
          <a:noFill/>
        </p:spPr>
      </p:pic>
    </p:spTree>
  </p:cSld>
  <p:clrMapOvr>
    <a:masterClrMapping/>
  </p:clrMapOvr>
  <p:transition advClick="0" advTm="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montiel4-2.jpg"/>
          <p:cNvPicPr>
            <a:picLocks noChangeAspect="1" noChangeArrowheads="1"/>
          </p:cNvPicPr>
          <p:nvPr/>
        </p:nvPicPr>
        <p:blipFill>
          <a:blip r:embed="rId2"/>
          <a:srcRect/>
          <a:stretch>
            <a:fillRect/>
          </a:stretch>
        </p:blipFill>
        <p:spPr bwMode="auto">
          <a:xfrm>
            <a:off x="0" y="-2282893"/>
            <a:ext cx="23774400" cy="17005368"/>
          </a:xfrm>
          <a:prstGeom prst="rect">
            <a:avLst/>
          </a:prstGeom>
          <a:noFill/>
        </p:spPr>
      </p:pic>
    </p:spTree>
  </p:cSld>
  <p:clrMapOvr>
    <a:masterClrMapping/>
  </p:clrMapOvr>
  <p:transition advClick="0" advTm="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23774400" cy="14722475"/>
          </a:xfrm>
          <a:prstGeom prst="rect">
            <a:avLst/>
          </a:prstGeom>
          <a:solidFill>
            <a:srgbClr val="99E270"/>
          </a:solidFill>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2" name="1 Rectángulo"/>
          <p:cNvSpPr/>
          <p:nvPr/>
        </p:nvSpPr>
        <p:spPr>
          <a:xfrm>
            <a:off x="4457648" y="4294034"/>
            <a:ext cx="14859062" cy="7362542"/>
          </a:xfrm>
          <a:prstGeom prst="rect">
            <a:avLst/>
          </a:prstGeom>
        </p:spPr>
        <p:txBody>
          <a:bodyPr wrap="square" lIns="219977" tIns="109989" rIns="219977" bIns="109989">
            <a:spAutoFit/>
          </a:bodyPr>
          <a:lstStyle/>
          <a:p>
            <a:pPr algn="ctr"/>
            <a:r>
              <a:rPr lang="es-ES" sz="5800" dirty="0" smtClean="0"/>
              <a:t>Protagonista de medio centenar de películas (entre las que destacan títulos como </a:t>
            </a:r>
            <a:r>
              <a:rPr lang="es-ES" sz="5800" b="1" dirty="0" smtClean="0"/>
              <a:t>'El último cuplé', 'La violetera'</a:t>
            </a:r>
            <a:r>
              <a:rPr lang="es-ES" sz="5800" dirty="0" smtClean="0"/>
              <a:t>) y de numerosos discos (con canciones como 'Fumando espero' y 'Bésame mucho'), Montiel fue icono sexual y artístico de la cultura española de la segunda mitad del siglo XX.</a:t>
            </a:r>
            <a:endParaRPr lang="es-ES" sz="5800" dirty="0"/>
          </a:p>
        </p:txBody>
      </p:sp>
      <p:sp>
        <p:nvSpPr>
          <p:cNvPr id="3" name="2 Rectángulo"/>
          <p:cNvSpPr>
            <a:spLocks noChangeArrowheads="1"/>
          </p:cNvSpPr>
          <p:nvPr/>
        </p:nvSpPr>
        <p:spPr bwMode="auto">
          <a:xfrm>
            <a:off x="0" y="0"/>
            <a:ext cx="23774400" cy="14722475"/>
          </a:xfrm>
          <a:prstGeom prst="rect">
            <a:avLst/>
          </a:prstGeom>
          <a:solidFill>
            <a:srgbClr val="FF99FF">
              <a:alpha val="74901"/>
            </a:srgbClr>
          </a:solidFill>
          <a:ln w="25400" algn="ctr">
            <a:solidFill>
              <a:srgbClr val="385D8A"/>
            </a:solidFill>
            <a:miter lim="800000"/>
            <a:headEnd/>
            <a:tailEnd/>
          </a:ln>
        </p:spPr>
        <p:txBody>
          <a:bodyPr lIns="219977" tIns="109989" rIns="219977" bIns="109989" anchor="ctr"/>
          <a:lstStyle/>
          <a:p>
            <a:pPr algn="ctr">
              <a:defRPr/>
            </a:pPr>
            <a:endParaRPr lang="es-ES">
              <a:solidFill>
                <a:schemeClr val="lt1"/>
              </a:solidFill>
              <a:latin typeface="+mn-lt"/>
              <a:cs typeface="+mn-cs"/>
            </a:endParaRPr>
          </a:p>
        </p:txBody>
      </p:sp>
      <p:sp>
        <p:nvSpPr>
          <p:cNvPr id="4" name="3 Y"/>
          <p:cNvSpPr>
            <a:spLocks noChangeArrowheads="1"/>
          </p:cNvSpPr>
          <p:nvPr/>
        </p:nvSpPr>
        <p:spPr bwMode="auto">
          <a:xfrm>
            <a:off x="0" y="0"/>
            <a:ext cx="23774400" cy="14722475"/>
          </a:xfrm>
          <a:prstGeom prst="flowChartSummingJunction">
            <a:avLst/>
          </a:prstGeom>
          <a:solidFill>
            <a:srgbClr val="FFFF66">
              <a:alpha val="74901"/>
            </a:srgbClr>
          </a:solidFill>
          <a:ln w="25400" algn="ctr">
            <a:noFill/>
            <a:round/>
            <a:headEnd/>
            <a:tailEnd/>
          </a:ln>
        </p:spPr>
        <p:txBody>
          <a:bodyPr lIns="219977" tIns="109989" rIns="219977" bIns="109989" anchor="ctr"/>
          <a:lstStyle/>
          <a:p>
            <a:pPr algn="ctr">
              <a:defRPr/>
            </a:pPr>
            <a:endParaRPr lang="es-ES">
              <a:solidFill>
                <a:schemeClr val="lt1"/>
              </a:solidFill>
              <a:latin typeface="+mn-lt"/>
              <a:cs typeface="+mn-cs"/>
            </a:endParaRPr>
          </a:p>
        </p:txBody>
      </p:sp>
      <p:pic>
        <p:nvPicPr>
          <p:cNvPr id="6" name="Picture 4" descr="pc12"/>
          <p:cNvPicPr>
            <a:picLocks noChangeAspect="1" noChangeArrowheads="1" noCrop="1"/>
          </p:cNvPicPr>
          <p:nvPr/>
        </p:nvPicPr>
        <p:blipFill>
          <a:blip r:embed="rId3"/>
          <a:srcRect/>
          <a:stretch>
            <a:fillRect/>
          </a:stretch>
        </p:blipFill>
        <p:spPr bwMode="auto">
          <a:xfrm>
            <a:off x="652145" y="12152859"/>
            <a:ext cx="3108009" cy="256961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21" presetClass="exit" presetSubtype="8" fill="hold" grpId="0" nodeType="withEffect">
                                  <p:stCondLst>
                                    <p:cond delay="0"/>
                                  </p:stCondLst>
                                  <p:childTnLst>
                                    <p:animEffect transition="out" filter="wheel(8)">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schemeClr>
        </a:solidFill>
        <a:effectLst/>
      </p:bgPr>
    </p:bg>
    <p:spTree>
      <p:nvGrpSpPr>
        <p:cNvPr id="1" name=""/>
        <p:cNvGrpSpPr/>
        <p:nvPr/>
      </p:nvGrpSpPr>
      <p:grpSpPr>
        <a:xfrm>
          <a:off x="0" y="0"/>
          <a:ext cx="0" cy="0"/>
          <a:chOff x="0" y="0"/>
          <a:chExt cx="0" cy="0"/>
        </a:xfrm>
      </p:grpSpPr>
      <p:pic>
        <p:nvPicPr>
          <p:cNvPr id="10242" name="Picture 2" descr="C:\Users\Jose Luis\Desktop\imagesCAJFERIQ.jpg"/>
          <p:cNvPicPr>
            <a:picLocks noChangeAspect="1" noChangeArrowheads="1"/>
          </p:cNvPicPr>
          <p:nvPr/>
        </p:nvPicPr>
        <p:blipFill>
          <a:blip r:embed="rId2"/>
          <a:srcRect/>
          <a:stretch>
            <a:fillRect/>
          </a:stretch>
        </p:blipFill>
        <p:spPr bwMode="auto">
          <a:xfrm>
            <a:off x="84261" y="860379"/>
            <a:ext cx="23690139" cy="12787402"/>
          </a:xfrm>
          <a:prstGeom prst="rect">
            <a:avLst/>
          </a:prstGeom>
          <a:noFill/>
        </p:spPr>
      </p:pic>
    </p:spTree>
  </p:cSld>
  <p:clrMapOvr>
    <a:masterClrMapping/>
  </p:clrMapOvr>
  <p:transition advClick="0" advTm="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sara-montiel-620x320.jpg"/>
          <p:cNvPicPr>
            <a:picLocks noChangeAspect="1" noChangeArrowheads="1"/>
          </p:cNvPicPr>
          <p:nvPr/>
        </p:nvPicPr>
        <p:blipFill>
          <a:blip r:embed="rId2"/>
          <a:srcRect l="11116" r="20595"/>
          <a:stretch>
            <a:fillRect/>
          </a:stretch>
        </p:blipFill>
        <p:spPr bwMode="auto">
          <a:xfrm>
            <a:off x="0" y="-1"/>
            <a:ext cx="23774400" cy="14836526"/>
          </a:xfrm>
          <a:prstGeom prst="rect">
            <a:avLst/>
          </a:prstGeom>
          <a:noFill/>
        </p:spPr>
      </p:pic>
    </p:spTree>
  </p:cSld>
  <p:clrMapOvr>
    <a:masterClrMapping/>
  </p:clrMapOvr>
  <p:transition advClick="0" advTm="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el-enamorado-pedro-infante-y-sarita-montiel_MLM-F-2600206405_042012.jpg"/>
          <p:cNvPicPr>
            <a:picLocks noChangeAspect="1" noChangeArrowheads="1"/>
          </p:cNvPicPr>
          <p:nvPr/>
        </p:nvPicPr>
        <p:blipFill>
          <a:blip r:embed="rId2"/>
          <a:srcRect/>
          <a:stretch>
            <a:fillRect/>
          </a:stretch>
        </p:blipFill>
        <p:spPr bwMode="auto">
          <a:xfrm>
            <a:off x="1" y="0"/>
            <a:ext cx="12795471" cy="14722475"/>
          </a:xfrm>
          <a:prstGeom prst="rect">
            <a:avLst/>
          </a:prstGeom>
          <a:noFill/>
        </p:spPr>
      </p:pic>
      <p:pic>
        <p:nvPicPr>
          <p:cNvPr id="13315" name="Picture 3" descr="C:\Users\Jose Luis\Desktop\Sara_Montiel.jpg"/>
          <p:cNvPicPr>
            <a:picLocks noChangeAspect="1" noChangeArrowheads="1"/>
          </p:cNvPicPr>
          <p:nvPr/>
        </p:nvPicPr>
        <p:blipFill>
          <a:blip r:embed="rId3"/>
          <a:srcRect/>
          <a:stretch>
            <a:fillRect/>
          </a:stretch>
        </p:blipFill>
        <p:spPr bwMode="auto">
          <a:xfrm>
            <a:off x="12258678" y="0"/>
            <a:ext cx="11515722" cy="14722475"/>
          </a:xfrm>
          <a:prstGeom prst="rect">
            <a:avLst/>
          </a:prstGeom>
          <a:noFill/>
        </p:spPr>
      </p:pic>
    </p:spTree>
  </p:cSld>
  <p:clrMapOvr>
    <a:masterClrMapping/>
  </p:clrMapOvr>
  <p:transition advClick="0" advTm="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05_-_Sara_Montiel1.jpg"/>
          <p:cNvPicPr>
            <a:picLocks noChangeAspect="1" noChangeArrowheads="1"/>
          </p:cNvPicPr>
          <p:nvPr/>
        </p:nvPicPr>
        <p:blipFill>
          <a:blip r:embed="rId2"/>
          <a:srcRect/>
          <a:stretch>
            <a:fillRect/>
          </a:stretch>
        </p:blipFill>
        <p:spPr bwMode="auto">
          <a:xfrm>
            <a:off x="-1" y="0"/>
            <a:ext cx="24521804" cy="15029247"/>
          </a:xfrm>
          <a:prstGeom prst="rect">
            <a:avLst/>
          </a:prstGeom>
          <a:noFill/>
        </p:spPr>
      </p:pic>
    </p:spTree>
  </p:cSld>
  <p:clrMapOvr>
    <a:masterClrMapping/>
  </p:clrMapOvr>
  <p:transition advClick="0" advTm="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714693" y="2607073"/>
            <a:ext cx="17273708" cy="10040199"/>
          </a:xfrm>
          <a:prstGeom prst="rect">
            <a:avLst/>
          </a:prstGeom>
        </p:spPr>
        <p:txBody>
          <a:bodyPr wrap="square" lIns="219977" tIns="109989" rIns="219977" bIns="109989">
            <a:spAutoFit/>
          </a:bodyPr>
          <a:lstStyle/>
          <a:p>
            <a:pPr algn="ctr"/>
            <a:r>
              <a:rPr lang="es-ES" sz="5800" dirty="0" smtClean="0"/>
              <a:t>María Antonia Abad Fernández, Nacida en Campo de Criptana, Sara Montiel fue una de las primeras españolas en desembarcar en Hollywood, en películas como' Veracruz' (1954), de Robert </a:t>
            </a:r>
            <a:r>
              <a:rPr lang="es-ES" sz="5800" dirty="0" err="1" smtClean="0"/>
              <a:t>Aldrich</a:t>
            </a:r>
            <a:r>
              <a:rPr lang="es-ES" sz="5800" dirty="0" smtClean="0"/>
              <a:t>; 'Yuma' (1957), de Samuel </a:t>
            </a:r>
            <a:r>
              <a:rPr lang="es-ES" sz="5800" dirty="0" err="1" smtClean="0"/>
              <a:t>Fuller</a:t>
            </a:r>
            <a:r>
              <a:rPr lang="es-ES" sz="5800" dirty="0" smtClean="0"/>
              <a:t>; y '</a:t>
            </a:r>
            <a:r>
              <a:rPr lang="es-ES" sz="5800" dirty="0" err="1" smtClean="0"/>
              <a:t>Serenade</a:t>
            </a:r>
            <a:r>
              <a:rPr lang="es-ES" sz="5800" dirty="0" smtClean="0"/>
              <a:t>/Dos pasiones y un amor' (1956), de </a:t>
            </a:r>
            <a:r>
              <a:rPr lang="es-ES" sz="5800" b="1" dirty="0" smtClean="0"/>
              <a:t>Anthony Mann</a:t>
            </a:r>
            <a:r>
              <a:rPr lang="es-ES" sz="5800" dirty="0" smtClean="0"/>
              <a:t>. Con este último director estuvo además casada durante cuatro años, de 1957 a 1961. Algunos de los actores con los que trabajó durante esta época fueron Gary Cooper, </a:t>
            </a:r>
            <a:r>
              <a:rPr lang="es-ES" sz="5800" dirty="0" err="1" smtClean="0"/>
              <a:t>Burt</a:t>
            </a:r>
            <a:r>
              <a:rPr lang="es-ES" sz="5800" dirty="0" smtClean="0"/>
              <a:t> Lancaster, </a:t>
            </a:r>
            <a:r>
              <a:rPr lang="es-ES" sz="5800" dirty="0" err="1" smtClean="0"/>
              <a:t>Vincent</a:t>
            </a:r>
            <a:r>
              <a:rPr lang="es-ES" sz="5800" dirty="0" smtClean="0"/>
              <a:t> Price y Charles </a:t>
            </a:r>
            <a:r>
              <a:rPr lang="es-ES" sz="5800" dirty="0" err="1" smtClean="0"/>
              <a:t>Bronson</a:t>
            </a:r>
            <a:endParaRPr lang="es-ES" sz="5800" dirty="0"/>
          </a:p>
        </p:txBody>
      </p:sp>
      <p:sp>
        <p:nvSpPr>
          <p:cNvPr id="3" name="2 Rectángulo"/>
          <p:cNvSpPr>
            <a:spLocks noChangeArrowheads="1"/>
          </p:cNvSpPr>
          <p:nvPr/>
        </p:nvSpPr>
        <p:spPr bwMode="auto">
          <a:xfrm>
            <a:off x="0" y="0"/>
            <a:ext cx="23774400" cy="14722475"/>
          </a:xfrm>
          <a:prstGeom prst="rect">
            <a:avLst/>
          </a:prstGeom>
          <a:solidFill>
            <a:srgbClr val="FF99FF">
              <a:alpha val="74901"/>
            </a:srgbClr>
          </a:solidFill>
          <a:ln w="25400" algn="ctr">
            <a:solidFill>
              <a:srgbClr val="385D8A"/>
            </a:solidFill>
            <a:miter lim="800000"/>
            <a:headEnd/>
            <a:tailEnd/>
          </a:ln>
        </p:spPr>
        <p:txBody>
          <a:bodyPr lIns="219977" tIns="109989" rIns="219977" bIns="109989" anchor="ctr"/>
          <a:lstStyle/>
          <a:p>
            <a:pPr algn="ctr">
              <a:defRPr/>
            </a:pPr>
            <a:endParaRPr lang="es-ES">
              <a:solidFill>
                <a:schemeClr val="lt1"/>
              </a:solidFill>
              <a:latin typeface="+mn-lt"/>
              <a:cs typeface="+mn-cs"/>
            </a:endParaRPr>
          </a:p>
        </p:txBody>
      </p:sp>
      <p:sp>
        <p:nvSpPr>
          <p:cNvPr id="4" name="3 Y"/>
          <p:cNvSpPr>
            <a:spLocks noChangeArrowheads="1"/>
          </p:cNvSpPr>
          <p:nvPr/>
        </p:nvSpPr>
        <p:spPr bwMode="auto">
          <a:xfrm>
            <a:off x="0" y="0"/>
            <a:ext cx="23774400" cy="14722475"/>
          </a:xfrm>
          <a:prstGeom prst="flowChartSummingJunction">
            <a:avLst/>
          </a:prstGeom>
          <a:solidFill>
            <a:srgbClr val="00B0F0">
              <a:alpha val="67000"/>
            </a:srgbClr>
          </a:solidFill>
          <a:ln w="25400" algn="ctr">
            <a:noFill/>
            <a:round/>
            <a:headEnd/>
            <a:tailEnd/>
          </a:ln>
        </p:spPr>
        <p:txBody>
          <a:bodyPr lIns="219977" tIns="109989" rIns="219977" bIns="109989" anchor="ctr"/>
          <a:lstStyle/>
          <a:p>
            <a:pPr algn="ctr">
              <a:defRPr/>
            </a:pPr>
            <a:endParaRPr lang="es-ES" dirty="0">
              <a:solidFill>
                <a:srgbClr val="00B0F0"/>
              </a:solidFill>
              <a:latin typeface="+mn-lt"/>
              <a:cs typeface="+mn-cs"/>
            </a:endParaRPr>
          </a:p>
        </p:txBody>
      </p:sp>
      <p:pic>
        <p:nvPicPr>
          <p:cNvPr id="5" name="Picture 4" descr="pc12"/>
          <p:cNvPicPr>
            <a:picLocks noChangeAspect="1" noChangeArrowheads="1" noCrop="1"/>
          </p:cNvPicPr>
          <p:nvPr/>
        </p:nvPicPr>
        <p:blipFill>
          <a:blip r:embed="rId2"/>
          <a:srcRect/>
          <a:stretch>
            <a:fillRect/>
          </a:stretch>
        </p:blipFill>
        <p:spPr bwMode="auto">
          <a:xfrm>
            <a:off x="652145" y="12152859"/>
            <a:ext cx="3108009" cy="256961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21" presetClass="exit" presetSubtype="8" fill="hold" grpId="0" nodeType="withEffect">
                                  <p:stCondLst>
                                    <p:cond delay="0"/>
                                  </p:stCondLst>
                                  <p:childTnLst>
                                    <p:animEffect transition="out" filter="wheel(8)">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23767874" cy="14722475"/>
          </a:xfrm>
          <a:prstGeom prst="rect">
            <a:avLst/>
          </a:prstGeom>
          <a:noFill/>
          <a:ln w="9525">
            <a:noFill/>
            <a:miter lim="800000"/>
            <a:headEnd/>
            <a:tailEnd/>
          </a:ln>
          <a:effectLst/>
        </p:spPr>
      </p:pic>
    </p:spTree>
  </p:cSld>
  <p:clrMapOvr>
    <a:masterClrMapping/>
  </p:clrMapOvr>
  <p:transition advClick="0" advTm="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a:effectLst/>
        </p:spPr>
      </p:pic>
    </p:spTree>
  </p:cSld>
  <p:clrMapOvr>
    <a:masterClrMapping/>
  </p:clrMapOvr>
  <p:transition advClick="0" advTm="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a:effectLst/>
        </p:spPr>
      </p:pic>
    </p:spTree>
  </p:cSld>
  <p:clrMapOvr>
    <a:masterClrMapping/>
  </p:clrMapOvr>
  <p:transition advClick="0" advTm="5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557300" y="0"/>
            <a:ext cx="24331700" cy="14722475"/>
          </a:xfrm>
          <a:prstGeom prst="rect">
            <a:avLst/>
          </a:prstGeom>
          <a:noFill/>
          <a:ln w="9525">
            <a:noFill/>
            <a:miter lim="800000"/>
            <a:headEnd/>
            <a:tailEnd/>
          </a:ln>
          <a:effectLst/>
        </p:spPr>
      </p:pic>
    </p:spTree>
  </p:cSld>
  <p:clrMapOvr>
    <a:masterClrMapping/>
  </p:clrMapOvr>
  <p:transition advClick="0" advTm="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srcRect/>
          <a:stretch>
            <a:fillRect/>
          </a:stretch>
        </p:blipFill>
        <p:spPr bwMode="auto">
          <a:xfrm>
            <a:off x="-552720" y="0"/>
            <a:ext cx="24327121" cy="14722475"/>
          </a:xfrm>
          <a:prstGeom prst="rect">
            <a:avLst/>
          </a:prstGeom>
          <a:noFill/>
          <a:ln w="9525">
            <a:noFill/>
            <a:miter lim="800000"/>
            <a:headEnd/>
            <a:tailEnd/>
          </a:ln>
          <a:effectLst/>
        </p:spPr>
      </p:pic>
    </p:spTree>
  </p:cSld>
  <p:clrMapOvr>
    <a:masterClrMapping/>
  </p:clrMapOvr>
  <p:transition advClick="0" advTm="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71566" y="2300352"/>
            <a:ext cx="20802746" cy="10932751"/>
          </a:xfrm>
          <a:prstGeom prst="rect">
            <a:avLst/>
          </a:prstGeom>
        </p:spPr>
        <p:txBody>
          <a:bodyPr wrap="square" lIns="219977" tIns="109989" rIns="219977" bIns="109989">
            <a:spAutoFit/>
          </a:bodyPr>
          <a:lstStyle/>
          <a:p>
            <a:pPr algn="ctr"/>
            <a:r>
              <a:rPr lang="es-ES" sz="5800" dirty="0" smtClean="0"/>
              <a:t>En terrenos musicales, destacó por su interpretación del repertorio tradicional de coplas y cuplés, revisitados con su característica voz grave. Además de las canciones citadas, recuperó temas clásicos como 'Contigo aprendí'. Respetada e idolatrada por las generaciones más jóvenes, colaboró con músicos como </a:t>
            </a:r>
            <a:r>
              <a:rPr lang="es-ES" sz="5800" b="1" dirty="0" smtClean="0"/>
              <a:t>Joaquín Sabina, José María Cano, Javier Gurruchaga y </a:t>
            </a:r>
            <a:r>
              <a:rPr lang="es-ES" sz="5800" b="1" dirty="0" err="1" smtClean="0"/>
              <a:t>Fangoria</a:t>
            </a:r>
            <a:r>
              <a:rPr lang="es-ES" sz="5800" dirty="0" smtClean="0"/>
              <a:t>.</a:t>
            </a:r>
          </a:p>
          <a:p>
            <a:pPr algn="ctr"/>
            <a:r>
              <a:rPr lang="es-ES" sz="5800" dirty="0" smtClean="0"/>
              <a:t>Su belleza hispana, a la que dieron en llamar </a:t>
            </a:r>
            <a:r>
              <a:rPr lang="es-ES" sz="5800" b="1" dirty="0" smtClean="0"/>
              <a:t>"manchega universal"</a:t>
            </a:r>
            <a:r>
              <a:rPr lang="es-ES" sz="5800" dirty="0" smtClean="0"/>
              <a:t>, la convirtió en todo un mito erótico, una artista que interpretaba seductoras canciones pronto a la estela de un puro: 'Fumando espero', 'Bésame mucho', 'La violetera' o 'Amado mío'.</a:t>
            </a:r>
          </a:p>
        </p:txBody>
      </p:sp>
      <p:sp>
        <p:nvSpPr>
          <p:cNvPr id="3" name="2 Rectángulo"/>
          <p:cNvSpPr>
            <a:spLocks noChangeArrowheads="1"/>
          </p:cNvSpPr>
          <p:nvPr/>
        </p:nvSpPr>
        <p:spPr bwMode="auto">
          <a:xfrm>
            <a:off x="0" y="0"/>
            <a:ext cx="23774400" cy="14722475"/>
          </a:xfrm>
          <a:prstGeom prst="rect">
            <a:avLst/>
          </a:prstGeom>
          <a:solidFill>
            <a:srgbClr val="FF99FF">
              <a:alpha val="74901"/>
            </a:srgbClr>
          </a:solidFill>
          <a:ln w="25400" algn="ctr">
            <a:solidFill>
              <a:srgbClr val="385D8A"/>
            </a:solidFill>
            <a:miter lim="800000"/>
            <a:headEnd/>
            <a:tailEnd/>
          </a:ln>
        </p:spPr>
        <p:txBody>
          <a:bodyPr lIns="219977" tIns="109989" rIns="219977" bIns="109989" anchor="ctr"/>
          <a:lstStyle/>
          <a:p>
            <a:pPr algn="ctr">
              <a:defRPr/>
            </a:pPr>
            <a:endParaRPr lang="es-ES">
              <a:solidFill>
                <a:schemeClr val="lt1"/>
              </a:solidFill>
              <a:latin typeface="+mn-lt"/>
              <a:cs typeface="+mn-cs"/>
            </a:endParaRPr>
          </a:p>
        </p:txBody>
      </p:sp>
      <p:sp>
        <p:nvSpPr>
          <p:cNvPr id="4" name="3 Y"/>
          <p:cNvSpPr>
            <a:spLocks noChangeArrowheads="1"/>
          </p:cNvSpPr>
          <p:nvPr/>
        </p:nvSpPr>
        <p:spPr bwMode="auto">
          <a:xfrm>
            <a:off x="6872252" y="613389"/>
            <a:ext cx="23774400" cy="14722475"/>
          </a:xfrm>
          <a:prstGeom prst="flowChartSummingJunction">
            <a:avLst/>
          </a:prstGeom>
          <a:solidFill>
            <a:srgbClr val="FFFF66">
              <a:alpha val="74901"/>
            </a:srgbClr>
          </a:solidFill>
          <a:ln w="25400" algn="ctr">
            <a:noFill/>
            <a:round/>
            <a:headEnd/>
            <a:tailEnd/>
          </a:ln>
        </p:spPr>
        <p:txBody>
          <a:bodyPr lIns="219977" tIns="109989" rIns="219977" bIns="109989" anchor="ctr"/>
          <a:lstStyle/>
          <a:p>
            <a:pPr algn="ctr">
              <a:defRPr/>
            </a:pPr>
            <a:endParaRPr lang="es-ES">
              <a:solidFill>
                <a:schemeClr val="lt1"/>
              </a:solidFill>
              <a:latin typeface="+mn-lt"/>
              <a:cs typeface="+mn-cs"/>
            </a:endParaRPr>
          </a:p>
        </p:txBody>
      </p:sp>
      <p:sp>
        <p:nvSpPr>
          <p:cNvPr id="5" name="4 Y"/>
          <p:cNvSpPr>
            <a:spLocks noChangeArrowheads="1"/>
          </p:cNvSpPr>
          <p:nvPr/>
        </p:nvSpPr>
        <p:spPr bwMode="auto">
          <a:xfrm>
            <a:off x="8543902" y="0"/>
            <a:ext cx="23774400" cy="14722475"/>
          </a:xfrm>
          <a:prstGeom prst="flowChartSummingJunction">
            <a:avLst/>
          </a:prstGeom>
          <a:solidFill>
            <a:srgbClr val="00B0F0">
              <a:alpha val="67000"/>
            </a:srgbClr>
          </a:solidFill>
          <a:ln w="25400" algn="ctr">
            <a:noFill/>
            <a:round/>
            <a:headEnd/>
            <a:tailEnd/>
          </a:ln>
        </p:spPr>
        <p:txBody>
          <a:bodyPr lIns="219977" tIns="109989" rIns="219977" bIns="109989" anchor="ctr"/>
          <a:lstStyle/>
          <a:p>
            <a:pPr algn="ctr">
              <a:defRPr/>
            </a:pPr>
            <a:endParaRPr lang="es-ES" dirty="0">
              <a:solidFill>
                <a:srgbClr val="00B0F0"/>
              </a:solidFill>
              <a:latin typeface="+mn-lt"/>
              <a:cs typeface="+mn-cs"/>
            </a:endParaRPr>
          </a:p>
        </p:txBody>
      </p:sp>
      <p:pic>
        <p:nvPicPr>
          <p:cNvPr id="6" name="Picture 4" descr="pc12"/>
          <p:cNvPicPr>
            <a:picLocks noChangeAspect="1" noChangeArrowheads="1" noCrop="1"/>
          </p:cNvPicPr>
          <p:nvPr/>
        </p:nvPicPr>
        <p:blipFill>
          <a:blip r:embed="rId2"/>
          <a:srcRect/>
          <a:stretch>
            <a:fillRect/>
          </a:stretch>
        </p:blipFill>
        <p:spPr bwMode="auto">
          <a:xfrm>
            <a:off x="652145" y="12152859"/>
            <a:ext cx="3108009" cy="256961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21" presetClass="exit" presetSubtype="8" fill="hold" grpId="0" nodeType="withEffect">
                                  <p:stCondLst>
                                    <p:cond delay="0"/>
                                  </p:stCondLst>
                                  <p:childTnLst>
                                    <p:animEffect transition="out" filter="wheel(8)">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21" presetClass="exit" presetSubtype="8" fill="hold" grpId="0" nodeType="withEffect">
                                  <p:stCondLst>
                                    <p:cond delay="0"/>
                                  </p:stCondLst>
                                  <p:childTnLst>
                                    <p:animEffect transition="out" filter="wheel(8)">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0"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1" y="0"/>
            <a:ext cx="25074657" cy="14722475"/>
          </a:xfrm>
          <a:prstGeom prst="rect">
            <a:avLst/>
          </a:prstGeom>
          <a:noFill/>
          <a:ln w="9525">
            <a:noFill/>
            <a:miter lim="800000"/>
            <a:headEnd/>
            <a:tailEnd/>
          </a:ln>
          <a:effectLst/>
        </p:spPr>
      </p:pic>
    </p:spTree>
  </p:cSld>
  <p:clrMapOvr>
    <a:masterClrMapping/>
  </p:clrMapOvr>
  <p:transition advClick="0" advTm="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pic>
        <p:nvPicPr>
          <p:cNvPr id="3074" name="Picture 2" descr="C:\Users\Jose Luis\Desktop\retrato-actriz-espanola-Sara-Montiel_TINIMA20130408_0344_5.jpg"/>
          <p:cNvPicPr>
            <a:picLocks noChangeAspect="1" noChangeArrowheads="1"/>
          </p:cNvPicPr>
          <p:nvPr/>
        </p:nvPicPr>
        <p:blipFill>
          <a:blip r:embed="rId2"/>
          <a:srcRect/>
          <a:stretch>
            <a:fillRect/>
          </a:stretch>
        </p:blipFill>
        <p:spPr bwMode="auto">
          <a:xfrm>
            <a:off x="957186" y="1646197"/>
            <a:ext cx="21505071" cy="11644394"/>
          </a:xfrm>
          <a:prstGeom prst="rect">
            <a:avLst/>
          </a:prstGeom>
          <a:noFill/>
        </p:spPr>
      </p:pic>
    </p:spTree>
  </p:cSld>
  <p:clrMapOvr>
    <a:masterClrMapping/>
  </p:clrMapOvr>
  <p:transition advClick="0" advTm="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71566" y="1686912"/>
            <a:ext cx="20617007" cy="11825303"/>
          </a:xfrm>
          <a:prstGeom prst="rect">
            <a:avLst/>
          </a:prstGeom>
        </p:spPr>
        <p:txBody>
          <a:bodyPr wrap="square" lIns="219977" tIns="109989" rIns="219977" bIns="109989">
            <a:spAutoFit/>
          </a:bodyPr>
          <a:lstStyle/>
          <a:p>
            <a:pPr algn="ctr"/>
            <a:r>
              <a:rPr lang="es-ES" sz="5800" b="1" dirty="0" smtClean="0"/>
              <a:t>Medalla de Oro al Mérito en el Trabajo desde 2010</a:t>
            </a:r>
            <a:r>
              <a:rPr lang="es-ES" sz="5800" dirty="0" smtClean="0"/>
              <a:t> y que le fue concedida en diciembre de 2008, recibió también la Medalla de Oro del Círculo de Bellas Artes (1958); el Premios del Sindicato Nacional del Espectáculo (1959) y del Círculo de Escritores Cinematográficos (1959); el título de Actriz del Año (1959) y el Disco Oro (1959, por 'La violetera).</a:t>
            </a:r>
          </a:p>
          <a:p>
            <a:pPr algn="ctr"/>
            <a:r>
              <a:rPr lang="es-ES" sz="5800" dirty="0" smtClean="0"/>
              <a:t>La Academia del Cine le concedió en 1997 su Medalla de Oro y, entre otros reconocimientos, atesora el Águila de Oro de Hollywood (1986, el Oscar hispano); la Orden de las Artes y las Letras Francesas (1982); el Premio del Círculo de Escritores Cinematográficos (1999); y una Biznaga de Plata -'La Película de Oro' del Festival de Cine de Málaga (2007) por </a:t>
            </a:r>
            <a:r>
              <a:rPr lang="es-ES" sz="5800" b="1" dirty="0" smtClean="0"/>
              <a:t>'El último cuplé'</a:t>
            </a:r>
            <a:r>
              <a:rPr lang="es-ES" sz="5800" dirty="0" smtClean="0"/>
              <a:t>.</a:t>
            </a:r>
            <a:endParaRPr lang="es-ES" sz="5800" dirty="0"/>
          </a:p>
        </p:txBody>
      </p:sp>
      <p:sp>
        <p:nvSpPr>
          <p:cNvPr id="3" name="2 Rectángulo"/>
          <p:cNvSpPr>
            <a:spLocks noChangeArrowheads="1"/>
          </p:cNvSpPr>
          <p:nvPr/>
        </p:nvSpPr>
        <p:spPr bwMode="auto">
          <a:xfrm>
            <a:off x="0" y="0"/>
            <a:ext cx="23774400" cy="14722475"/>
          </a:xfrm>
          <a:prstGeom prst="rect">
            <a:avLst/>
          </a:prstGeom>
          <a:solidFill>
            <a:srgbClr val="CC0099">
              <a:alpha val="62000"/>
            </a:srgbClr>
          </a:solidFill>
          <a:ln w="25400" algn="ctr">
            <a:solidFill>
              <a:srgbClr val="385D8A"/>
            </a:solidFill>
            <a:miter lim="800000"/>
            <a:headEnd/>
            <a:tailEnd/>
          </a:ln>
        </p:spPr>
        <p:txBody>
          <a:bodyPr lIns="219977" tIns="109989" rIns="219977" bIns="109989" anchor="ctr"/>
          <a:lstStyle/>
          <a:p>
            <a:pPr algn="ctr">
              <a:defRPr/>
            </a:pPr>
            <a:endParaRPr lang="es-ES">
              <a:solidFill>
                <a:schemeClr val="lt1"/>
              </a:solidFill>
              <a:latin typeface="+mn-lt"/>
              <a:cs typeface="+mn-cs"/>
            </a:endParaRPr>
          </a:p>
        </p:txBody>
      </p:sp>
      <p:sp>
        <p:nvSpPr>
          <p:cNvPr id="4" name="3 Y"/>
          <p:cNvSpPr>
            <a:spLocks noChangeArrowheads="1"/>
          </p:cNvSpPr>
          <p:nvPr/>
        </p:nvSpPr>
        <p:spPr bwMode="auto">
          <a:xfrm>
            <a:off x="-9101284" y="0"/>
            <a:ext cx="23774400" cy="14722475"/>
          </a:xfrm>
          <a:prstGeom prst="flowChartSummingJunction">
            <a:avLst/>
          </a:prstGeom>
          <a:solidFill>
            <a:srgbClr val="FFFF66">
              <a:alpha val="74901"/>
            </a:srgbClr>
          </a:solidFill>
          <a:ln w="25400" algn="ctr">
            <a:noFill/>
            <a:round/>
            <a:headEnd/>
            <a:tailEnd/>
          </a:ln>
        </p:spPr>
        <p:txBody>
          <a:bodyPr lIns="219977" tIns="109989" rIns="219977" bIns="109989" anchor="ctr"/>
          <a:lstStyle/>
          <a:p>
            <a:pPr algn="ctr">
              <a:defRPr/>
            </a:pPr>
            <a:endParaRPr lang="es-ES">
              <a:solidFill>
                <a:schemeClr val="lt1"/>
              </a:solidFill>
              <a:latin typeface="+mn-lt"/>
              <a:cs typeface="+mn-cs"/>
            </a:endParaRPr>
          </a:p>
        </p:txBody>
      </p:sp>
      <p:sp>
        <p:nvSpPr>
          <p:cNvPr id="5" name="4 Y"/>
          <p:cNvSpPr>
            <a:spLocks noChangeArrowheads="1"/>
          </p:cNvSpPr>
          <p:nvPr/>
        </p:nvSpPr>
        <p:spPr bwMode="auto">
          <a:xfrm>
            <a:off x="-12444583" y="0"/>
            <a:ext cx="23774400" cy="14722475"/>
          </a:xfrm>
          <a:prstGeom prst="flowChartSummingJunction">
            <a:avLst/>
          </a:prstGeom>
          <a:solidFill>
            <a:srgbClr val="00B0F0">
              <a:alpha val="67000"/>
            </a:srgbClr>
          </a:solidFill>
          <a:ln w="25400" algn="ctr">
            <a:noFill/>
            <a:round/>
            <a:headEnd/>
            <a:tailEnd/>
          </a:ln>
        </p:spPr>
        <p:txBody>
          <a:bodyPr lIns="219977" tIns="109989" rIns="219977" bIns="109989" anchor="ctr"/>
          <a:lstStyle/>
          <a:p>
            <a:pPr algn="ctr">
              <a:defRPr/>
            </a:pPr>
            <a:endParaRPr lang="es-ES" dirty="0">
              <a:solidFill>
                <a:srgbClr val="00B0F0"/>
              </a:solidFill>
              <a:latin typeface="+mn-lt"/>
              <a:cs typeface="+mn-cs"/>
            </a:endParaRPr>
          </a:p>
        </p:txBody>
      </p:sp>
      <p:pic>
        <p:nvPicPr>
          <p:cNvPr id="6" name="Picture 4" descr="pc12"/>
          <p:cNvPicPr>
            <a:picLocks noChangeAspect="1" noChangeArrowheads="1" noCrop="1"/>
          </p:cNvPicPr>
          <p:nvPr/>
        </p:nvPicPr>
        <p:blipFill>
          <a:blip r:embed="rId2"/>
          <a:srcRect/>
          <a:stretch>
            <a:fillRect/>
          </a:stretch>
        </p:blipFill>
        <p:spPr bwMode="auto">
          <a:xfrm>
            <a:off x="652145" y="12152859"/>
            <a:ext cx="3108009" cy="256961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21" presetClass="exit" presetSubtype="8" fill="hold" grpId="0" nodeType="withEffect">
                                  <p:stCondLst>
                                    <p:cond delay="0"/>
                                  </p:stCondLst>
                                  <p:childTnLst>
                                    <p:animEffect transition="out" filter="wheel(8)">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21" presetClass="exit" presetSubtype="8" fill="hold" grpId="0" nodeType="withEffect">
                                  <p:stCondLst>
                                    <p:cond delay="0"/>
                                  </p:stCondLst>
                                  <p:childTnLst>
                                    <p:animEffect transition="out" filter="wheel(8)">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0"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saramontiel--d.jpg"/>
          <p:cNvPicPr>
            <a:picLocks noChangeAspect="1" noChangeArrowheads="1"/>
          </p:cNvPicPr>
          <p:nvPr/>
        </p:nvPicPr>
        <p:blipFill>
          <a:blip r:embed="rId2"/>
          <a:srcRect/>
          <a:stretch>
            <a:fillRect/>
          </a:stretch>
        </p:blipFill>
        <p:spPr bwMode="auto">
          <a:xfrm>
            <a:off x="-1" y="-306772"/>
            <a:ext cx="23836480" cy="15029247"/>
          </a:xfrm>
          <a:prstGeom prst="rect">
            <a:avLst/>
          </a:prstGeom>
          <a:noFill/>
        </p:spPr>
      </p:pic>
    </p:spTree>
  </p:cSld>
  <p:clrMapOvr>
    <a:masterClrMapping/>
  </p:clrMapOvr>
  <p:transition advClick="0"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12290" name="Picture 2" descr="C:\Users\Jose Luis\Desktop\400.jpg"/>
          <p:cNvPicPr>
            <a:picLocks noChangeAspect="1" noChangeArrowheads="1"/>
          </p:cNvPicPr>
          <p:nvPr/>
        </p:nvPicPr>
        <p:blipFill>
          <a:blip r:embed="rId2"/>
          <a:srcRect/>
          <a:stretch>
            <a:fillRect/>
          </a:stretch>
        </p:blipFill>
        <p:spPr bwMode="auto">
          <a:xfrm>
            <a:off x="0" y="766750"/>
            <a:ext cx="23774400" cy="12882204"/>
          </a:xfrm>
          <a:prstGeom prst="rect">
            <a:avLst/>
          </a:prstGeom>
          <a:noFill/>
        </p:spPr>
      </p:pic>
    </p:spTree>
  </p:cSld>
  <p:clrMapOvr>
    <a:masterClrMapping/>
  </p:clrMapOvr>
  <p:transition advClick="0" advTm="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600260" y="3067152"/>
            <a:ext cx="17459447" cy="9147647"/>
          </a:xfrm>
          <a:prstGeom prst="rect">
            <a:avLst/>
          </a:prstGeom>
        </p:spPr>
        <p:txBody>
          <a:bodyPr wrap="square" lIns="219977" tIns="109989" rIns="219977" bIns="109989">
            <a:spAutoFit/>
          </a:bodyPr>
          <a:lstStyle/>
          <a:p>
            <a:pPr algn="ctr"/>
            <a:r>
              <a:rPr lang="es-ES" sz="5800" b="1" dirty="0" smtClean="0"/>
              <a:t>Sus hombres</a:t>
            </a:r>
          </a:p>
          <a:p>
            <a:pPr algn="ctr"/>
            <a:r>
              <a:rPr lang="es-ES" sz="5800" dirty="0" smtClean="0"/>
              <a:t>Su azarosa vida sentimental incluye cuatro maridos. Tras su matrimonio en 1957 con el director estadounidense Anthony Mann, en 1964 se casó con el productor José Vicente Ramírez Olalla y en 1979, tras nueve años de convivencia, con el industrial mallorquín </a:t>
            </a:r>
            <a:r>
              <a:rPr lang="es-ES" sz="5800" b="1" dirty="0" smtClean="0"/>
              <a:t>Pepe </a:t>
            </a:r>
            <a:r>
              <a:rPr lang="es-ES" sz="5800" b="1" dirty="0" err="1" smtClean="0"/>
              <a:t>Tous</a:t>
            </a:r>
            <a:r>
              <a:rPr lang="es-ES" sz="5800" dirty="0" smtClean="0"/>
              <a:t>. Éste último que fue, según la propia Sara, "el amor de su vida", falleció en 1992 y con el que adoptó dos hijos: Thais y Zeus.</a:t>
            </a:r>
          </a:p>
        </p:txBody>
      </p:sp>
      <p:sp>
        <p:nvSpPr>
          <p:cNvPr id="3" name="2 Rectángulo"/>
          <p:cNvSpPr>
            <a:spLocks noChangeArrowheads="1"/>
          </p:cNvSpPr>
          <p:nvPr/>
        </p:nvSpPr>
        <p:spPr bwMode="auto">
          <a:xfrm>
            <a:off x="0" y="0"/>
            <a:ext cx="23774400" cy="14722475"/>
          </a:xfrm>
          <a:prstGeom prst="rect">
            <a:avLst/>
          </a:prstGeom>
          <a:solidFill>
            <a:srgbClr val="FF99FF">
              <a:alpha val="74901"/>
            </a:srgbClr>
          </a:solidFill>
          <a:ln w="25400" algn="ctr">
            <a:solidFill>
              <a:srgbClr val="385D8A"/>
            </a:solidFill>
            <a:miter lim="800000"/>
            <a:headEnd/>
            <a:tailEnd/>
          </a:ln>
        </p:spPr>
        <p:txBody>
          <a:bodyPr lIns="219977" tIns="109989" rIns="219977" bIns="109989" anchor="ctr"/>
          <a:lstStyle/>
          <a:p>
            <a:pPr algn="ctr">
              <a:defRPr/>
            </a:pPr>
            <a:endParaRPr lang="es-ES">
              <a:solidFill>
                <a:schemeClr val="lt1"/>
              </a:solidFill>
              <a:latin typeface="+mn-lt"/>
              <a:cs typeface="+mn-cs"/>
            </a:endParaRPr>
          </a:p>
        </p:txBody>
      </p:sp>
      <p:sp>
        <p:nvSpPr>
          <p:cNvPr id="4" name="3 Y"/>
          <p:cNvSpPr>
            <a:spLocks noChangeArrowheads="1"/>
          </p:cNvSpPr>
          <p:nvPr/>
        </p:nvSpPr>
        <p:spPr bwMode="auto">
          <a:xfrm>
            <a:off x="0" y="0"/>
            <a:ext cx="23774400" cy="14722475"/>
          </a:xfrm>
          <a:prstGeom prst="flowChartSummingJunction">
            <a:avLst/>
          </a:prstGeom>
          <a:solidFill>
            <a:srgbClr val="66FFCC">
              <a:alpha val="48000"/>
            </a:srgbClr>
          </a:solidFill>
          <a:ln w="25400" algn="ctr">
            <a:noFill/>
            <a:round/>
            <a:headEnd/>
            <a:tailEnd/>
          </a:ln>
        </p:spPr>
        <p:txBody>
          <a:bodyPr lIns="219977" tIns="109989" rIns="219977" bIns="109989" anchor="ctr"/>
          <a:lstStyle/>
          <a:p>
            <a:pPr algn="ctr">
              <a:defRPr/>
            </a:pPr>
            <a:endParaRPr lang="es-ES">
              <a:solidFill>
                <a:schemeClr val="lt1"/>
              </a:solidFill>
              <a:latin typeface="+mn-lt"/>
              <a:cs typeface="+mn-cs"/>
            </a:endParaRPr>
          </a:p>
        </p:txBody>
      </p:sp>
      <p:pic>
        <p:nvPicPr>
          <p:cNvPr id="5" name="Picture 4" descr="pc12"/>
          <p:cNvPicPr>
            <a:picLocks noChangeAspect="1" noChangeArrowheads="1" noCrop="1"/>
          </p:cNvPicPr>
          <p:nvPr/>
        </p:nvPicPr>
        <p:blipFill>
          <a:blip r:embed="rId2"/>
          <a:srcRect/>
          <a:stretch>
            <a:fillRect/>
          </a:stretch>
        </p:blipFill>
        <p:spPr bwMode="auto">
          <a:xfrm>
            <a:off x="652145" y="12152859"/>
            <a:ext cx="3108009" cy="256961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21" presetClass="exit" presetSubtype="8" fill="hold" grpId="0" nodeType="withEffect">
                                  <p:stCondLst>
                                    <p:cond delay="0"/>
                                  </p:stCondLst>
                                  <p:childTnLst>
                                    <p:animEffect transition="out" filter="wheel(8)">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928776" y="0"/>
            <a:ext cx="26843635" cy="14722475"/>
          </a:xfrm>
          <a:prstGeom prst="rect">
            <a:avLst/>
          </a:prstGeom>
          <a:noFill/>
          <a:ln w="9525">
            <a:noFill/>
            <a:miter lim="800000"/>
            <a:headEnd/>
            <a:tailEnd/>
          </a:ln>
          <a:effectLst/>
        </p:spPr>
      </p:pic>
    </p:spTree>
  </p:cSld>
  <p:clrMapOvr>
    <a:masterClrMapping/>
  </p:clrMapOvr>
  <p:transition advTm="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retrato-actriz-espanola-Sara-Montiel_TINIMA20130408_0344_5.jpg"/>
          <p:cNvPicPr>
            <a:picLocks noChangeAspect="1" noChangeArrowheads="1"/>
          </p:cNvPicPr>
          <p:nvPr/>
        </p:nvPicPr>
        <p:blipFill>
          <a:blip r:embed="rId2"/>
          <a:srcRect l="13442" r="6696"/>
          <a:stretch>
            <a:fillRect/>
          </a:stretch>
        </p:blipFill>
        <p:spPr bwMode="auto">
          <a:xfrm>
            <a:off x="0" y="0"/>
            <a:ext cx="25893592" cy="15029247"/>
          </a:xfrm>
          <a:prstGeom prst="rect">
            <a:avLst/>
          </a:prstGeom>
          <a:noFill/>
        </p:spPr>
      </p:pic>
    </p:spTree>
  </p:cSld>
  <p:clrMapOvr>
    <a:masterClrMapping/>
  </p:clrMapOvr>
  <p:transition advClick="0" advTm="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Sara-Montiel_TINIMA20130408_0273_21.jpg"/>
          <p:cNvPicPr>
            <a:picLocks noChangeAspect="1" noChangeArrowheads="1"/>
          </p:cNvPicPr>
          <p:nvPr/>
        </p:nvPicPr>
        <p:blipFill>
          <a:blip r:embed="rId2"/>
          <a:srcRect/>
          <a:stretch>
            <a:fillRect/>
          </a:stretch>
        </p:blipFill>
        <p:spPr bwMode="auto">
          <a:xfrm>
            <a:off x="-1686020" y="-922447"/>
            <a:ext cx="31761114" cy="15644922"/>
          </a:xfrm>
          <a:prstGeom prst="rect">
            <a:avLst/>
          </a:prstGeom>
          <a:noFill/>
        </p:spPr>
      </p:pic>
    </p:spTree>
  </p:cSld>
  <p:clrMapOvr>
    <a:masterClrMapping/>
  </p:clrMapOvr>
  <p:transition advClick="0" advTm="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a:effectLst/>
        </p:spPr>
      </p:pic>
    </p:spTree>
  </p:cSld>
  <p:clrMapOvr>
    <a:masterClrMapping/>
  </p:clrMapOvr>
  <p:transition advClick="0" advTm="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pic>
        <p:nvPicPr>
          <p:cNvPr id="4098" name="Picture 2" descr="C:\Users\Jose Luis\Desktop\imagesCA6TBUCA.jpg"/>
          <p:cNvPicPr>
            <a:picLocks noChangeAspect="1" noChangeArrowheads="1"/>
          </p:cNvPicPr>
          <p:nvPr/>
        </p:nvPicPr>
        <p:blipFill>
          <a:blip r:embed="rId2"/>
          <a:srcRect l="22154" r="9802"/>
          <a:stretch>
            <a:fillRect/>
          </a:stretch>
        </p:blipFill>
        <p:spPr bwMode="auto">
          <a:xfrm>
            <a:off x="0" y="-1"/>
            <a:ext cx="23653172" cy="14722475"/>
          </a:xfrm>
          <a:prstGeom prst="rect">
            <a:avLst/>
          </a:prstGeom>
          <a:noFill/>
        </p:spPr>
      </p:pic>
    </p:spTree>
  </p:cSld>
  <p:clrMapOvr>
    <a:masterClrMapping/>
  </p:clrMapOvr>
  <p:transition advClick="0" advTm="5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343215" y="4140673"/>
            <a:ext cx="17830800" cy="8255095"/>
          </a:xfrm>
          <a:prstGeom prst="rect">
            <a:avLst/>
          </a:prstGeom>
        </p:spPr>
        <p:txBody>
          <a:bodyPr wrap="square" lIns="219977" tIns="109989" rIns="219977" bIns="109989">
            <a:spAutoFit/>
          </a:bodyPr>
          <a:lstStyle/>
          <a:p>
            <a:pPr algn="ctr"/>
            <a:r>
              <a:rPr lang="es-ES" sz="5800" dirty="0" smtClean="0"/>
              <a:t>En 1993 se volvió a casar con Tony Hernández, un cubano de entonces 39 años, declarado admirador de la artista y de dudosa reputación, de quien se separó en 2003. Entre sus amores "inconfesables", la 'reina del cuplé' siempre citaba a cinco hombres: el premio Nobel de Medicina </a:t>
            </a:r>
            <a:r>
              <a:rPr lang="es-ES" sz="5800" b="1" dirty="0" smtClean="0"/>
              <a:t>Severo Ochoa</a:t>
            </a:r>
            <a:r>
              <a:rPr lang="es-ES" sz="5800" dirty="0" smtClean="0"/>
              <a:t>, al poeta </a:t>
            </a:r>
            <a:r>
              <a:rPr lang="es-ES" sz="5800" b="1" dirty="0" smtClean="0"/>
              <a:t>León Felipe</a:t>
            </a:r>
            <a:r>
              <a:rPr lang="es-ES" sz="5800" dirty="0" smtClean="0"/>
              <a:t>, al dramaturgo </a:t>
            </a:r>
            <a:r>
              <a:rPr lang="es-ES" sz="5800" b="1" dirty="0" smtClean="0"/>
              <a:t>Miguel </a:t>
            </a:r>
            <a:r>
              <a:rPr lang="es-ES" sz="5800" b="1" dirty="0" err="1" smtClean="0"/>
              <a:t>Mihura</a:t>
            </a:r>
            <a:r>
              <a:rPr lang="es-ES" sz="5800" dirty="0" smtClean="0"/>
              <a:t>, al cineasta </a:t>
            </a:r>
            <a:r>
              <a:rPr lang="es-ES" sz="5800" b="1" dirty="0" smtClean="0"/>
              <a:t>Mario Camus</a:t>
            </a:r>
            <a:r>
              <a:rPr lang="es-ES" sz="5800" dirty="0" smtClean="0"/>
              <a:t> y el director </a:t>
            </a:r>
            <a:r>
              <a:rPr lang="es-ES" sz="5800" b="1" dirty="0" err="1" smtClean="0"/>
              <a:t>Ernest</a:t>
            </a:r>
            <a:r>
              <a:rPr lang="es-ES" sz="5800" b="1" dirty="0" smtClean="0"/>
              <a:t> Hemingway</a:t>
            </a:r>
            <a:r>
              <a:rPr lang="es-ES" sz="5800" dirty="0" smtClean="0"/>
              <a:t>.</a:t>
            </a:r>
            <a:endParaRPr lang="es-ES" sz="5800" dirty="0"/>
          </a:p>
        </p:txBody>
      </p:sp>
      <p:sp>
        <p:nvSpPr>
          <p:cNvPr id="4" name="3 Triángulo isósceles"/>
          <p:cNvSpPr/>
          <p:nvPr/>
        </p:nvSpPr>
        <p:spPr>
          <a:xfrm>
            <a:off x="6129297" y="0"/>
            <a:ext cx="11887283" cy="7207877"/>
          </a:xfrm>
          <a:prstGeom prst="triangle">
            <a:avLst>
              <a:gd name="adj" fmla="val 43006"/>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5" name="4 Triángulo isósceles"/>
          <p:cNvSpPr/>
          <p:nvPr/>
        </p:nvSpPr>
        <p:spPr>
          <a:xfrm>
            <a:off x="12444416" y="7054517"/>
            <a:ext cx="11329984" cy="7667958"/>
          </a:xfrm>
          <a:prstGeom prst="triangle">
            <a:avLst>
              <a:gd name="adj" fmla="val 45475"/>
            </a:avLst>
          </a:prstGeom>
          <a:solidFill>
            <a:srgbClr val="CC0099"/>
          </a:solidFill>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6" name="5 Triángulo isósceles"/>
          <p:cNvSpPr/>
          <p:nvPr/>
        </p:nvSpPr>
        <p:spPr>
          <a:xfrm rot="10800000">
            <a:off x="0" y="0"/>
            <a:ext cx="11144245" cy="7207877"/>
          </a:xfrm>
          <a:prstGeom prst="triangle">
            <a:avLst>
              <a:gd name="adj" fmla="val 46388"/>
            </a:avLst>
          </a:prstGeom>
          <a:solidFill>
            <a:srgbClr val="CC0099"/>
          </a:solidFill>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7" name="6 Triángulo isósceles"/>
          <p:cNvSpPr/>
          <p:nvPr/>
        </p:nvSpPr>
        <p:spPr>
          <a:xfrm rot="10800000">
            <a:off x="11329984" y="0"/>
            <a:ext cx="12444416" cy="7054517"/>
          </a:xfrm>
          <a:prstGeom prst="triangle">
            <a:avLst/>
          </a:prstGeom>
          <a:solidFill>
            <a:srgbClr val="CC0099"/>
          </a:solidFill>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8" name="7 Triángulo isósceles"/>
          <p:cNvSpPr/>
          <p:nvPr/>
        </p:nvSpPr>
        <p:spPr>
          <a:xfrm>
            <a:off x="0" y="6901157"/>
            <a:ext cx="11887200" cy="7821318"/>
          </a:xfrm>
          <a:prstGeom prst="triangle">
            <a:avLst/>
          </a:prstGeom>
          <a:solidFill>
            <a:srgbClr val="CC0099"/>
          </a:solidFill>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10" name="9 Triángulo isósceles"/>
          <p:cNvSpPr/>
          <p:nvPr/>
        </p:nvSpPr>
        <p:spPr>
          <a:xfrm rot="10800000">
            <a:off x="5757820" y="7207877"/>
            <a:ext cx="12258761" cy="7974730"/>
          </a:xfrm>
          <a:prstGeom prst="triangle">
            <a:avLst>
              <a:gd name="adj" fmla="val 45960"/>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rtlCol="0" anchor="ctr"/>
          <a:lstStyle/>
          <a:p>
            <a:pPr algn="ctr"/>
            <a:endParaRPr lang="es-ES"/>
          </a:p>
        </p:txBody>
      </p:sp>
      <p:sp>
        <p:nvSpPr>
          <p:cNvPr id="3" name="2 Rectángulo"/>
          <p:cNvSpPr>
            <a:spLocks noChangeArrowheads="1"/>
          </p:cNvSpPr>
          <p:nvPr/>
        </p:nvSpPr>
        <p:spPr bwMode="auto">
          <a:xfrm>
            <a:off x="0" y="0"/>
            <a:ext cx="23774400" cy="14722475"/>
          </a:xfrm>
          <a:prstGeom prst="rect">
            <a:avLst/>
          </a:prstGeom>
          <a:solidFill>
            <a:srgbClr val="FFFF00">
              <a:alpha val="66000"/>
            </a:srgbClr>
          </a:solidFill>
          <a:ln w="25400" algn="ctr">
            <a:solidFill>
              <a:srgbClr val="385D8A"/>
            </a:solidFill>
            <a:miter lim="800000"/>
            <a:headEnd/>
            <a:tailEnd/>
          </a:ln>
        </p:spPr>
        <p:txBody>
          <a:bodyPr lIns="219977" tIns="109989" rIns="219977" bIns="109989" anchor="ctr"/>
          <a:lstStyle/>
          <a:p>
            <a:pPr algn="ctr">
              <a:defRPr/>
            </a:pPr>
            <a:endParaRPr lang="es-ES">
              <a:solidFill>
                <a:schemeClr val="lt1"/>
              </a:solidFill>
              <a:latin typeface="+mn-lt"/>
              <a:cs typeface="+mn-cs"/>
            </a:endParaRPr>
          </a:p>
        </p:txBody>
      </p:sp>
      <p:pic>
        <p:nvPicPr>
          <p:cNvPr id="11" name="Picture 4" descr="pc12"/>
          <p:cNvPicPr>
            <a:picLocks noChangeAspect="1" noChangeArrowheads="1" noCrop="1"/>
          </p:cNvPicPr>
          <p:nvPr/>
        </p:nvPicPr>
        <p:blipFill>
          <a:blip r:embed="rId2"/>
          <a:srcRect/>
          <a:stretch>
            <a:fillRect/>
          </a:stretch>
        </p:blipFill>
        <p:spPr bwMode="auto">
          <a:xfrm>
            <a:off x="652145" y="12152859"/>
            <a:ext cx="3108009" cy="2569617"/>
          </a:xfrm>
          <a:prstGeom prst="rect">
            <a:avLst/>
          </a:prstGeom>
          <a:noFill/>
          <a:ln w="9525">
            <a:noFill/>
            <a:miter lim="800000"/>
            <a:headEnd/>
            <a:tailEnd/>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par>
                          <p:cTn id="8" fill="hold">
                            <p:stCondLst>
                              <p:cond delay="5000"/>
                            </p:stCondLst>
                            <p:childTnLst>
                              <p:par>
                                <p:cTn id="9" presetID="8" presetClass="exit" presetSubtype="32" fill="hold" grpId="0" nodeType="afterEffect">
                                  <p:stCondLst>
                                    <p:cond delay="0"/>
                                  </p:stCondLst>
                                  <p:childTnLst>
                                    <p:animEffect transition="out" filter="diamond(out)">
                                      <p:cBhvr>
                                        <p:cTn id="10" dur="2000"/>
                                        <p:tgtEl>
                                          <p:spTgt spid="4"/>
                                        </p:tgtEl>
                                      </p:cBhvr>
                                    </p:animEffect>
                                    <p:set>
                                      <p:cBhvr>
                                        <p:cTn id="11" dur="1" fill="hold">
                                          <p:stCondLst>
                                            <p:cond delay="1999"/>
                                          </p:stCondLst>
                                        </p:cTn>
                                        <p:tgtEl>
                                          <p:spTgt spid="4"/>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2000"/>
                                        <p:tgtEl>
                                          <p:spTgt spid="5"/>
                                        </p:tgtEl>
                                      </p:cBhvr>
                                    </p:animEffect>
                                    <p:set>
                                      <p:cBhvr>
                                        <p:cTn id="14" dur="1" fill="hold">
                                          <p:stCondLst>
                                            <p:cond delay="1999"/>
                                          </p:stCondLst>
                                        </p:cTn>
                                        <p:tgtEl>
                                          <p:spTgt spid="5"/>
                                        </p:tgtEl>
                                        <p:attrNameLst>
                                          <p:attrName>style.visibility</p:attrName>
                                        </p:attrNameLst>
                                      </p:cBhvr>
                                      <p:to>
                                        <p:strVal val="hidden"/>
                                      </p:to>
                                    </p:set>
                                  </p:childTnLst>
                                </p:cTn>
                              </p:par>
                              <p:par>
                                <p:cTn id="15" presetID="8" presetClass="exit" presetSubtype="32" fill="hold" grpId="0" nodeType="withEffect">
                                  <p:stCondLst>
                                    <p:cond delay="0"/>
                                  </p:stCondLst>
                                  <p:childTnLst>
                                    <p:animEffect transition="out" filter="diamond(out)">
                                      <p:cBhvr>
                                        <p:cTn id="16" dur="2000"/>
                                        <p:tgtEl>
                                          <p:spTgt spid="6"/>
                                        </p:tgtEl>
                                      </p:cBhvr>
                                    </p:animEffect>
                                    <p:set>
                                      <p:cBhvr>
                                        <p:cTn id="17" dur="1" fill="hold">
                                          <p:stCondLst>
                                            <p:cond delay="1999"/>
                                          </p:stCondLst>
                                        </p:cTn>
                                        <p:tgtEl>
                                          <p:spTgt spid="6"/>
                                        </p:tgtEl>
                                        <p:attrNameLst>
                                          <p:attrName>style.visibility</p:attrName>
                                        </p:attrNameLst>
                                      </p:cBhvr>
                                      <p:to>
                                        <p:strVal val="hidden"/>
                                      </p:to>
                                    </p:set>
                                  </p:childTnLst>
                                </p:cTn>
                              </p:par>
                              <p:par>
                                <p:cTn id="18" presetID="8" presetClass="exit" presetSubtype="32" fill="hold" grpId="0" nodeType="withEffect">
                                  <p:stCondLst>
                                    <p:cond delay="0"/>
                                  </p:stCondLst>
                                  <p:childTnLst>
                                    <p:animEffect transition="out" filter="diamond(out)">
                                      <p:cBhvr>
                                        <p:cTn id="19" dur="2000"/>
                                        <p:tgtEl>
                                          <p:spTgt spid="7"/>
                                        </p:tgtEl>
                                      </p:cBhvr>
                                    </p:animEffect>
                                    <p:set>
                                      <p:cBhvr>
                                        <p:cTn id="20" dur="1" fill="hold">
                                          <p:stCondLst>
                                            <p:cond delay="1999"/>
                                          </p:stCondLst>
                                        </p:cTn>
                                        <p:tgtEl>
                                          <p:spTgt spid="7"/>
                                        </p:tgtEl>
                                        <p:attrNameLst>
                                          <p:attrName>style.visibility</p:attrName>
                                        </p:attrNameLst>
                                      </p:cBhvr>
                                      <p:to>
                                        <p:strVal val="hidden"/>
                                      </p:to>
                                    </p:set>
                                  </p:childTnLst>
                                </p:cTn>
                              </p:par>
                              <p:par>
                                <p:cTn id="21" presetID="8" presetClass="exit" presetSubtype="32" fill="hold" grpId="0" nodeType="withEffect">
                                  <p:stCondLst>
                                    <p:cond delay="0"/>
                                  </p:stCondLst>
                                  <p:childTnLst>
                                    <p:animEffect transition="out" filter="diamond(out)">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8" presetClass="exit" presetSubtype="32" fill="hold" grpId="0" nodeType="withEffect">
                                  <p:stCondLst>
                                    <p:cond delay="0"/>
                                  </p:stCondLst>
                                  <p:childTnLst>
                                    <p:animEffect transition="out" filter="diamond(out)">
                                      <p:cBhvr>
                                        <p:cTn id="25" dur="2000"/>
                                        <p:tgtEl>
                                          <p:spTgt spid="10"/>
                                        </p:tgtEl>
                                      </p:cBhvr>
                                    </p:animEffect>
                                    <p:set>
                                      <p:cBhvr>
                                        <p:cTn id="26" dur="1" fill="hold">
                                          <p:stCondLst>
                                            <p:cond delay="1999"/>
                                          </p:stCondLst>
                                        </p:cTn>
                                        <p:tgtEl>
                                          <p:spTgt spid="10"/>
                                        </p:tgtEl>
                                        <p:attrNameLst>
                                          <p:attrName>style.visibility</p:attrName>
                                        </p:attrNameLst>
                                      </p:cBhvr>
                                      <p:to>
                                        <p:strVal val="hidden"/>
                                      </p:to>
                                    </p:set>
                                  </p:childTnLst>
                                </p:cTn>
                              </p:par>
                              <p:par>
                                <p:cTn id="27" presetID="10" presetClass="entr" presetSubtype="0"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0" grpId="0" animBg="1"/>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rcRect/>
          <a:stretch>
            <a:fillRect/>
          </a:stretch>
        </p:blipFill>
        <p:spPr bwMode="auto">
          <a:xfrm>
            <a:off x="-928778" y="0"/>
            <a:ext cx="25819578" cy="15335967"/>
          </a:xfrm>
          <a:prstGeom prst="rect">
            <a:avLst/>
          </a:prstGeom>
          <a:noFill/>
          <a:ln w="9525">
            <a:noFill/>
            <a:miter lim="800000"/>
            <a:headEnd/>
            <a:tailEnd/>
          </a:ln>
          <a:effectLst/>
        </p:spPr>
      </p:pic>
    </p:spTree>
  </p:cSld>
  <p:clrMapOvr>
    <a:masterClrMapping/>
  </p:clrMapOvr>
  <p:transition advClick="0" advTm="5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Users\Jose Luis\Desktop\r-SARA-MONTIEL-600x275.jpg"/>
          <p:cNvPicPr>
            <a:picLocks noChangeAspect="1" noChangeArrowheads="1"/>
          </p:cNvPicPr>
          <p:nvPr/>
        </p:nvPicPr>
        <p:blipFill>
          <a:blip r:embed="rId2"/>
          <a:srcRect l="26137" r="10625"/>
          <a:stretch>
            <a:fillRect/>
          </a:stretch>
        </p:blipFill>
        <p:spPr bwMode="auto">
          <a:xfrm>
            <a:off x="0" y="-460132"/>
            <a:ext cx="23774400" cy="15182607"/>
          </a:xfrm>
          <a:prstGeom prst="rect">
            <a:avLst/>
          </a:prstGeom>
          <a:noFill/>
        </p:spPr>
      </p:pic>
    </p:spTree>
  </p:cSld>
  <p:clrMapOvr>
    <a:masterClrMapping/>
  </p:clrMapOvr>
  <p:transition advClick="0" advTm="5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srcRect/>
          <a:stretch>
            <a:fillRect/>
          </a:stretch>
        </p:blipFill>
        <p:spPr bwMode="auto">
          <a:xfrm>
            <a:off x="0" y="0"/>
            <a:ext cx="24047499" cy="14722475"/>
          </a:xfrm>
          <a:prstGeom prst="rect">
            <a:avLst/>
          </a:prstGeom>
          <a:noFill/>
          <a:ln w="9525">
            <a:noFill/>
            <a:miter lim="800000"/>
            <a:headEnd/>
            <a:tailEnd/>
          </a:ln>
          <a:effectLst/>
        </p:spPr>
      </p:pic>
    </p:spTree>
  </p:cSld>
  <p:clrMapOvr>
    <a:masterClrMapping/>
  </p:clrMapOvr>
  <p:transition advClick="0" advTm="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1116E9"/>
        </a:solidFill>
        <a:effectLst/>
      </p:bgPr>
    </p:bg>
    <p:spTree>
      <p:nvGrpSpPr>
        <p:cNvPr id="1" name=""/>
        <p:cNvGrpSpPr/>
        <p:nvPr/>
      </p:nvGrpSpPr>
      <p:grpSpPr>
        <a:xfrm>
          <a:off x="0" y="0"/>
          <a:ext cx="0" cy="0"/>
          <a:chOff x="0" y="0"/>
          <a:chExt cx="0" cy="0"/>
        </a:xfrm>
      </p:grpSpPr>
      <p:pic>
        <p:nvPicPr>
          <p:cNvPr id="2050" name="Picture 2" descr="C:\Users\Jose Luis\Desktop\1365424187_extras_ladillos_1_0.jpg"/>
          <p:cNvPicPr>
            <a:picLocks noChangeAspect="1" noChangeArrowheads="1"/>
          </p:cNvPicPr>
          <p:nvPr/>
        </p:nvPicPr>
        <p:blipFill>
          <a:blip r:embed="rId2"/>
          <a:srcRect/>
          <a:stretch>
            <a:fillRect/>
          </a:stretch>
        </p:blipFill>
        <p:spPr bwMode="auto">
          <a:xfrm>
            <a:off x="0" y="-1"/>
            <a:ext cx="24443110" cy="14722475"/>
          </a:xfrm>
          <a:prstGeom prst="rect">
            <a:avLst/>
          </a:prstGeom>
          <a:noFill/>
        </p:spPr>
      </p:pic>
    </p:spTree>
  </p:cSld>
  <p:clrMapOvr>
    <a:masterClrMapping/>
  </p:clrMapOvr>
  <p:transition advClick="0" advTm="5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a:effectLst/>
        </p:spPr>
      </p:pic>
      <p:sp>
        <p:nvSpPr>
          <p:cNvPr id="82947" name="Text Box 3"/>
          <p:cNvSpPr txBox="1">
            <a:spLocks noChangeArrowheads="1"/>
          </p:cNvSpPr>
          <p:nvPr/>
        </p:nvSpPr>
        <p:spPr bwMode="auto">
          <a:xfrm>
            <a:off x="13009881" y="1022394"/>
            <a:ext cx="9451975" cy="2538145"/>
          </a:xfrm>
          <a:prstGeom prst="rect">
            <a:avLst/>
          </a:prstGeom>
          <a:solidFill>
            <a:srgbClr val="9933FF"/>
          </a:solidFill>
          <a:ln w="38100">
            <a:solidFill>
              <a:srgbClr val="1CDEF8"/>
            </a:solidFill>
            <a:miter lim="800000"/>
            <a:headEnd/>
            <a:tailEnd/>
          </a:ln>
          <a:effectLst/>
        </p:spPr>
        <p:txBody>
          <a:bodyPr lIns="219977" tIns="109989" rIns="219977" bIns="109989">
            <a:spAutoFit/>
          </a:bodyPr>
          <a:lstStyle/>
          <a:p>
            <a:pPr algn="ctr" eaLnBrk="0" hangingPunct="0">
              <a:spcBef>
                <a:spcPct val="50000"/>
              </a:spcBef>
            </a:pPr>
            <a:r>
              <a:rPr lang="fr-FR" b="1">
                <a:solidFill>
                  <a:srgbClr val="FFFF00"/>
                </a:solidFill>
                <a:latin typeface="Comic Sans MS" pitchFamily="66" charset="0"/>
                <a:cs typeface="Arial" charset="0"/>
              </a:rPr>
              <a:t>Hoy es </a:t>
            </a:r>
            <a:fld id="{77943560-33FD-4231-894F-097A9A4A5794}" type="datetime2">
              <a:rPr lang="es-ES_tradnl" b="1">
                <a:solidFill>
                  <a:srgbClr val="FFFF00"/>
                </a:solidFill>
                <a:latin typeface="Comic Sans MS" pitchFamily="66" charset="0"/>
                <a:cs typeface="Arial" charset="0"/>
              </a:rPr>
              <a:pPr algn="ctr" eaLnBrk="0" hangingPunct="0">
                <a:spcBef>
                  <a:spcPct val="50000"/>
                </a:spcBef>
              </a:pPr>
              <a:t>martes, 09 de abril de 2013</a:t>
            </a:fld>
            <a:endParaRPr lang="es-ES" b="1">
              <a:solidFill>
                <a:srgbClr val="FFFF00"/>
              </a:solidFill>
              <a:latin typeface="Comic Sans MS" pitchFamily="66" charset="0"/>
              <a:cs typeface="Arial" charset="0"/>
            </a:endParaRPr>
          </a:p>
          <a:p>
            <a:pPr algn="ctr" eaLnBrk="0" hangingPunct="0">
              <a:spcBef>
                <a:spcPct val="50000"/>
              </a:spcBef>
            </a:pPr>
            <a:r>
              <a:rPr lang="fr-FR" b="1">
                <a:solidFill>
                  <a:srgbClr val="FFFF00"/>
                </a:solidFill>
                <a:latin typeface="Comic Sans MS" pitchFamily="66" charset="0"/>
                <a:cs typeface="Arial" charset="0"/>
              </a:rPr>
              <a:t>Ahora mismo son las </a:t>
            </a:r>
            <a:fld id="{310F5673-C861-4397-AEE9-A21FB73DB163}" type="datetime10">
              <a:rPr lang="fr-FR" b="1">
                <a:solidFill>
                  <a:srgbClr val="FFFF00"/>
                </a:solidFill>
                <a:latin typeface="Comic Sans MS" pitchFamily="66" charset="0"/>
                <a:cs typeface="Arial" charset="0"/>
              </a:rPr>
              <a:pPr algn="ctr" eaLnBrk="0" hangingPunct="0">
                <a:spcBef>
                  <a:spcPct val="50000"/>
                </a:spcBef>
              </a:pPr>
              <a:t>15:05</a:t>
            </a:fld>
            <a:r>
              <a:rPr lang="fr-FR" b="1">
                <a:solidFill>
                  <a:srgbClr val="FFFF00"/>
                </a:solidFill>
                <a:latin typeface="Comic Sans MS" pitchFamily="66" charset="0"/>
                <a:cs typeface="Arial" charset="0"/>
              </a:rPr>
              <a:t> h.</a:t>
            </a:r>
          </a:p>
        </p:txBody>
      </p:sp>
      <p:sp>
        <p:nvSpPr>
          <p:cNvPr id="82948" name="WordArt 4"/>
          <p:cNvSpPr>
            <a:spLocks noChangeArrowheads="1" noChangeShapeType="1" noTextEdit="1"/>
          </p:cNvSpPr>
          <p:nvPr/>
        </p:nvSpPr>
        <p:spPr bwMode="auto">
          <a:xfrm>
            <a:off x="742873" y="613389"/>
            <a:ext cx="8048625" cy="4021417"/>
          </a:xfrm>
          <a:prstGeom prst="rect">
            <a:avLst/>
          </a:prstGeom>
        </p:spPr>
        <p:txBody>
          <a:bodyPr wrap="none" lIns="219977" tIns="109989" rIns="219977" bIns="109989" fromWordArt="1">
            <a:prstTxWarp prst="textPlain">
              <a:avLst>
                <a:gd name="adj" fmla="val 50000"/>
              </a:avLst>
            </a:prstTxWarp>
          </a:bodyPr>
          <a:lstStyle/>
          <a:p>
            <a:pPr algn="ctr"/>
            <a:r>
              <a:rPr lang="es-ES" sz="87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pitchFamily="34" charset="0"/>
              </a:rPr>
              <a:t>DESCANSE EN PAZ</a:t>
            </a:r>
          </a:p>
          <a:p>
            <a:pPr algn="ctr"/>
            <a:r>
              <a:rPr lang="es-ES" sz="87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pitchFamily="34" charset="0"/>
              </a:rPr>
              <a:t>ESTA GRAN</a:t>
            </a:r>
          </a:p>
          <a:p>
            <a:pPr algn="ctr"/>
            <a:r>
              <a:rPr lang="es-ES" sz="87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pitchFamily="34" charset="0"/>
              </a:rPr>
              <a:t>ESTRELLA</a:t>
            </a:r>
            <a:endParaRPr lang="es-ES" sz="87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pitchFamily="34" charset="0"/>
            </a:endParaRPr>
          </a:p>
        </p:txBody>
      </p:sp>
      <p:sp>
        <p:nvSpPr>
          <p:cNvPr id="82950" name="WordArt 6" descr="rainbow"/>
          <p:cNvSpPr>
            <a:spLocks noChangeArrowheads="1" noChangeShapeType="1" noTextEdit="1"/>
          </p:cNvSpPr>
          <p:nvPr/>
        </p:nvSpPr>
        <p:spPr bwMode="auto">
          <a:xfrm>
            <a:off x="13558849" y="12773111"/>
            <a:ext cx="6005501" cy="770204"/>
          </a:xfrm>
          <a:prstGeom prst="rect">
            <a:avLst/>
          </a:prstGeom>
        </p:spPr>
        <p:txBody>
          <a:bodyPr wrap="none" lIns="219977" tIns="109989" rIns="219977" bIns="109989" fromWordArt="1">
            <a:prstTxWarp prst="textPlain">
              <a:avLst>
                <a:gd name="adj" fmla="val 50000"/>
              </a:avLst>
            </a:prstTxWarp>
          </a:bodyPr>
          <a:lstStyle/>
          <a:p>
            <a:pPr algn="ctr"/>
            <a:r>
              <a:rPr lang="es-ES" sz="87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LUIS</a:t>
            </a:r>
          </a:p>
        </p:txBody>
      </p:sp>
      <p:pic>
        <p:nvPicPr>
          <p:cNvPr id="82951" name="Picture 7" descr="CARA"/>
          <p:cNvPicPr>
            <a:picLocks noChangeAspect="1" noChangeArrowheads="1"/>
          </p:cNvPicPr>
          <p:nvPr/>
        </p:nvPicPr>
        <p:blipFill>
          <a:blip r:embed="rId3" cstate="print"/>
          <a:srcRect/>
          <a:stretch>
            <a:fillRect/>
          </a:stretch>
        </p:blipFill>
        <p:spPr bwMode="auto">
          <a:xfrm>
            <a:off x="20125690" y="11536016"/>
            <a:ext cx="2228850" cy="2007299"/>
          </a:xfrm>
          <a:prstGeom prst="rect">
            <a:avLst/>
          </a:prstGeom>
          <a:noFill/>
          <a:ln w="38100">
            <a:solidFill>
              <a:srgbClr val="1CDEF8"/>
            </a:solidFill>
            <a:miter lim="800000"/>
            <a:headEnd/>
            <a:tailEnd/>
          </a:ln>
        </p:spPr>
      </p:pic>
      <p:pic>
        <p:nvPicPr>
          <p:cNvPr id="82952" name="Image 2" descr="swirlrainbw3.gif"/>
          <p:cNvPicPr>
            <a:picLocks noChangeAspect="1"/>
          </p:cNvPicPr>
          <p:nvPr/>
        </p:nvPicPr>
        <p:blipFill>
          <a:blip r:embed="rId4"/>
          <a:srcRect/>
          <a:stretch>
            <a:fillRect/>
          </a:stretch>
        </p:blipFill>
        <p:spPr bwMode="auto">
          <a:xfrm rot="5400000">
            <a:off x="-7220903" y="7220903"/>
            <a:ext cx="14722475" cy="280670"/>
          </a:xfrm>
          <a:prstGeom prst="rect">
            <a:avLst/>
          </a:prstGeom>
          <a:noFill/>
          <a:ln w="9525">
            <a:noFill/>
            <a:miter lim="800000"/>
            <a:headEnd/>
            <a:tailEnd/>
          </a:ln>
        </p:spPr>
      </p:pic>
      <p:pic>
        <p:nvPicPr>
          <p:cNvPr id="82953" name="Image 2" descr="swirlrainbw3.gif"/>
          <p:cNvPicPr>
            <a:picLocks noChangeAspect="1"/>
          </p:cNvPicPr>
          <p:nvPr/>
        </p:nvPicPr>
        <p:blipFill>
          <a:blip r:embed="rId4"/>
          <a:srcRect/>
          <a:stretch>
            <a:fillRect/>
          </a:stretch>
        </p:blipFill>
        <p:spPr bwMode="auto">
          <a:xfrm rot="5400000">
            <a:off x="16272828" y="7220903"/>
            <a:ext cx="14722475" cy="280670"/>
          </a:xfrm>
          <a:prstGeom prst="rect">
            <a:avLst/>
          </a:prstGeom>
          <a:noFill/>
          <a:ln w="9525">
            <a:noFill/>
            <a:miter lim="800000"/>
            <a:headEnd/>
            <a:tailEnd/>
          </a:ln>
        </p:spPr>
      </p:pic>
      <p:pic>
        <p:nvPicPr>
          <p:cNvPr id="82954" name="Image 2" descr="swirlrainbw3.gif"/>
          <p:cNvPicPr>
            <a:picLocks noChangeAspect="1"/>
          </p:cNvPicPr>
          <p:nvPr/>
        </p:nvPicPr>
        <p:blipFill>
          <a:blip r:embed="rId4"/>
          <a:srcRect/>
          <a:stretch>
            <a:fillRect/>
          </a:stretch>
        </p:blipFill>
        <p:spPr bwMode="auto">
          <a:xfrm>
            <a:off x="0" y="0"/>
            <a:ext cx="23774400" cy="149951"/>
          </a:xfrm>
          <a:prstGeom prst="rect">
            <a:avLst/>
          </a:prstGeom>
          <a:noFill/>
          <a:ln w="9525">
            <a:noFill/>
            <a:miter lim="800000"/>
            <a:headEnd/>
            <a:tailEnd/>
          </a:ln>
        </p:spPr>
      </p:pic>
      <p:pic>
        <p:nvPicPr>
          <p:cNvPr id="82955" name="Image 2" descr="swirlrainbw3.gif"/>
          <p:cNvPicPr>
            <a:picLocks noChangeAspect="1"/>
          </p:cNvPicPr>
          <p:nvPr/>
        </p:nvPicPr>
        <p:blipFill>
          <a:blip r:embed="rId4"/>
          <a:srcRect/>
          <a:stretch>
            <a:fillRect/>
          </a:stretch>
        </p:blipFill>
        <p:spPr bwMode="auto">
          <a:xfrm>
            <a:off x="0" y="14473695"/>
            <a:ext cx="23774400" cy="248781"/>
          </a:xfrm>
          <a:prstGeom prst="rect">
            <a:avLst/>
          </a:prstGeom>
          <a:noFill/>
          <a:ln w="9525">
            <a:noFill/>
            <a:miter lim="800000"/>
            <a:headEnd/>
            <a:tailEnd/>
          </a:ln>
        </p:spPr>
      </p:pic>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iterate type="lt">
                                    <p:tmPct val="10000"/>
                                  </p:iterate>
                                  <p:childTnLst>
                                    <p:set>
                                      <p:cBhvr>
                                        <p:cTn id="6" dur="1" fill="hold">
                                          <p:stCondLst>
                                            <p:cond delay="0"/>
                                          </p:stCondLst>
                                        </p:cTn>
                                        <p:tgtEl>
                                          <p:spTgt spid="82947"/>
                                        </p:tgtEl>
                                        <p:attrNameLst>
                                          <p:attrName>style.visibility</p:attrName>
                                        </p:attrNameLst>
                                      </p:cBhvr>
                                      <p:to>
                                        <p:strVal val="visible"/>
                                      </p:to>
                                    </p:set>
                                    <p:animEffect transition="in" filter="slide(fromTop)">
                                      <p:cBhvr>
                                        <p:cTn id="7" dur="1000"/>
                                        <p:tgtEl>
                                          <p:spTgt spid="82947"/>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82948"/>
                                        </p:tgtEl>
                                        <p:attrNameLst>
                                          <p:attrName>style.visibility</p:attrName>
                                        </p:attrNameLst>
                                      </p:cBhvr>
                                      <p:to>
                                        <p:strVal val="visible"/>
                                      </p:to>
                                    </p:set>
                                    <p:anim calcmode="lin" valueType="num">
                                      <p:cBhvr>
                                        <p:cTn id="10" dur="5000" fill="hold"/>
                                        <p:tgtEl>
                                          <p:spTgt spid="82948"/>
                                        </p:tgtEl>
                                        <p:attrNameLst>
                                          <p:attrName>ppt_w</p:attrName>
                                        </p:attrNameLst>
                                      </p:cBhvr>
                                      <p:tavLst>
                                        <p:tav tm="0">
                                          <p:val>
                                            <p:fltVal val="0"/>
                                          </p:val>
                                        </p:tav>
                                        <p:tav tm="100000">
                                          <p:val>
                                            <p:strVal val="#ppt_w"/>
                                          </p:val>
                                        </p:tav>
                                      </p:tavLst>
                                    </p:anim>
                                    <p:anim calcmode="lin" valueType="num">
                                      <p:cBhvr>
                                        <p:cTn id="11" dur="5000" fill="hold"/>
                                        <p:tgtEl>
                                          <p:spTgt spid="8294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animBg="1"/>
      <p:bldP spid="82948" grpId="0" animBg="1"/>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379906" name="Rectangle 2"/>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anchor="ctr"/>
          <a:lstStyle/>
          <a:p>
            <a:endParaRPr lang="es-ES"/>
          </a:p>
        </p:txBody>
      </p:sp>
      <p:sp>
        <p:nvSpPr>
          <p:cNvPr id="379907" name="Rectangle 3"/>
          <p:cNvSpPr>
            <a:spLocks noChangeArrowheads="1"/>
          </p:cNvSpPr>
          <p:nvPr/>
        </p:nvSpPr>
        <p:spPr bwMode="auto">
          <a:xfrm>
            <a:off x="396875" y="327025"/>
            <a:ext cx="22980650" cy="14068425"/>
          </a:xfrm>
          <a:prstGeom prst="rect">
            <a:avLst/>
          </a:prstGeom>
          <a:noFill/>
          <a:ln w="127000">
            <a:solidFill>
              <a:srgbClr val="0000FF"/>
            </a:solidFill>
            <a:miter lim="800000"/>
            <a:headEnd/>
            <a:tailEnd/>
          </a:ln>
          <a:effectLst/>
        </p:spPr>
        <p:txBody>
          <a:bodyPr wrap="none" anchor="ctr"/>
          <a:lstStyle/>
          <a:p>
            <a:endParaRPr lang="es-ES"/>
          </a:p>
        </p:txBody>
      </p:sp>
      <p:sp>
        <p:nvSpPr>
          <p:cNvPr id="379908" name="Rectangle 4"/>
          <p:cNvSpPr>
            <a:spLocks noChangeArrowheads="1"/>
          </p:cNvSpPr>
          <p:nvPr/>
        </p:nvSpPr>
        <p:spPr bwMode="auto">
          <a:xfrm>
            <a:off x="792163" y="654050"/>
            <a:ext cx="22190075" cy="13414375"/>
          </a:xfrm>
          <a:prstGeom prst="rect">
            <a:avLst/>
          </a:prstGeom>
          <a:noFill/>
          <a:ln w="120650">
            <a:solidFill>
              <a:schemeClr val="bg1"/>
            </a:solidFill>
            <a:miter lim="800000"/>
            <a:headEnd/>
            <a:tailEnd/>
          </a:ln>
          <a:effectLst/>
        </p:spPr>
        <p:txBody>
          <a:bodyPr wrap="none" anchor="ctr"/>
          <a:lstStyle/>
          <a:p>
            <a:endParaRPr lang="es-ES"/>
          </a:p>
        </p:txBody>
      </p:sp>
      <p:sp>
        <p:nvSpPr>
          <p:cNvPr id="379909" name="AutoShape 5" descr="postit"/>
          <p:cNvSpPr>
            <a:spLocks noChangeAspect="1" noChangeArrowheads="1"/>
          </p:cNvSpPr>
          <p:nvPr/>
        </p:nvSpPr>
        <p:spPr bwMode="auto">
          <a:xfrm>
            <a:off x="10896600" y="4743450"/>
            <a:ext cx="792163" cy="654050"/>
          </a:xfrm>
          <a:prstGeom prst="rect">
            <a:avLst/>
          </a:prstGeom>
          <a:noFill/>
        </p:spPr>
        <p:txBody>
          <a:bodyPr/>
          <a:lstStyle/>
          <a:p>
            <a:endParaRPr lang="es-ES"/>
          </a:p>
        </p:txBody>
      </p:sp>
      <p:pic>
        <p:nvPicPr>
          <p:cNvPr id="379910" name="Picture 6" descr="boletin">
            <a:hlinkClick r:id="rId2"/>
          </p:cNvPr>
          <p:cNvPicPr>
            <a:picLocks noChangeAspect="1" noChangeArrowheads="1"/>
          </p:cNvPicPr>
          <p:nvPr/>
        </p:nvPicPr>
        <p:blipFill>
          <a:blip r:embed="rId3"/>
          <a:srcRect/>
          <a:stretch>
            <a:fillRect/>
          </a:stretch>
        </p:blipFill>
        <p:spPr bwMode="auto">
          <a:xfrm>
            <a:off x="6934200" y="12431713"/>
            <a:ext cx="9910763" cy="1173162"/>
          </a:xfrm>
          <a:prstGeom prst="rect">
            <a:avLst/>
          </a:prstGeom>
          <a:noFill/>
          <a:ln w="28575">
            <a:solidFill>
              <a:schemeClr val="tx1"/>
            </a:solidFill>
            <a:miter lim="800000"/>
            <a:headEnd/>
            <a:tailEnd/>
          </a:ln>
        </p:spPr>
      </p:pic>
      <p:sp>
        <p:nvSpPr>
          <p:cNvPr id="379911" name="Text Box 7"/>
          <p:cNvSpPr txBox="1">
            <a:spLocks noChangeArrowheads="1"/>
          </p:cNvSpPr>
          <p:nvPr/>
        </p:nvSpPr>
        <p:spPr bwMode="auto">
          <a:xfrm>
            <a:off x="0" y="11777663"/>
            <a:ext cx="23774400" cy="590550"/>
          </a:xfrm>
          <a:prstGeom prst="rect">
            <a:avLst/>
          </a:prstGeom>
          <a:noFill/>
          <a:ln w="9525">
            <a:noFill/>
            <a:miter lim="800000"/>
            <a:headEnd/>
            <a:tailEnd/>
          </a:ln>
          <a:effectLst/>
        </p:spPr>
        <p:txBody>
          <a:bodyPr lIns="219934" tIns="109967" rIns="219934" bIns="109967">
            <a:spAutoFit/>
          </a:bodyPr>
          <a:lstStyle/>
          <a:p>
            <a:pPr algn="ctr" defTabSz="2200275">
              <a:spcBef>
                <a:spcPct val="50000"/>
              </a:spcBef>
            </a:pPr>
            <a:r>
              <a:rPr lang="es-ES_tradnl" sz="2900" b="1">
                <a:solidFill>
                  <a:srgbClr val="04265C"/>
                </a:solidFill>
                <a:latin typeface="Berlin Sans FB Demi" pitchFamily="34" charset="0"/>
              </a:rPr>
              <a:t>Si deseas recibir pps periódicamente en tu correo electrónico subscríbete aquí: </a:t>
            </a:r>
          </a:p>
        </p:txBody>
      </p:sp>
      <p:pic>
        <p:nvPicPr>
          <p:cNvPr id="379912" name="Picture 8" descr="logo">
            <a:hlinkClick r:id="rId4"/>
          </p:cNvPr>
          <p:cNvPicPr>
            <a:picLocks noChangeAspect="1" noChangeArrowheads="1"/>
          </p:cNvPicPr>
          <p:nvPr/>
        </p:nvPicPr>
        <p:blipFill>
          <a:blip r:embed="rId5"/>
          <a:srcRect/>
          <a:stretch>
            <a:fillRect/>
          </a:stretch>
        </p:blipFill>
        <p:spPr bwMode="auto">
          <a:xfrm>
            <a:off x="7726363" y="9815513"/>
            <a:ext cx="6604000" cy="2425700"/>
          </a:xfrm>
          <a:prstGeom prst="rect">
            <a:avLst/>
          </a:prstGeom>
          <a:noFill/>
        </p:spPr>
      </p:pic>
      <p:sp>
        <p:nvSpPr>
          <p:cNvPr id="379913" name="Text Box 9"/>
          <p:cNvSpPr txBox="1">
            <a:spLocks noChangeArrowheads="1"/>
          </p:cNvSpPr>
          <p:nvPr/>
        </p:nvSpPr>
        <p:spPr bwMode="auto">
          <a:xfrm>
            <a:off x="2378075" y="5562600"/>
            <a:ext cx="2773363" cy="785813"/>
          </a:xfrm>
          <a:prstGeom prst="rect">
            <a:avLst/>
          </a:prstGeom>
          <a:noFill/>
          <a:ln w="9525">
            <a:noFill/>
            <a:miter lim="800000"/>
            <a:headEnd/>
            <a:tailEnd/>
          </a:ln>
          <a:effectLst/>
        </p:spPr>
        <p:txBody>
          <a:bodyPr lIns="219934" tIns="109967" rIns="219934" bIns="109967">
            <a:spAutoFit/>
          </a:bodyPr>
          <a:lstStyle/>
          <a:p>
            <a:pPr defTabSz="2200275">
              <a:spcBef>
                <a:spcPct val="50000"/>
              </a:spcBef>
            </a:pPr>
            <a:endParaRPr lang="es-ES"/>
          </a:p>
        </p:txBody>
      </p:sp>
      <p:graphicFrame>
        <p:nvGraphicFramePr>
          <p:cNvPr id="379914" name="Group 10"/>
          <p:cNvGraphicFramePr>
            <a:graphicFrameLocks noGrp="1"/>
          </p:cNvGraphicFramePr>
          <p:nvPr/>
        </p:nvGraphicFramePr>
        <p:xfrm>
          <a:off x="13076238" y="7197725"/>
          <a:ext cx="8320087" cy="4464184"/>
        </p:xfrm>
        <a:graphic>
          <a:graphicData uri="http://schemas.openxmlformats.org/drawingml/2006/table">
            <a:tbl>
              <a:tblPr/>
              <a:tblGrid>
                <a:gridCol w="2876550"/>
                <a:gridCol w="2719387"/>
                <a:gridCol w="2724150"/>
              </a:tblGrid>
              <a:tr h="4143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2E49D5"/>
                          </a:solidFill>
                          <a:effectLst/>
                          <a:latin typeface="Arial" charset="0"/>
                          <a:hlinkClick r:id="rId6"/>
                        </a:rPr>
                        <a:t>Dedicatorias</a:t>
                      </a:r>
                      <a:endParaRPr kumimoji="0" lang="es-ES_tradnl" sz="2800" b="1" i="0" u="none" strike="noStrike" cap="none" normalizeH="0" baseline="0" smtClean="0">
                        <a:ln>
                          <a:noFill/>
                        </a:ln>
                        <a:solidFill>
                          <a:srgbClr val="2E49D5"/>
                        </a:solidFill>
                        <a:effectLst/>
                        <a:latin typeface="Arial"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7"/>
                        </a:rPr>
                        <a:t>Fechas Especiales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8"/>
                        </a:rPr>
                        <a:t>Graciosos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445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9"/>
                        </a:rPr>
                        <a:t>Historia y Arte</a:t>
                      </a:r>
                      <a:endParaRPr kumimoji="0" lang="es-ES_tradnl" sz="2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10"/>
                        </a:rPr>
                        <a:t>Lugares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11"/>
                        </a:rPr>
                        <a:t>Musicales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143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12"/>
                        </a:rPr>
                        <a:t>Naturaleza y Ciencias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13"/>
                        </a:rPr>
                        <a:t>Política</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14"/>
                        </a:rPr>
                        <a:t>Reflexión</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460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15"/>
                        </a:rPr>
                        <a:t>Religiosos</a:t>
                      </a:r>
                      <a:endParaRPr kumimoji="0" lang="es-ES_tradnl" sz="2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16"/>
                        </a:rPr>
                        <a:t>Románticos</a:t>
                      </a:r>
                      <a:endParaRPr kumimoji="0" lang="es-ES_tradnl" sz="2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17"/>
                        </a:rPr>
                        <a:t>Salud</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379936" name="Text Box 32"/>
          <p:cNvSpPr txBox="1">
            <a:spLocks noChangeArrowheads="1"/>
          </p:cNvSpPr>
          <p:nvPr/>
        </p:nvSpPr>
        <p:spPr bwMode="auto">
          <a:xfrm>
            <a:off x="2378075" y="6216650"/>
            <a:ext cx="8320088" cy="787400"/>
          </a:xfrm>
          <a:prstGeom prst="rect">
            <a:avLst/>
          </a:prstGeom>
          <a:noFill/>
          <a:ln w="9525">
            <a:noFill/>
            <a:miter lim="800000"/>
            <a:headEnd/>
            <a:tailEnd/>
          </a:ln>
          <a:effectLst/>
        </p:spPr>
        <p:txBody>
          <a:bodyPr lIns="219934" tIns="109967" rIns="219934" bIns="109967">
            <a:spAutoFit/>
          </a:bodyPr>
          <a:lstStyle/>
          <a:p>
            <a:pPr algn="ctr" defTabSz="2200275">
              <a:spcBef>
                <a:spcPct val="50000"/>
              </a:spcBef>
            </a:pPr>
            <a:r>
              <a:rPr lang="es-ES_tradnl" b="1" u="sng">
                <a:solidFill>
                  <a:srgbClr val="04265C"/>
                </a:solidFill>
                <a:latin typeface="Berlin Sans FB Demi" pitchFamily="34" charset="0"/>
              </a:rPr>
              <a:t>Propia Creación</a:t>
            </a:r>
          </a:p>
        </p:txBody>
      </p:sp>
      <p:sp>
        <p:nvSpPr>
          <p:cNvPr id="379937" name="Text Box 33"/>
          <p:cNvSpPr txBox="1">
            <a:spLocks noChangeArrowheads="1"/>
          </p:cNvSpPr>
          <p:nvPr/>
        </p:nvSpPr>
        <p:spPr bwMode="auto">
          <a:xfrm>
            <a:off x="13076238" y="6216650"/>
            <a:ext cx="8320087" cy="787400"/>
          </a:xfrm>
          <a:prstGeom prst="rect">
            <a:avLst/>
          </a:prstGeom>
          <a:noFill/>
          <a:ln w="9525">
            <a:noFill/>
            <a:miter lim="800000"/>
            <a:headEnd/>
            <a:tailEnd/>
          </a:ln>
          <a:effectLst/>
        </p:spPr>
        <p:txBody>
          <a:bodyPr lIns="219934" tIns="109967" rIns="219934" bIns="109967">
            <a:spAutoFit/>
          </a:bodyPr>
          <a:lstStyle/>
          <a:p>
            <a:pPr algn="ctr" defTabSz="2200275">
              <a:spcBef>
                <a:spcPct val="50000"/>
              </a:spcBef>
            </a:pPr>
            <a:r>
              <a:rPr lang="es-ES_tradnl" b="1" u="sng">
                <a:solidFill>
                  <a:srgbClr val="04265C"/>
                </a:solidFill>
                <a:latin typeface="Berlin Sans FB Demi" pitchFamily="34" charset="0"/>
              </a:rPr>
              <a:t>De la Red</a:t>
            </a:r>
          </a:p>
        </p:txBody>
      </p:sp>
      <p:graphicFrame>
        <p:nvGraphicFramePr>
          <p:cNvPr id="379938" name="Group 34"/>
          <p:cNvGraphicFramePr>
            <a:graphicFrameLocks noGrp="1"/>
          </p:cNvGraphicFramePr>
          <p:nvPr/>
        </p:nvGraphicFramePr>
        <p:xfrm>
          <a:off x="2378075" y="7197725"/>
          <a:ext cx="8320088" cy="4464184"/>
        </p:xfrm>
        <a:graphic>
          <a:graphicData uri="http://schemas.openxmlformats.org/drawingml/2006/table">
            <a:tbl>
              <a:tblPr/>
              <a:tblGrid>
                <a:gridCol w="2876550"/>
                <a:gridCol w="2719388"/>
                <a:gridCol w="2724150"/>
              </a:tblGrid>
              <a:tr h="4143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2E49D5"/>
                          </a:solidFill>
                          <a:effectLst/>
                          <a:latin typeface="Arial" charset="0"/>
                          <a:hlinkClick r:id="rId18"/>
                        </a:rPr>
                        <a:t>Dedicatorias</a:t>
                      </a:r>
                      <a:endParaRPr kumimoji="0" lang="es-ES_tradnl" sz="2800" b="1" i="0" u="none" strike="noStrike" cap="none" normalizeH="0" baseline="0" smtClean="0">
                        <a:ln>
                          <a:noFill/>
                        </a:ln>
                        <a:solidFill>
                          <a:srgbClr val="2E49D5"/>
                        </a:solidFill>
                        <a:effectLst/>
                        <a:latin typeface="Arial"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19"/>
                        </a:rPr>
                        <a:t>Fechas Especiales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0"/>
                        </a:rPr>
                        <a:t>Graciosos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445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1"/>
                        </a:rPr>
                        <a:t>Historia y Arte</a:t>
                      </a:r>
                      <a:endParaRPr kumimoji="0" lang="es-ES_tradnl" sz="2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2"/>
                        </a:rPr>
                        <a:t>Lugares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3"/>
                        </a:rPr>
                        <a:t>Musicales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143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4"/>
                        </a:rPr>
                        <a:t>Naturaleza y Ciencias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5"/>
                        </a:rPr>
                        <a:t>Política</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6"/>
                        </a:rPr>
                        <a:t>Reflexión</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460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7"/>
                        </a:rPr>
                        <a:t>Religiosos</a:t>
                      </a:r>
                      <a:endParaRPr kumimoji="0" lang="es-ES_tradnl" sz="2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8"/>
                        </a:rPr>
                        <a:t>Románticos</a:t>
                      </a: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2800" b="1" i="0" u="none" strike="noStrike" cap="none" normalizeH="0" baseline="0" smtClean="0">
                          <a:ln>
                            <a:noFill/>
                          </a:ln>
                          <a:solidFill>
                            <a:srgbClr val="0000FF"/>
                          </a:solidFill>
                          <a:effectLst/>
                          <a:latin typeface="Arial" charset="0"/>
                          <a:hlinkClick r:id="rId29"/>
                        </a:rPr>
                        <a:t>Salud</a:t>
                      </a:r>
                      <a:endParaRPr kumimoji="0" lang="es-ES_tradnl" sz="2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2800" b="1" i="0" u="none" strike="noStrike" cap="none" normalizeH="0" baseline="0" smtClean="0">
                        <a:ln>
                          <a:noFill/>
                        </a:ln>
                        <a:solidFill>
                          <a:srgbClr val="0000FF"/>
                        </a:solidFill>
                        <a:effectLst/>
                        <a:latin typeface="Arial"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379960" name="Picture 56" descr="logo">
            <a:hlinkClick r:id="rId4"/>
          </p:cNvPr>
          <p:cNvPicPr>
            <a:picLocks noChangeAspect="1" noChangeArrowheads="1"/>
          </p:cNvPicPr>
          <p:nvPr/>
        </p:nvPicPr>
        <p:blipFill>
          <a:blip r:embed="rId30"/>
          <a:srcRect/>
          <a:stretch>
            <a:fillRect/>
          </a:stretch>
        </p:blipFill>
        <p:spPr bwMode="auto">
          <a:xfrm>
            <a:off x="1584325" y="1471613"/>
            <a:ext cx="20605750" cy="2781300"/>
          </a:xfrm>
          <a:prstGeom prst="rect">
            <a:avLst/>
          </a:prstGeom>
          <a:noFill/>
          <a:ln w="38100">
            <a:solidFill>
              <a:schemeClr val="tx1"/>
            </a:solidFill>
            <a:miter lim="800000"/>
            <a:headEnd/>
            <a:tailEnd/>
          </a:ln>
        </p:spPr>
      </p:pic>
      <p:sp>
        <p:nvSpPr>
          <p:cNvPr id="379961" name="Text Box 57"/>
          <p:cNvSpPr txBox="1">
            <a:spLocks noChangeArrowheads="1"/>
          </p:cNvSpPr>
          <p:nvPr/>
        </p:nvSpPr>
        <p:spPr bwMode="auto">
          <a:xfrm>
            <a:off x="396875" y="5070475"/>
            <a:ext cx="23774400" cy="787400"/>
          </a:xfrm>
          <a:prstGeom prst="rect">
            <a:avLst/>
          </a:prstGeom>
          <a:noFill/>
          <a:ln w="9525">
            <a:noFill/>
            <a:miter lim="800000"/>
            <a:headEnd/>
            <a:tailEnd/>
          </a:ln>
          <a:effectLst/>
        </p:spPr>
        <p:txBody>
          <a:bodyPr lIns="219934" tIns="109967" rIns="219934" bIns="109967">
            <a:spAutoFit/>
          </a:bodyPr>
          <a:lstStyle/>
          <a:p>
            <a:pPr algn="ctr" defTabSz="2200275">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N RECUERDO DE SARA MONTIEL">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EN RECUERDO DE SARA MONTIEL</Template>
  <TotalTime>17</TotalTime>
  <Words>746</Words>
  <Application>Microsoft Office PowerPoint</Application>
  <PresentationFormat>Personalizado</PresentationFormat>
  <Paragraphs>50</Paragraphs>
  <Slides>41</Slides>
  <Notes>2</Notes>
  <HiddenSlides>0</HiddenSlides>
  <MMClips>0</MMClips>
  <ScaleCrop>false</ScaleCrop>
  <HeadingPairs>
    <vt:vector size="4" baseType="variant">
      <vt:variant>
        <vt:lpstr>Tema</vt:lpstr>
      </vt:variant>
      <vt:variant>
        <vt:i4>1</vt:i4>
      </vt:variant>
      <vt:variant>
        <vt:lpstr>Títulos de diapositiva</vt:lpstr>
      </vt:variant>
      <vt:variant>
        <vt:i4>41</vt:i4>
      </vt:variant>
    </vt:vector>
  </HeadingPairs>
  <TitlesOfParts>
    <vt:vector size="42" baseType="lpstr">
      <vt:lpstr>EN RECUERDO DE SARA MONTIEL</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2013-04-09T12:50:13Z</dcterms:created>
  <dcterms:modified xsi:type="dcterms:W3CDTF">2013-04-09T13:07:37Z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