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15" r:id="rId3"/>
    <p:sldId id="256" r:id="rId4"/>
    <p:sldId id="291" r:id="rId5"/>
    <p:sldId id="314" r:id="rId6"/>
    <p:sldId id="308" r:id="rId7"/>
    <p:sldId id="258" r:id="rId8"/>
    <p:sldId id="265" r:id="rId9"/>
    <p:sldId id="286" r:id="rId10"/>
    <p:sldId id="272" r:id="rId11"/>
    <p:sldId id="269" r:id="rId12"/>
    <p:sldId id="259" r:id="rId13"/>
    <p:sldId id="289" r:id="rId14"/>
    <p:sldId id="293" r:id="rId15"/>
    <p:sldId id="294" r:id="rId16"/>
    <p:sldId id="274" r:id="rId17"/>
    <p:sldId id="292" r:id="rId18"/>
    <p:sldId id="296" r:id="rId19"/>
    <p:sldId id="260" r:id="rId20"/>
    <p:sldId id="287" r:id="rId21"/>
    <p:sldId id="302" r:id="rId22"/>
    <p:sldId id="297" r:id="rId23"/>
    <p:sldId id="270" r:id="rId24"/>
    <p:sldId id="309" r:id="rId25"/>
    <p:sldId id="275" r:id="rId26"/>
    <p:sldId id="283" r:id="rId27"/>
    <p:sldId id="307" r:id="rId28"/>
    <p:sldId id="299" r:id="rId29"/>
    <p:sldId id="290" r:id="rId30"/>
    <p:sldId id="279" r:id="rId31"/>
    <p:sldId id="280" r:id="rId32"/>
    <p:sldId id="262" r:id="rId33"/>
    <p:sldId id="324" r:id="rId34"/>
    <p:sldId id="298" r:id="rId35"/>
    <p:sldId id="305" r:id="rId36"/>
    <p:sldId id="271" r:id="rId37"/>
    <p:sldId id="257" r:id="rId38"/>
    <p:sldId id="295" r:id="rId39"/>
    <p:sldId id="267" r:id="rId40"/>
    <p:sldId id="264" r:id="rId41"/>
    <p:sldId id="273" r:id="rId42"/>
    <p:sldId id="288" r:id="rId43"/>
    <p:sldId id="323" r:id="rId44"/>
    <p:sldId id="325"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Yen86+8HRNNN3ejAwtScA" hashData="ZEewf/Rno9sC7HN/QH560yaUnJ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026" y="-30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316C7-CB8E-4588-8338-A59DFE8349D4}" type="datetimeFigureOut">
              <a:rPr lang="es-ES" smtClean="0"/>
              <a:pPr/>
              <a:t>27/01/2015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D672F6-35A5-4BC3-AFF4-0A4E2A21FF5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8D672F6-35A5-4BC3-AFF4-0A4E2A21FF51}"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F952ACA-B5B0-4AF0-8A5E-5540F6DC7DC3}" type="datetimeFigureOut">
              <a:rPr lang="es-ES" smtClean="0"/>
              <a:pPr/>
              <a:t>27/01/2015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F614540-5A73-4182-89A7-9D4E33018A7C}" type="slidenum">
              <a:rPr lang="es-ES" smtClean="0"/>
              <a:pPr/>
              <a:t>‹Nº›</a:t>
            </a:fld>
            <a:endParaRPr lang="es-ES"/>
          </a:p>
        </p:txBody>
      </p:sp>
    </p:spTree>
  </p:cSld>
  <p:clrMapOvr>
    <a:masterClrMapping/>
  </p:clrMapOvr>
  <p:transition spd="slow" advTm="5000">
    <p:checke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A9A67A9-DB6A-4B88-9342-FA23A1873D6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952ACA-B5B0-4AF0-8A5E-5540F6DC7DC3}" type="datetimeFigureOut">
              <a:rPr lang="es-ES" smtClean="0"/>
              <a:pPr/>
              <a:t>27/01/2015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614540-5A73-4182-89A7-9D4E33018A7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hecke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190C9E0-3825-4DEA-A718-3F939358047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4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6.jpe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9" name="Picture 3" descr="illusion-010"/>
          <p:cNvPicPr>
            <a:picLocks noChangeAspect="1" noChangeArrowheads="1"/>
          </p:cNvPicPr>
          <p:nvPr/>
        </p:nvPicPr>
        <p:blipFill>
          <a:blip r:embed="rId3" cstate="print">
            <a:duotone>
              <a:prstClr val="black"/>
              <a:schemeClr val="accent6">
                <a:tint val="45000"/>
                <a:satMod val="400000"/>
              </a:schemeClr>
            </a:duotone>
            <a:lum bright="-39000"/>
          </a:blip>
          <a:srcRect/>
          <a:stretch>
            <a:fillRect/>
          </a:stretch>
        </p:blipFill>
        <p:spPr bwMode="auto">
          <a:xfrm>
            <a:off x="0" y="0"/>
            <a:ext cx="9144000" cy="6896100"/>
          </a:xfrm>
          <a:prstGeom prst="rect">
            <a:avLst/>
          </a:prstGeom>
          <a:noFill/>
          <a:ln w="9525">
            <a:noFill/>
            <a:miter lim="800000"/>
            <a:headEnd/>
            <a:tailEnd/>
          </a:ln>
        </p:spPr>
      </p:pic>
      <p:sp>
        <p:nvSpPr>
          <p:cNvPr id="6" name="5 Rectángulo"/>
          <p:cNvSpPr/>
          <p:nvPr/>
        </p:nvSpPr>
        <p:spPr>
          <a:xfrm>
            <a:off x="357158" y="714356"/>
            <a:ext cx="8358214" cy="4524297"/>
          </a:xfrm>
          <a:prstGeom prst="rect">
            <a:avLst/>
          </a:prstGeom>
        </p:spPr>
        <p:txBody>
          <a:bodyPr wrap="square" lIns="91422" tIns="45711" rIns="91422" bIns="45711">
            <a:spAutoFit/>
          </a:bodyPr>
          <a:lstStyle/>
          <a:p>
            <a:pPr algn="ctr">
              <a:defRPr/>
            </a:pPr>
            <a:endParaRPr lang="es-ES" sz="72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a:p>
            <a:pPr algn="ctr">
              <a:defRPr/>
            </a:pP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En Recuerdo </a:t>
            </a:r>
          </a:p>
          <a:p>
            <a:pPr algn="ctr">
              <a:defRPr/>
            </a:pP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 </a:t>
            </a:r>
          </a:p>
          <a:p>
            <a:pPr algn="ctr">
              <a:defRPr/>
            </a:pP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Demis Roussos</a:t>
            </a:r>
            <a:endPar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spd="slow" advTm="17000">
    <p:checker dir="vert"/>
    <p:sndAc>
      <p:stSnd loop="1">
        <p:snd r:embed="rId2" name="morir al lado de tu amor314.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5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5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286000" y="2136339"/>
            <a:ext cx="6174432" cy="4401205"/>
          </a:xfrm>
          <a:prstGeom prst="rect">
            <a:avLst/>
          </a:prstGeom>
        </p:spPr>
        <p:txBody>
          <a:bodyPr wrap="square">
            <a:spAutoFit/>
          </a:bodyPr>
          <a:lstStyle/>
          <a:p>
            <a:r>
              <a:rPr lang="es-ES" sz="2800" b="1" i="1" dirty="0" smtClean="0"/>
              <a:t>Roussos fallece la mañana del 25 de enero de 2015 en un hospital privado de Atenas, Grecia. </a:t>
            </a:r>
          </a:p>
          <a:p>
            <a:r>
              <a:rPr lang="es-ES" sz="2800" b="1" i="1" dirty="0" smtClean="0"/>
              <a:t>Su muerte fue confirmada un día después por su amigo, el periodista Nikos Aliagas</a:t>
            </a:r>
            <a:r>
              <a:rPr lang="es-ES" sz="2800" b="1" i="1" dirty="0"/>
              <a:t> </a:t>
            </a:r>
            <a:r>
              <a:rPr lang="es-ES" sz="2800" b="1" i="1" dirty="0" smtClean="0"/>
              <a:t>quien difundió la noticia con un tweet tanto en Grecia como en Francia, también confirmada el mismo día por su hija, quien dio a conocer la noticia a los medios griegos y </a:t>
            </a:r>
            <a:r>
              <a:rPr lang="es-ES" sz="2800" b="1" i="1" dirty="0" smtClean="0"/>
              <a:t>franceses.</a:t>
            </a:r>
            <a:endParaRPr lang="es-ES" sz="2800" b="1" i="1" dirty="0"/>
          </a:p>
        </p:txBody>
      </p:sp>
      <p:pic>
        <p:nvPicPr>
          <p:cNvPr id="3" name="Picture 2" descr="C:\Users\FUNDACIO\Desktop\demis roussos\item_23922.jpg"/>
          <p:cNvPicPr>
            <a:picLocks noChangeAspect="1" noChangeArrowheads="1"/>
          </p:cNvPicPr>
          <p:nvPr/>
        </p:nvPicPr>
        <p:blipFill>
          <a:blip r:embed="rId2"/>
          <a:srcRect/>
          <a:stretch>
            <a:fillRect/>
          </a:stretch>
        </p:blipFill>
        <p:spPr bwMode="auto">
          <a:xfrm>
            <a:off x="285720" y="285728"/>
            <a:ext cx="1857388" cy="2166952"/>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4053" y="5788150"/>
            <a:ext cx="1567374" cy="997261"/>
          </a:xfrm>
          <a:prstGeom prst="rect">
            <a:avLst/>
          </a:prstGeom>
          <a:noFill/>
          <a:ln w="9525">
            <a:noFill/>
            <a:miter lim="800000"/>
            <a:headEnd/>
            <a:tailEnd/>
          </a:ln>
        </p:spPr>
      </p:pic>
    </p:spTree>
  </p:cSld>
  <p:clrMapOvr>
    <a:masterClrMapping/>
  </p:clrMapOvr>
  <p:transition spd="slow" advTm="22000">
    <p:checke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FUNDACIO\Desktop\Demis_Roussos_-_For_843754a.jpg"/>
          <p:cNvPicPr>
            <a:picLocks noChangeAspect="1" noChangeArrowheads="1"/>
          </p:cNvPicPr>
          <p:nvPr/>
        </p:nvPicPr>
        <p:blipFill>
          <a:blip r:embed="rId2"/>
          <a:srcRect/>
          <a:stretch>
            <a:fillRect/>
          </a:stretch>
        </p:blipFill>
        <p:spPr bwMode="auto">
          <a:xfrm>
            <a:off x="0" y="0"/>
            <a:ext cx="10787106"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52226" name="Picture 2" descr="C:\Users\FUNDACIO\Desktop\images.jpg"/>
          <p:cNvPicPr>
            <a:picLocks noChangeAspect="1" noChangeArrowheads="1"/>
          </p:cNvPicPr>
          <p:nvPr/>
        </p:nvPicPr>
        <p:blipFill>
          <a:blip r:embed="rId4"/>
          <a:srcRect/>
          <a:stretch>
            <a:fillRect/>
          </a:stretch>
        </p:blipFill>
        <p:spPr bwMode="auto">
          <a:xfrm>
            <a:off x="0" y="1659024"/>
            <a:ext cx="6940901" cy="5198976"/>
          </a:xfrm>
          <a:prstGeom prst="rect">
            <a:avLst/>
          </a:prstGeom>
          <a:noFill/>
        </p:spPr>
      </p:pic>
      <p:pic>
        <p:nvPicPr>
          <p:cNvPr id="3" name="Picture 2" descr="C:\Users\FUNDACIO\Desktop\hqdefault.jpg"/>
          <p:cNvPicPr>
            <a:picLocks noChangeAspect="1" noChangeArrowheads="1"/>
          </p:cNvPicPr>
          <p:nvPr/>
        </p:nvPicPr>
        <p:blipFill>
          <a:blip r:embed="rId5"/>
          <a:srcRect l="15625" r="15624"/>
          <a:stretch>
            <a:fillRect/>
          </a:stretch>
        </p:blipFill>
        <p:spPr bwMode="auto">
          <a:xfrm>
            <a:off x="5429256" y="428604"/>
            <a:ext cx="3143272" cy="3429000"/>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46082" name="Picture 2" descr="C:\Users\FUNDACIO\Desktop\B8Rg2CmCcAA9w0D.jpg"/>
          <p:cNvPicPr>
            <a:picLocks noChangeAspect="1" noChangeArrowheads="1"/>
          </p:cNvPicPr>
          <p:nvPr/>
        </p:nvPicPr>
        <p:blipFill>
          <a:blip r:embed="rId3"/>
          <a:srcRect/>
          <a:stretch>
            <a:fillRect/>
          </a:stretch>
        </p:blipFill>
        <p:spPr bwMode="auto">
          <a:xfrm>
            <a:off x="214282" y="928670"/>
            <a:ext cx="8629123" cy="4857784"/>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71736" y="2571744"/>
            <a:ext cx="6048672" cy="3970318"/>
          </a:xfrm>
          <a:prstGeom prst="rect">
            <a:avLst/>
          </a:prstGeom>
        </p:spPr>
        <p:txBody>
          <a:bodyPr wrap="square">
            <a:spAutoFit/>
          </a:bodyPr>
          <a:lstStyle/>
          <a:p>
            <a:r>
              <a:rPr lang="es-ES" sz="3600" b="1" i="1" dirty="0" smtClean="0"/>
              <a:t>Artemios Ventouris Roussos</a:t>
            </a:r>
            <a:r>
              <a:rPr lang="es-ES" sz="3600" i="1" dirty="0" smtClean="0"/>
              <a:t>, más conocido como </a:t>
            </a:r>
            <a:r>
              <a:rPr lang="es-ES" sz="3600" b="1" i="1" dirty="0" smtClean="0"/>
              <a:t>Demis Roussos</a:t>
            </a:r>
            <a:r>
              <a:rPr lang="es-ES" sz="3600" i="1" dirty="0" smtClean="0"/>
              <a:t> (Alejandría, 15 de junio de 1946 - Atenas, 25 de enero de 2015), fue un cantante y artista griego nacido en Egipto.</a:t>
            </a:r>
            <a:endParaRPr lang="es-ES" sz="3600" i="1" dirty="0"/>
          </a:p>
        </p:txBody>
      </p:sp>
      <p:pic>
        <p:nvPicPr>
          <p:cNvPr id="3" name="Picture 2" descr="C:\Users\FUNDACIO\Desktop\demis roussos\item_23922.jpg"/>
          <p:cNvPicPr>
            <a:picLocks noChangeAspect="1" noChangeArrowheads="1"/>
          </p:cNvPicPr>
          <p:nvPr/>
        </p:nvPicPr>
        <p:blipFill>
          <a:blip r:embed="rId2"/>
          <a:srcRect/>
          <a:stretch>
            <a:fillRect/>
          </a:stretch>
        </p:blipFill>
        <p:spPr bwMode="auto">
          <a:xfrm>
            <a:off x="285720" y="285728"/>
            <a:ext cx="1857388" cy="2166952"/>
          </a:xfrm>
          <a:prstGeom prst="rect">
            <a:avLst/>
          </a:prstGeom>
          <a:noFill/>
        </p:spPr>
      </p:pic>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1210" y="5788149"/>
            <a:ext cx="1567374" cy="997261"/>
          </a:xfrm>
          <a:prstGeom prst="rect">
            <a:avLst/>
          </a:prstGeom>
          <a:noFill/>
          <a:ln w="9525">
            <a:noFill/>
            <a:miter lim="800000"/>
            <a:headEnd/>
            <a:tailEnd/>
          </a:ln>
        </p:spPr>
      </p:pic>
    </p:spTree>
  </p:cSld>
  <p:clrMapOvr>
    <a:masterClrMapping/>
  </p:clrMapOvr>
  <p:transition spd="slow" advTm="20000">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demis roussos\04d-demis-roussos.jpg"/>
          <p:cNvPicPr>
            <a:picLocks noChangeAspect="1" noChangeArrowheads="1"/>
          </p:cNvPicPr>
          <p:nvPr/>
        </p:nvPicPr>
        <p:blipFill>
          <a:blip r:embed="rId2"/>
          <a:srcRect/>
          <a:stretch>
            <a:fillRect/>
          </a:stretch>
        </p:blipFill>
        <p:spPr bwMode="auto">
          <a:xfrm>
            <a:off x="-111125" y="-344488"/>
            <a:ext cx="11430000" cy="7620001"/>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24578" name="Picture 2" descr="C:\Users\FUNDACIO\Desktop\maxresdefault.jpg"/>
          <p:cNvPicPr>
            <a:picLocks noChangeAspect="1" noChangeArrowheads="1"/>
          </p:cNvPicPr>
          <p:nvPr/>
        </p:nvPicPr>
        <p:blipFill>
          <a:blip r:embed="rId3"/>
          <a:srcRect/>
          <a:stretch>
            <a:fillRect/>
          </a:stretch>
        </p:blipFill>
        <p:spPr bwMode="auto">
          <a:xfrm>
            <a:off x="357158" y="857232"/>
            <a:ext cx="8358246" cy="4701514"/>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FUNDACIO\Desktop\demis roussos\2582263_demis-roussos.jpg"/>
          <p:cNvPicPr>
            <a:picLocks noChangeAspect="1" noChangeArrowheads="1"/>
          </p:cNvPicPr>
          <p:nvPr/>
        </p:nvPicPr>
        <p:blipFill>
          <a:blip r:embed="rId2"/>
          <a:srcRect/>
          <a:stretch>
            <a:fillRect/>
          </a:stretch>
        </p:blipFill>
        <p:spPr bwMode="auto">
          <a:xfrm>
            <a:off x="-642974" y="0"/>
            <a:ext cx="6206167" cy="6858000"/>
          </a:xfrm>
          <a:prstGeom prst="rect">
            <a:avLst/>
          </a:prstGeom>
          <a:noFill/>
        </p:spPr>
      </p:pic>
      <p:pic>
        <p:nvPicPr>
          <p:cNvPr id="3" name="Picture 2" descr="C:\Users\FUNDACIO\Desktop\demis roussos\04b-demis-roussos.jpg"/>
          <p:cNvPicPr>
            <a:picLocks noChangeAspect="1" noChangeArrowheads="1"/>
          </p:cNvPicPr>
          <p:nvPr/>
        </p:nvPicPr>
        <p:blipFill>
          <a:blip r:embed="rId3"/>
          <a:srcRect/>
          <a:stretch>
            <a:fillRect/>
          </a:stretch>
        </p:blipFill>
        <p:spPr bwMode="auto">
          <a:xfrm>
            <a:off x="4714876" y="-49"/>
            <a:ext cx="4572032" cy="6858049"/>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9218" name="Picture 2" descr="C:\Users\FUNDACIO\Desktop\demis roussos\54c637b0088c4.jpg"/>
          <p:cNvPicPr>
            <a:picLocks noChangeAspect="1" noChangeArrowheads="1"/>
          </p:cNvPicPr>
          <p:nvPr/>
        </p:nvPicPr>
        <p:blipFill>
          <a:blip r:embed="rId3"/>
          <a:srcRect/>
          <a:stretch>
            <a:fillRect/>
          </a:stretch>
        </p:blipFill>
        <p:spPr bwMode="auto">
          <a:xfrm>
            <a:off x="214282" y="571480"/>
            <a:ext cx="8660678" cy="5286388"/>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71670" y="2500306"/>
            <a:ext cx="6858048" cy="3970318"/>
          </a:xfrm>
          <a:prstGeom prst="rect">
            <a:avLst/>
          </a:prstGeom>
        </p:spPr>
        <p:txBody>
          <a:bodyPr wrap="square">
            <a:spAutoFit/>
          </a:bodyPr>
          <a:lstStyle/>
          <a:p>
            <a:r>
              <a:rPr lang="es-ES" sz="2800" b="1" i="1" dirty="0" smtClean="0"/>
              <a:t>Nació en Egipto, hijo de una familia griega</a:t>
            </a:r>
            <a:r>
              <a:rPr lang="es-ES" sz="2800" b="1" i="1" dirty="0"/>
              <a:t> </a:t>
            </a:r>
            <a:r>
              <a:rPr lang="es-ES" sz="2800" b="1" i="1" dirty="0" smtClean="0"/>
              <a:t>expatriada. Sus padres, Yorgos y Olga, también nacieron en Egipto y crecieron en Alejandría. Tras perderlo todo debido a las políticas del gobierno de Gamal Abdel Nasser, regresaron a Grecia</a:t>
            </a:r>
            <a:r>
              <a:rPr lang="es-ES" sz="2800" b="1" i="1" dirty="0"/>
              <a:t> </a:t>
            </a:r>
            <a:r>
              <a:rPr lang="es-ES" sz="2800" b="1" i="1" dirty="0" smtClean="0"/>
              <a:t>después de la Guerra de Suez. Su madre, Olga, es más conocida con el nombre artístico de Nelly Mazloum.</a:t>
            </a:r>
            <a:endParaRPr lang="es-ES" sz="2800" b="1" i="1" dirty="0"/>
          </a:p>
        </p:txBody>
      </p:sp>
      <p:pic>
        <p:nvPicPr>
          <p:cNvPr id="3" name="Picture 2" descr="C:\Users\FUNDACIO\Desktop\demis roussos\item_23922.jpg"/>
          <p:cNvPicPr>
            <a:picLocks noChangeAspect="1" noChangeArrowheads="1"/>
          </p:cNvPicPr>
          <p:nvPr/>
        </p:nvPicPr>
        <p:blipFill>
          <a:blip r:embed="rId2"/>
          <a:srcRect/>
          <a:stretch>
            <a:fillRect/>
          </a:stretch>
        </p:blipFill>
        <p:spPr bwMode="auto">
          <a:xfrm>
            <a:off x="285720" y="285728"/>
            <a:ext cx="1857388" cy="2166952"/>
          </a:xfrm>
          <a:prstGeom prst="rect">
            <a:avLst/>
          </a:prstGeom>
          <a:noFill/>
        </p:spPr>
      </p:pic>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58335" y="5788149"/>
            <a:ext cx="1567374" cy="997261"/>
          </a:xfrm>
          <a:prstGeom prst="rect">
            <a:avLst/>
          </a:prstGeom>
          <a:noFill/>
          <a:ln w="9525">
            <a:noFill/>
            <a:miter lim="800000"/>
            <a:headEnd/>
            <a:tailEnd/>
          </a:ln>
        </p:spPr>
      </p:pic>
    </p:spTree>
  </p:cSld>
  <p:clrMapOvr>
    <a:masterClrMapping/>
  </p:clrMapOvr>
  <p:transition spd="slow" advTm="20000">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26626" name="Picture 2" descr="C:\Users\FUNDACIO\Desktop\Demis-Roussos-in-1976_-003.jpg"/>
          <p:cNvPicPr>
            <a:picLocks noChangeAspect="1" noChangeArrowheads="1"/>
          </p:cNvPicPr>
          <p:nvPr/>
        </p:nvPicPr>
        <p:blipFill>
          <a:blip r:embed="rId3"/>
          <a:srcRect/>
          <a:stretch>
            <a:fillRect/>
          </a:stretch>
        </p:blipFill>
        <p:spPr bwMode="auto">
          <a:xfrm>
            <a:off x="285720" y="785794"/>
            <a:ext cx="8593688" cy="5156213"/>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FUNDACIO\Desktop\DEMIS-ROUSSOS_3176844a.jpg"/>
          <p:cNvPicPr>
            <a:picLocks noChangeAspect="1" noChangeArrowheads="1"/>
          </p:cNvPicPr>
          <p:nvPr/>
        </p:nvPicPr>
        <p:blipFill>
          <a:blip r:embed="rId2"/>
          <a:srcRect/>
          <a:stretch>
            <a:fillRect/>
          </a:stretch>
        </p:blipFill>
        <p:spPr bwMode="auto">
          <a:xfrm>
            <a:off x="-1712264" y="0"/>
            <a:ext cx="10958660"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19050"/>
            <a:ext cx="9144000" cy="6877050"/>
          </a:xfrm>
          <a:prstGeom prst="rect">
            <a:avLst/>
          </a:prstGeom>
          <a:noFill/>
          <a:ln w="9525">
            <a:noFill/>
            <a:miter lim="800000"/>
            <a:headEnd/>
            <a:tailEnd/>
          </a:ln>
        </p:spPr>
      </p:pic>
      <p:pic>
        <p:nvPicPr>
          <p:cNvPr id="31746" name="Picture 2" descr="C:\Users\FUNDACIO\Desktop\imagesCABDF7CK.jpg"/>
          <p:cNvPicPr>
            <a:picLocks noChangeAspect="1" noChangeArrowheads="1"/>
          </p:cNvPicPr>
          <p:nvPr/>
        </p:nvPicPr>
        <p:blipFill>
          <a:blip r:embed="rId3"/>
          <a:srcRect/>
          <a:stretch>
            <a:fillRect/>
          </a:stretch>
        </p:blipFill>
        <p:spPr bwMode="auto">
          <a:xfrm rot="21124352">
            <a:off x="357157" y="500042"/>
            <a:ext cx="3786215" cy="3786214"/>
          </a:xfrm>
          <a:prstGeom prst="rect">
            <a:avLst/>
          </a:prstGeom>
          <a:noFill/>
        </p:spPr>
      </p:pic>
      <p:pic>
        <p:nvPicPr>
          <p:cNvPr id="5" name="Picture 2" descr="C:\Users\FUNDACIO\Desktop\demis roussos\04h-demis-roussos.jpg"/>
          <p:cNvPicPr>
            <a:picLocks noChangeAspect="1" noChangeArrowheads="1"/>
          </p:cNvPicPr>
          <p:nvPr/>
        </p:nvPicPr>
        <p:blipFill>
          <a:blip r:embed="rId4"/>
          <a:srcRect/>
          <a:stretch>
            <a:fillRect/>
          </a:stretch>
        </p:blipFill>
        <p:spPr bwMode="auto">
          <a:xfrm rot="499928">
            <a:off x="4810127" y="1142984"/>
            <a:ext cx="3690963" cy="5536444"/>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Users\FUNDACIO\Desktop\Demis-Roussos-Unexpected-Gem-600x400.jpg"/>
          <p:cNvPicPr>
            <a:picLocks noChangeAspect="1" noChangeArrowheads="1"/>
          </p:cNvPicPr>
          <p:nvPr/>
        </p:nvPicPr>
        <p:blipFill>
          <a:blip r:embed="rId2"/>
          <a:srcRect/>
          <a:stretch>
            <a:fillRect/>
          </a:stretch>
        </p:blipFill>
        <p:spPr bwMode="auto">
          <a:xfrm>
            <a:off x="-857288" y="0"/>
            <a:ext cx="10287000"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29698" name="Picture 2" descr="C:\Users\FUNDACIO\Desktop\_80541691_462269256.jpg"/>
          <p:cNvPicPr>
            <a:picLocks noChangeAspect="1" noChangeArrowheads="1"/>
          </p:cNvPicPr>
          <p:nvPr/>
        </p:nvPicPr>
        <p:blipFill>
          <a:blip r:embed="rId3"/>
          <a:srcRect/>
          <a:stretch>
            <a:fillRect/>
          </a:stretch>
        </p:blipFill>
        <p:spPr bwMode="auto">
          <a:xfrm>
            <a:off x="571472" y="1142984"/>
            <a:ext cx="8244992" cy="4643470"/>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FUNDACIO\Desktop\b9743b25d1ea.jpg"/>
          <p:cNvPicPr>
            <a:picLocks noChangeAspect="1" noChangeArrowheads="1"/>
          </p:cNvPicPr>
          <p:nvPr/>
        </p:nvPicPr>
        <p:blipFill>
          <a:blip r:embed="rId2"/>
          <a:srcRect/>
          <a:stretch>
            <a:fillRect/>
          </a:stretch>
        </p:blipFill>
        <p:spPr bwMode="auto">
          <a:xfrm>
            <a:off x="-142908" y="-214338"/>
            <a:ext cx="9501255" cy="7286676"/>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2786058"/>
            <a:ext cx="8100392" cy="3724096"/>
          </a:xfrm>
          <a:prstGeom prst="rect">
            <a:avLst/>
          </a:prstGeom>
        </p:spPr>
        <p:txBody>
          <a:bodyPr wrap="square">
            <a:spAutoFit/>
          </a:bodyPr>
          <a:lstStyle/>
          <a:p>
            <a:r>
              <a:rPr lang="es-ES" sz="4400" b="1" i="1" dirty="0" smtClean="0"/>
              <a:t>Depresión</a:t>
            </a:r>
          </a:p>
          <a:p>
            <a:r>
              <a:rPr lang="es-ES" sz="3200" b="1" i="1" dirty="0" smtClean="0"/>
              <a:t>En 1982 fue coautor del libro A Question of Weight junto con su amiga íntima Veronique Skawinska en el cual narra sinceramente su lucha contra la obesidad. Durante la década de 1980 atravesó un período improductivo debido a su batalla contra la depresión.</a:t>
            </a:r>
          </a:p>
        </p:txBody>
      </p:sp>
      <p:pic>
        <p:nvPicPr>
          <p:cNvPr id="3" name="Picture 2" descr="C:\Users\FUNDACIO\Desktop\demis roussos\item_23922.jpg"/>
          <p:cNvPicPr>
            <a:picLocks noChangeAspect="1" noChangeArrowheads="1"/>
          </p:cNvPicPr>
          <p:nvPr/>
        </p:nvPicPr>
        <p:blipFill>
          <a:blip r:embed="rId2"/>
          <a:srcRect/>
          <a:stretch>
            <a:fillRect/>
          </a:stretch>
        </p:blipFill>
        <p:spPr bwMode="auto">
          <a:xfrm>
            <a:off x="285720" y="285728"/>
            <a:ext cx="1857388" cy="2166952"/>
          </a:xfrm>
          <a:prstGeom prst="rect">
            <a:avLst/>
          </a:prstGeom>
          <a:noFill/>
        </p:spPr>
      </p:pic>
    </p:spTree>
  </p:cSld>
  <p:clrMapOvr>
    <a:masterClrMapping/>
  </p:clrMapOvr>
  <p:transition spd="slow" advTm="18000">
    <p:checke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FUNDACIO\Desktop\Demis_Roussos_Guitar_large.jpg"/>
          <p:cNvPicPr>
            <a:picLocks noChangeAspect="1" noChangeArrowheads="1"/>
          </p:cNvPicPr>
          <p:nvPr/>
        </p:nvPicPr>
        <p:blipFill>
          <a:blip r:embed="rId2"/>
          <a:srcRect/>
          <a:stretch>
            <a:fillRect/>
          </a:stretch>
        </p:blipFill>
        <p:spPr bwMode="auto">
          <a:xfrm>
            <a:off x="-1143040" y="-1"/>
            <a:ext cx="10287040" cy="6813387"/>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39938" name="Picture 2" descr="C:\Users\FUNDACIO\Desktop\bf703ec38a38.jpg"/>
          <p:cNvPicPr>
            <a:picLocks noChangeAspect="1" noChangeArrowheads="1"/>
          </p:cNvPicPr>
          <p:nvPr/>
        </p:nvPicPr>
        <p:blipFill>
          <a:blip r:embed="rId3"/>
          <a:srcRect/>
          <a:stretch>
            <a:fillRect/>
          </a:stretch>
        </p:blipFill>
        <p:spPr bwMode="auto">
          <a:xfrm>
            <a:off x="285720" y="357166"/>
            <a:ext cx="4017485" cy="6072230"/>
          </a:xfrm>
          <a:prstGeom prst="rect">
            <a:avLst/>
          </a:prstGeom>
          <a:noFill/>
        </p:spPr>
      </p:pic>
      <p:pic>
        <p:nvPicPr>
          <p:cNvPr id="3" name="Picture 2" descr="C:\Users\FUNDACIO\Desktop\Sofitel_Demis_Roussos.jpg"/>
          <p:cNvPicPr>
            <a:picLocks noChangeAspect="1" noChangeArrowheads="1"/>
          </p:cNvPicPr>
          <p:nvPr/>
        </p:nvPicPr>
        <p:blipFill>
          <a:blip r:embed="rId4"/>
          <a:srcRect/>
          <a:stretch>
            <a:fillRect/>
          </a:stretch>
        </p:blipFill>
        <p:spPr bwMode="auto">
          <a:xfrm>
            <a:off x="4572000" y="428604"/>
            <a:ext cx="4185244" cy="6000792"/>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FUNDACIO\Desktop\I07294640.jpg"/>
          <p:cNvPicPr>
            <a:picLocks noChangeAspect="1" noChangeArrowheads="1"/>
          </p:cNvPicPr>
          <p:nvPr/>
        </p:nvPicPr>
        <p:blipFill>
          <a:blip r:embed="rId2"/>
          <a:srcRect/>
          <a:stretch>
            <a:fillRect/>
          </a:stretch>
        </p:blipFill>
        <p:spPr bwMode="auto">
          <a:xfrm>
            <a:off x="0" y="0"/>
            <a:ext cx="9620288" cy="7215214"/>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10243" name="Picture 3" descr="C:\Users\FUNDACIO\Desktop\demis roussos\441px-Demis_Roussos_in_Baku_2.jpg"/>
          <p:cNvPicPr>
            <a:picLocks noChangeAspect="1" noChangeArrowheads="1"/>
          </p:cNvPicPr>
          <p:nvPr/>
        </p:nvPicPr>
        <p:blipFill>
          <a:blip r:embed="rId3"/>
          <a:srcRect/>
          <a:stretch>
            <a:fillRect/>
          </a:stretch>
        </p:blipFill>
        <p:spPr bwMode="auto">
          <a:xfrm>
            <a:off x="357158" y="642918"/>
            <a:ext cx="4200525" cy="5705476"/>
          </a:xfrm>
          <a:prstGeom prst="rect">
            <a:avLst/>
          </a:prstGeom>
          <a:noFill/>
        </p:spPr>
      </p:pic>
      <p:pic>
        <p:nvPicPr>
          <p:cNvPr id="4" name="Picture 2" descr="C:\Users\FUNDACIO\Desktop\1038393-demis-roussos-avant-premiere-du-film-950x0-1.jpg"/>
          <p:cNvPicPr>
            <a:picLocks noChangeAspect="1" noChangeArrowheads="1"/>
          </p:cNvPicPr>
          <p:nvPr/>
        </p:nvPicPr>
        <p:blipFill>
          <a:blip r:embed="rId4"/>
          <a:srcRect/>
          <a:stretch>
            <a:fillRect/>
          </a:stretch>
        </p:blipFill>
        <p:spPr bwMode="auto">
          <a:xfrm>
            <a:off x="4929190" y="571480"/>
            <a:ext cx="3786214" cy="5727148"/>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FUNDACIO\Desktop\I0708888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14338" name="Picture 2" descr="C:\Users\FUNDACIO\Desktop\demis roussos\demis.jpg"/>
          <p:cNvPicPr>
            <a:picLocks noChangeAspect="1" noChangeArrowheads="1"/>
          </p:cNvPicPr>
          <p:nvPr/>
        </p:nvPicPr>
        <p:blipFill>
          <a:blip r:embed="rId3"/>
          <a:srcRect/>
          <a:stretch>
            <a:fillRect/>
          </a:stretch>
        </p:blipFill>
        <p:spPr bwMode="auto">
          <a:xfrm>
            <a:off x="1285852" y="214290"/>
            <a:ext cx="6928256" cy="6429420"/>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FUNDACIO\Desktop\imagesCA4D6J9S.jpg"/>
          <p:cNvPicPr>
            <a:picLocks noChangeAspect="1" noChangeArrowheads="1"/>
          </p:cNvPicPr>
          <p:nvPr/>
        </p:nvPicPr>
        <p:blipFill>
          <a:blip r:embed="rId2"/>
          <a:srcRect/>
          <a:stretch>
            <a:fillRect/>
          </a:stretch>
        </p:blipFill>
        <p:spPr bwMode="auto">
          <a:xfrm>
            <a:off x="0" y="0"/>
            <a:ext cx="9171445"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45058" name="Picture 2" descr="C:\Users\FUNDACIO\Desktop\Demis-Roussos.jpg"/>
          <p:cNvPicPr>
            <a:picLocks noChangeAspect="1" noChangeArrowheads="1"/>
          </p:cNvPicPr>
          <p:nvPr/>
        </p:nvPicPr>
        <p:blipFill>
          <a:blip r:embed="rId3"/>
          <a:srcRect/>
          <a:stretch>
            <a:fillRect/>
          </a:stretch>
        </p:blipFill>
        <p:spPr bwMode="auto">
          <a:xfrm>
            <a:off x="428596" y="642918"/>
            <a:ext cx="8128001" cy="5422901"/>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FUNDACIO\Desktop\Demis_Roussos_and_Promoter_Frans_Swart_larg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27650" name="Picture 2" descr="C:\Users\FUNDACIO\Desktop\_80519068_demisroussos-2012concert-getty.jpg"/>
          <p:cNvPicPr>
            <a:picLocks noChangeAspect="1" noChangeArrowheads="1"/>
          </p:cNvPicPr>
          <p:nvPr/>
        </p:nvPicPr>
        <p:blipFill>
          <a:blip r:embed="rId3"/>
          <a:srcRect/>
          <a:stretch>
            <a:fillRect/>
          </a:stretch>
        </p:blipFill>
        <p:spPr bwMode="auto">
          <a:xfrm>
            <a:off x="500034" y="1142984"/>
            <a:ext cx="8255058" cy="4643470"/>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19458" name="Picture 2" descr="C:\Users\FUNDACIO\Desktop\1266493447_extras_portadilla_0.jpg"/>
          <p:cNvPicPr>
            <a:picLocks noChangeAspect="1" noChangeArrowheads="1"/>
          </p:cNvPicPr>
          <p:nvPr/>
        </p:nvPicPr>
        <p:blipFill>
          <a:blip r:embed="rId3"/>
          <a:srcRect/>
          <a:stretch>
            <a:fillRect/>
          </a:stretch>
        </p:blipFill>
        <p:spPr bwMode="auto">
          <a:xfrm>
            <a:off x="214282" y="928670"/>
            <a:ext cx="8538934" cy="5049109"/>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FUNDACIO\Desktop\DemisRoussos_cr_DPA_2011.jpg"/>
          <p:cNvPicPr>
            <a:picLocks noChangeAspect="1" noChangeArrowheads="1"/>
          </p:cNvPicPr>
          <p:nvPr/>
        </p:nvPicPr>
        <p:blipFill>
          <a:blip r:embed="rId2"/>
          <a:srcRect/>
          <a:stretch>
            <a:fillRect/>
          </a:stretch>
        </p:blipFill>
        <p:spPr bwMode="auto">
          <a:xfrm>
            <a:off x="-2149475" y="-496888"/>
            <a:ext cx="12382500" cy="8248651"/>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Users\FUNDACIO\Desktop\demis roussos\04a-demis-roussos.jpg"/>
          <p:cNvPicPr>
            <a:picLocks noChangeAspect="1" noChangeArrowheads="1"/>
          </p:cNvPicPr>
          <p:nvPr/>
        </p:nvPicPr>
        <p:blipFill>
          <a:blip r:embed="rId3"/>
          <a:srcRect/>
          <a:stretch>
            <a:fillRect/>
          </a:stretch>
        </p:blipFill>
        <p:spPr bwMode="auto">
          <a:xfrm>
            <a:off x="1785918" y="0"/>
            <a:ext cx="5500726" cy="6858000"/>
          </a:xfrm>
          <a:prstGeom prst="ellipse">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7290" y="2500306"/>
            <a:ext cx="7786710" cy="4154984"/>
          </a:xfrm>
          <a:prstGeom prst="rect">
            <a:avLst/>
          </a:prstGeom>
        </p:spPr>
        <p:txBody>
          <a:bodyPr wrap="square">
            <a:spAutoFit/>
          </a:bodyPr>
          <a:lstStyle/>
          <a:p>
            <a:r>
              <a:rPr lang="es-ES" sz="4000" b="1" i="1" dirty="0" smtClean="0"/>
              <a:t>secuestro aéreo</a:t>
            </a:r>
          </a:p>
          <a:p>
            <a:r>
              <a:rPr lang="es-ES" sz="3200" b="1" i="1" dirty="0" smtClean="0"/>
              <a:t>Fue uno de los pasajeros del vuelo TWA 847, que fue secuestrado el 14 de junio de 1985. En su momento fue muy conocido el hecho de que los secuestradores celebraron su cumpleaños con él, al quedar impresionados por tener como rehén a una de las celebridades de Oriente</a:t>
            </a:r>
            <a:r>
              <a:rPr lang="es-ES" sz="3200" b="1" i="1" dirty="0"/>
              <a:t> </a:t>
            </a:r>
            <a:r>
              <a:rPr lang="es-ES" sz="3200" b="1" i="1" dirty="0" smtClean="0"/>
              <a:t>y Europa.</a:t>
            </a:r>
            <a:endParaRPr lang="es-ES" sz="3200" b="1" i="1" dirty="0"/>
          </a:p>
        </p:txBody>
      </p:sp>
      <p:pic>
        <p:nvPicPr>
          <p:cNvPr id="3" name="Picture 2" descr="C:\Users\FUNDACIO\Desktop\demis roussos\item_23922.jpg"/>
          <p:cNvPicPr>
            <a:picLocks noChangeAspect="1" noChangeArrowheads="1"/>
          </p:cNvPicPr>
          <p:nvPr/>
        </p:nvPicPr>
        <p:blipFill>
          <a:blip r:embed="rId2"/>
          <a:srcRect/>
          <a:stretch>
            <a:fillRect/>
          </a:stretch>
        </p:blipFill>
        <p:spPr bwMode="auto">
          <a:xfrm>
            <a:off x="285720" y="285728"/>
            <a:ext cx="1857388" cy="2166952"/>
          </a:xfrm>
          <a:prstGeom prst="rect">
            <a:avLst/>
          </a:prstGeom>
          <a:noFill/>
        </p:spPr>
      </p:pic>
    </p:spTree>
  </p:cSld>
  <p:clrMapOvr>
    <a:masterClrMapping/>
  </p:clrMapOvr>
  <p:transition spd="slow" advTm="32000">
    <p:checke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FUNDACIO\Desktop\demis12.jpg"/>
          <p:cNvPicPr>
            <a:picLocks noChangeAspect="1" noChangeArrowheads="1"/>
          </p:cNvPicPr>
          <p:nvPr/>
        </p:nvPicPr>
        <p:blipFill>
          <a:blip r:embed="rId2"/>
          <a:srcRect/>
          <a:stretch>
            <a:fillRect/>
          </a:stretch>
        </p:blipFill>
        <p:spPr bwMode="auto">
          <a:xfrm>
            <a:off x="-428660" y="0"/>
            <a:ext cx="11016041" cy="7286652"/>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43010" name="Picture 2" descr="C:\Users\FUNDACIO\Desktop\eDk0MnM5MTI=_o_demis-roussos---love-is---official-video.jpg"/>
          <p:cNvPicPr>
            <a:picLocks noChangeAspect="1" noChangeArrowheads="1"/>
          </p:cNvPicPr>
          <p:nvPr/>
        </p:nvPicPr>
        <p:blipFill>
          <a:blip r:embed="rId3"/>
          <a:srcRect/>
          <a:stretch>
            <a:fillRect/>
          </a:stretch>
        </p:blipFill>
        <p:spPr bwMode="auto">
          <a:xfrm>
            <a:off x="0" y="714356"/>
            <a:ext cx="9591700" cy="5429264"/>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Users\FUNDACIO\Desktop\demis roussos\852.jpg"/>
          <p:cNvPicPr>
            <a:picLocks noChangeAspect="1" noChangeArrowheads="1"/>
          </p:cNvPicPr>
          <p:nvPr/>
        </p:nvPicPr>
        <p:blipFill>
          <a:blip r:embed="rId3"/>
          <a:srcRect/>
          <a:stretch>
            <a:fillRect/>
          </a:stretch>
        </p:blipFill>
        <p:spPr bwMode="auto">
          <a:xfrm>
            <a:off x="1071538" y="0"/>
            <a:ext cx="6858000" cy="6858000"/>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FUNDACIO\Desktop\demis roussos\04e-demis-roussos.jpg"/>
          <p:cNvPicPr>
            <a:picLocks noChangeAspect="1" noChangeArrowheads="1"/>
          </p:cNvPicPr>
          <p:nvPr/>
        </p:nvPicPr>
        <p:blipFill>
          <a:blip r:embed="rId2"/>
          <a:srcRect/>
          <a:stretch>
            <a:fillRect/>
          </a:stretch>
        </p:blipFill>
        <p:spPr bwMode="auto">
          <a:xfrm>
            <a:off x="-428660" y="0"/>
            <a:ext cx="10115578"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32770" name="Picture 2" descr="C:\Users\FUNDACIO\Desktop\russos_61914.jpg"/>
          <p:cNvPicPr>
            <a:picLocks noChangeAspect="1" noChangeArrowheads="1"/>
          </p:cNvPicPr>
          <p:nvPr/>
        </p:nvPicPr>
        <p:blipFill>
          <a:blip r:embed="rId3"/>
          <a:srcRect/>
          <a:stretch>
            <a:fillRect/>
          </a:stretch>
        </p:blipFill>
        <p:spPr bwMode="auto">
          <a:xfrm>
            <a:off x="1428728" y="0"/>
            <a:ext cx="5974815" cy="6572296"/>
          </a:xfrm>
          <a:prstGeom prst="ellipse">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FUNDACIO\Desktop\demis roussos\04g-demis-rousso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demis roussos\04c-demis-roussos.jpg"/>
          <p:cNvPicPr>
            <a:picLocks noChangeAspect="1" noChangeArrowheads="1"/>
          </p:cNvPicPr>
          <p:nvPr/>
        </p:nvPicPr>
        <p:blipFill>
          <a:blip r:embed="rId2"/>
          <a:srcRect/>
          <a:stretch>
            <a:fillRect/>
          </a:stretch>
        </p:blipFill>
        <p:spPr bwMode="auto">
          <a:xfrm>
            <a:off x="-1" y="0"/>
            <a:ext cx="9183711" cy="6858000"/>
          </a:xfrm>
          <a:prstGeom prst="rect">
            <a:avLst/>
          </a:prstGeom>
          <a:noFill/>
        </p:spPr>
      </p:pic>
    </p:spTree>
  </p:cSld>
  <p:clrMapOvr>
    <a:masterClrMapping/>
  </p:clrMapOvr>
  <p:transition spd="slow" advTm="5000">
    <p:checke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15362" name="Picture 2" descr="C:\Users\FUNDACIO\Desktop\demis roussos\Demis_Roussos-Greatest_Hits-Frontal.jpg"/>
          <p:cNvPicPr>
            <a:picLocks noChangeAspect="1" noChangeArrowheads="1"/>
          </p:cNvPicPr>
          <p:nvPr/>
        </p:nvPicPr>
        <p:blipFill>
          <a:blip r:embed="rId3"/>
          <a:srcRect/>
          <a:stretch>
            <a:fillRect/>
          </a:stretch>
        </p:blipFill>
        <p:spPr bwMode="auto">
          <a:xfrm rot="924383">
            <a:off x="630360" y="344640"/>
            <a:ext cx="3000396" cy="3000396"/>
          </a:xfrm>
          <a:prstGeom prst="rect">
            <a:avLst/>
          </a:prstGeom>
          <a:noFill/>
        </p:spPr>
      </p:pic>
      <p:pic>
        <p:nvPicPr>
          <p:cNvPr id="3" name="Picture 2" descr="C:\Users\FUNDACIO\Desktop\demis roussos\Demis_Roussos-Los_Grandes_Exitos_De_Demis_Roussos_Volumen_1-Frontal.jpg"/>
          <p:cNvPicPr>
            <a:picLocks noChangeAspect="1" noChangeArrowheads="1"/>
          </p:cNvPicPr>
          <p:nvPr/>
        </p:nvPicPr>
        <p:blipFill>
          <a:blip r:embed="rId4"/>
          <a:srcRect/>
          <a:stretch>
            <a:fillRect/>
          </a:stretch>
        </p:blipFill>
        <p:spPr bwMode="auto">
          <a:xfrm rot="499472">
            <a:off x="4861231" y="782284"/>
            <a:ext cx="3786214" cy="3786214"/>
          </a:xfrm>
          <a:prstGeom prst="rect">
            <a:avLst/>
          </a:prstGeom>
          <a:noFill/>
        </p:spPr>
      </p:pic>
      <p:pic>
        <p:nvPicPr>
          <p:cNvPr id="4" name="Picture 2" descr="C:\Users\FUNDACIO\Desktop\demis roussos\04f-demis-roussos.jpg"/>
          <p:cNvPicPr>
            <a:picLocks noChangeAspect="1" noChangeArrowheads="1"/>
          </p:cNvPicPr>
          <p:nvPr/>
        </p:nvPicPr>
        <p:blipFill>
          <a:blip r:embed="rId5"/>
          <a:srcRect/>
          <a:stretch>
            <a:fillRect/>
          </a:stretch>
        </p:blipFill>
        <p:spPr bwMode="auto">
          <a:xfrm rot="20535530">
            <a:off x="1214414" y="3000372"/>
            <a:ext cx="3786214" cy="3660006"/>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2" cstate="print">
            <a:duotone>
              <a:prstClr val="black"/>
              <a:schemeClr val="accent6">
                <a:tint val="45000"/>
                <a:satMod val="400000"/>
              </a:schemeClr>
            </a:duotone>
            <a:lum bright="-19000"/>
          </a:blip>
          <a:srcRect/>
          <a:stretch>
            <a:fillRect/>
          </a:stretch>
        </p:blipFill>
        <p:spPr bwMode="auto">
          <a:xfrm>
            <a:off x="0" y="0"/>
            <a:ext cx="9144000" cy="6877050"/>
          </a:xfrm>
          <a:prstGeom prst="rect">
            <a:avLst/>
          </a:prstGeom>
          <a:noFill/>
          <a:ln w="9525">
            <a:noFill/>
            <a:miter lim="800000"/>
            <a:headEnd/>
            <a:tailEnd/>
          </a:ln>
        </p:spPr>
      </p:pic>
      <p:pic>
        <p:nvPicPr>
          <p:cNvPr id="25602" name="Picture 2" descr="C:\Users\FUNDACIO\Desktop\demis-roussos-we-shall-dance-philips-2.jpg"/>
          <p:cNvPicPr>
            <a:picLocks noChangeAspect="1" noChangeArrowheads="1"/>
          </p:cNvPicPr>
          <p:nvPr/>
        </p:nvPicPr>
        <p:blipFill>
          <a:blip r:embed="rId3" cstate="print"/>
          <a:srcRect/>
          <a:stretch>
            <a:fillRect/>
          </a:stretch>
        </p:blipFill>
        <p:spPr bwMode="auto">
          <a:xfrm rot="21262384">
            <a:off x="214282" y="214290"/>
            <a:ext cx="2438400" cy="2432050"/>
          </a:xfrm>
          <a:prstGeom prst="rect">
            <a:avLst/>
          </a:prstGeom>
          <a:noFill/>
        </p:spPr>
      </p:pic>
      <p:pic>
        <p:nvPicPr>
          <p:cNvPr id="3" name="Picture 2" descr="C:\Users\FUNDACIO\Desktop\32982074.jpg"/>
          <p:cNvPicPr>
            <a:picLocks noChangeAspect="1" noChangeArrowheads="1"/>
          </p:cNvPicPr>
          <p:nvPr/>
        </p:nvPicPr>
        <p:blipFill>
          <a:blip r:embed="rId4"/>
          <a:srcRect/>
          <a:stretch>
            <a:fillRect/>
          </a:stretch>
        </p:blipFill>
        <p:spPr bwMode="auto">
          <a:xfrm rot="21233768">
            <a:off x="4071934" y="3071810"/>
            <a:ext cx="4738685" cy="3549705"/>
          </a:xfrm>
          <a:prstGeom prst="rect">
            <a:avLst/>
          </a:prstGeom>
          <a:noFill/>
        </p:spPr>
      </p:pic>
      <p:pic>
        <p:nvPicPr>
          <p:cNvPr id="4" name="Picture 2" descr="C:\Users\FUNDACIO\Desktop\drsodruscd.jpg"/>
          <p:cNvPicPr>
            <a:picLocks noChangeAspect="1" noChangeArrowheads="1"/>
          </p:cNvPicPr>
          <p:nvPr/>
        </p:nvPicPr>
        <p:blipFill>
          <a:blip r:embed="rId5"/>
          <a:srcRect/>
          <a:stretch>
            <a:fillRect/>
          </a:stretch>
        </p:blipFill>
        <p:spPr bwMode="auto">
          <a:xfrm rot="294162">
            <a:off x="357158" y="3214686"/>
            <a:ext cx="3357586" cy="3348874"/>
          </a:xfrm>
          <a:prstGeom prst="rect">
            <a:avLst/>
          </a:prstGeom>
          <a:noFill/>
        </p:spPr>
      </p:pic>
      <p:pic>
        <p:nvPicPr>
          <p:cNvPr id="5" name="Picture 2" descr="C:\Users\FUNDACIO\Desktop\imagesCA3OVEFU.jpg"/>
          <p:cNvPicPr>
            <a:picLocks noChangeAspect="1" noChangeArrowheads="1"/>
          </p:cNvPicPr>
          <p:nvPr/>
        </p:nvPicPr>
        <p:blipFill>
          <a:blip r:embed="rId6"/>
          <a:srcRect/>
          <a:stretch>
            <a:fillRect/>
          </a:stretch>
        </p:blipFill>
        <p:spPr bwMode="auto">
          <a:xfrm rot="375338">
            <a:off x="3500430" y="428604"/>
            <a:ext cx="2143125" cy="2143125"/>
          </a:xfrm>
          <a:prstGeom prst="rect">
            <a:avLst/>
          </a:prstGeom>
          <a:noFill/>
        </p:spPr>
      </p:pic>
      <p:pic>
        <p:nvPicPr>
          <p:cNvPr id="6" name="Picture 2" descr="C:\Users\FUNDACIO\Desktop\The-Very-Best-Of-Demis-Roussos-cover.jpg"/>
          <p:cNvPicPr>
            <a:picLocks noChangeAspect="1" noChangeArrowheads="1"/>
          </p:cNvPicPr>
          <p:nvPr/>
        </p:nvPicPr>
        <p:blipFill>
          <a:blip r:embed="rId7" cstate="print"/>
          <a:srcRect/>
          <a:stretch>
            <a:fillRect/>
          </a:stretch>
        </p:blipFill>
        <p:spPr bwMode="auto">
          <a:xfrm rot="21164444">
            <a:off x="6357950" y="285728"/>
            <a:ext cx="2471725" cy="2471725"/>
          </a:xfrm>
          <a:prstGeom prst="rect">
            <a:avLst/>
          </a:prstGeom>
          <a:noFill/>
        </p:spPr>
      </p:pic>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142976" y="1857364"/>
            <a:ext cx="6643734" cy="2585305"/>
          </a:xfrm>
          <a:prstGeom prst="rect">
            <a:avLst/>
          </a:prstGeom>
        </p:spPr>
        <p:txBody>
          <a:bodyPr wrap="square" lIns="91422" tIns="45711" rIns="91422" bIns="45711">
            <a:spAutoFit/>
          </a:bodyPr>
          <a:lstStyle/>
          <a:p>
            <a:pPr lvl="1" algn="ctr">
              <a:defRPr/>
            </a:pPr>
            <a:r>
              <a:rPr lang="es-ES" sz="54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Demis Roussos</a:t>
            </a:r>
          </a:p>
          <a:p>
            <a:pPr lvl="1" algn="ctr">
              <a:defRPr/>
            </a:pPr>
            <a:r>
              <a:rPr lang="es-ES" sz="54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DESCANSE </a:t>
            </a:r>
          </a:p>
          <a:p>
            <a:pPr lvl="1" algn="ctr">
              <a:defRPr/>
            </a:pPr>
            <a:r>
              <a:rPr lang="es-ES" sz="54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EN PAZ</a:t>
            </a:r>
            <a:endParaRPr lang="es-ES" sz="54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5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6">
                                            <p:txEl>
                                              <p:pRg st="1" end="1"/>
                                            </p:txEl>
                                          </p:spTgt>
                                        </p:tgtEl>
                                        <p:attrNameLst>
                                          <p:attrName>ppt_h</p:attrName>
                                        </p:attrNameLst>
                                      </p:cBhvr>
                                      <p:tavLst>
                                        <p:tav tm="0">
                                          <p:val>
                                            <p:fltVal val="0"/>
                                          </p:val>
                                        </p:tav>
                                        <p:tav tm="100000">
                                          <p:val>
                                            <p:strVal val="#ppt_h"/>
                                          </p:val>
                                        </p:tav>
                                      </p:tavLst>
                                    </p:anim>
                                  </p:childTnLst>
                                </p:cTn>
                              </p:par>
                            </p:childTnLst>
                          </p:cTn>
                        </p:par>
                        <p:par>
                          <p:cTn id="14" fill="hold">
                            <p:stCondLst>
                              <p:cond delay="10000"/>
                            </p:stCondLst>
                            <p:childTnLst>
                              <p:par>
                                <p:cTn id="15" presetID="23" presetClass="entr" presetSubtype="16" fill="hold" nodeType="after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5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N RECUERDO DE DEMIS ROUSS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 RECUERDO DE DEMIS ROUSSOS</Template>
  <TotalTime>5</TotalTime>
  <Words>351</Words>
  <Application>Microsoft Office PowerPoint</Application>
  <PresentationFormat>Presentación en pantalla (4:3)</PresentationFormat>
  <Paragraphs>46</Paragraphs>
  <Slides>43</Slides>
  <Notes>1</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EN RECUERDO DE DEMIS ROUSSOS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cp:lastModifiedBy>FUNDACIO</cp:lastModifiedBy>
  <cp:revision>1</cp:revision>
  <dcterms:created xsi:type="dcterms:W3CDTF">2015-01-27T11:49:53Z</dcterms:created>
  <dcterms:modified xsi:type="dcterms:W3CDTF">2015-01-27T11:55:45Z</dcterms:modified>
</cp:coreProperties>
</file>