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ymdbMHq7RovLObScjSmIQ==" hashData="AsUL+IWTAt9fmzWaFFa2lRu+t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06/04/2019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5.wav"/><Relationship Id="rId18" Type="http://schemas.openxmlformats.org/officeDocument/2006/relationships/audio" Target="../media/audio9.wav"/><Relationship Id="rId3" Type="http://schemas.openxmlformats.org/officeDocument/2006/relationships/image" Target="../media/image1.png"/><Relationship Id="rId21" Type="http://schemas.openxmlformats.org/officeDocument/2006/relationships/audio" Target="../media/audio11.wav"/><Relationship Id="rId7" Type="http://schemas.openxmlformats.org/officeDocument/2006/relationships/audio" Target="../media/audio1.wav"/><Relationship Id="rId12" Type="http://schemas.openxmlformats.org/officeDocument/2006/relationships/audio" Target="../media/audio4.wav"/><Relationship Id="rId17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7.wav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6.png"/><Relationship Id="rId19" Type="http://schemas.openxmlformats.org/officeDocument/2006/relationships/audio" Target="../media/audio10.wav"/><Relationship Id="rId4" Type="http://schemas.openxmlformats.org/officeDocument/2006/relationships/image" Target="../media/image2.gif"/><Relationship Id="rId9" Type="http://schemas.openxmlformats.org/officeDocument/2006/relationships/audio" Target="../media/audio2.wav"/><Relationship Id="rId14" Type="http://schemas.openxmlformats.org/officeDocument/2006/relationships/image" Target="../media/image7.png"/><Relationship Id="rId22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1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07" y="29663"/>
            <a:ext cx="10507545" cy="682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07975" y="523389"/>
            <a:ext cx="3037471" cy="429909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En recuerdo 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ALBERTO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CORTEZ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8302772" y="1830092"/>
            <a:ext cx="1301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EL VINO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908107" y="2929990"/>
            <a:ext cx="1734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CALLEJERO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7399352" y="500042"/>
            <a:ext cx="20962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LAS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PALMERAS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86825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</a:t>
            </a:r>
            <a:r>
              <a:rPr lang="es-ES" b="1" dirty="0" smtClean="0">
                <a:solidFill>
                  <a:srgbClr val="0000FF"/>
                </a:solidFill>
              </a:rPr>
              <a:t>LAS FOTOS </a:t>
            </a:r>
            <a:r>
              <a:rPr lang="es-ES" b="1" dirty="0" smtClean="0">
                <a:solidFill>
                  <a:srgbClr val="0000FF"/>
                </a:solidFill>
              </a:rPr>
              <a:t>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4" name="Picture 3">
            <a:hlinkClick r:id="" action="ppaction://noaction" highlightClick="1">
              <a:snd r:embed="rId7" name="AlbertocortezElvino.wav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239" y="1440434"/>
            <a:ext cx="780067" cy="93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>
            <a:hlinkClick r:id="" action="ppaction://noaction" highlightClick="1">
              <a:snd r:embed="rId9" name="LAS PALMERAS.wav"/>
            </a:hlinkClick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239" y="295779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3">
            <a:hlinkClick r:id="" action="ppaction://noaction" highlightClick="1">
              <a:snd r:embed="rId11" name="AlbertocortezCallejero.wav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9222" y="2590419"/>
            <a:ext cx="780067" cy="93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>
            <a:hlinkClick r:id="" action="ppaction://noaction" highlightClick="1">
              <a:snd r:embed="rId12" name="AbertocortezCartaamiviejo.wav"/>
            </a:hlinkClick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256" y="3609712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" action="ppaction://noaction" highlightClick="1">
              <a:snd r:embed="rId13" name="AlbertocortezTellegaraunarosa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057" y="1363367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" action="ppaction://noaction" highlightClick="1">
              <a:snd r:embed="rId15" name="AlbertocortezAmisamigo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057" y="2488117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>
            <a:hlinkClick r:id="" action="ppaction://noaction" highlightClick="1">
              <a:snd r:embed="rId16" name="ACortezAmordesconocido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7" y="4684795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" action="ppaction://noaction" highlightClick="1">
              <a:snd r:embed="rId17" name="AlbertocortezEnunrincondelalma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5805" y="315638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>
            <a:hlinkClick r:id="" action="ppaction://noaction" highlightClick="1">
              <a:snd r:embed="rId18" name="AlbertocortezMiguitasdeternura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813" y="3509756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8043088" y="3730623"/>
            <a:ext cx="13997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CARTA A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 MI VIEJO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829157" y="2641084"/>
            <a:ext cx="12715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A MIS 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AMIGOS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55097" y="1491099"/>
            <a:ext cx="17719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TE LLEGARA 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UNA ROSA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969907" y="418091"/>
            <a:ext cx="21749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EN UN RINCON 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DEL ALMA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256212" y="3597494"/>
            <a:ext cx="18357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MIGUITAS 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DE TERNURA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pic>
        <p:nvPicPr>
          <p:cNvPr id="1034" name="Picture 10">
            <a:hlinkClick r:id="" action="ppaction://noaction" highlightClick="1">
              <a:snd r:embed="rId19" name="AlbertocortezApoyateenmi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623" y="2538631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>
            <a:hlinkClick r:id="" action="ppaction://noaction" highlightClick="1">
              <a:snd r:embed="rId21" name="AlbertocortezAquellanoviaprimera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813" y="4605369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5732468" y="4418507"/>
            <a:ext cx="13821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AQUELLA</a:t>
            </a:r>
          </a:p>
          <a:p>
            <a:r>
              <a:rPr lang="es-ES" sz="2400" b="1" dirty="0" smtClean="0">
                <a:solidFill>
                  <a:srgbClr val="FF0000"/>
                </a:solidFill>
              </a:rPr>
              <a:t> NOVIA </a:t>
            </a:r>
          </a:p>
          <a:p>
            <a:r>
              <a:rPr lang="es-ES" sz="2400" b="1" dirty="0" smtClean="0">
                <a:solidFill>
                  <a:srgbClr val="FF0000"/>
                </a:solidFill>
              </a:rPr>
              <a:t>PRIMERA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765881" y="4845922"/>
            <a:ext cx="20998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AMOR 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DESCONOCIDO</a:t>
            </a:r>
            <a:endParaRPr lang="es-ES" sz="2400" b="1" dirty="0">
              <a:solidFill>
                <a:srgbClr val="FF0000"/>
              </a:solidFill>
            </a:endParaRPr>
          </a:p>
        </p:txBody>
      </p:sp>
      <p:pic>
        <p:nvPicPr>
          <p:cNvPr id="1036" name="Picture 12">
            <a:hlinkClick r:id="" action="ppaction://noaction" highlightClick="1">
              <a:snd r:embed="rId22" name="ACortezMirameotravez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256" y="4743469"/>
            <a:ext cx="781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3028963" y="2825750"/>
            <a:ext cx="18830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b="1" dirty="0" smtClean="0">
                <a:solidFill>
                  <a:srgbClr val="FF0000"/>
                </a:solidFill>
                <a:latin typeface="Arial Narrow" pitchFamily="34" charset="0"/>
              </a:rPr>
              <a:t>APOYATE EN MI</a:t>
            </a:r>
          </a:p>
          <a:p>
            <a:pPr algn="r"/>
            <a:r>
              <a:rPr lang="es-ES" b="1" dirty="0">
                <a:solidFill>
                  <a:srgbClr val="FF0000"/>
                </a:solidFill>
                <a:latin typeface="Arial Narrow" pitchFamily="34" charset="0"/>
              </a:rPr>
              <a:t>(Con Estela Raval)</a:t>
            </a:r>
            <a:endParaRPr lang="es-ES" b="1" dirty="0" smtClean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8019940" y="4822603"/>
            <a:ext cx="1446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MIRAME </a:t>
            </a:r>
          </a:p>
          <a:p>
            <a:pPr algn="r"/>
            <a:r>
              <a:rPr lang="es-ES" sz="2400" b="1" dirty="0" smtClean="0">
                <a:solidFill>
                  <a:srgbClr val="FF0000"/>
                </a:solidFill>
              </a:rPr>
              <a:t>OTRA VEZ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sábado, 06 de abril de 2019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15:56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recuerdo de ALBERTO CORTE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recuerdo de ALBERTO CORTEZ</Template>
  <TotalTime>35</TotalTime>
  <Words>94</Words>
  <Application>Microsoft Office PowerPoint</Application>
  <PresentationFormat>Personalizado</PresentationFormat>
  <Paragraphs>38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En recuerdo de ALBERTO CORTEZ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2019-04-06T13:56:26Z</dcterms:created>
  <dcterms:modified xsi:type="dcterms:W3CDTF">2019-04-06T14:32:11Z</dcterms:modified>
</cp:coreProperties>
</file>