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s/slide56.xml" ContentType="application/vnd.openxmlformats-officedocument.presentationml.slide+xml"/>
  <Override PartName="/ppt/slides/slide5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8.xml" ContentType="application/vnd.openxmlformats-officedocument.presentationml.slide+xml"/>
  <Override PartName="/ppt/slides/slide49.xml" ContentType="application/vnd.openxmlformats-officedocument.presentationml.slide+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64"/>
  </p:notesMasterIdLst>
  <p:sldIdLst>
    <p:sldId id="296" r:id="rId3"/>
    <p:sldId id="293" r:id="rId4"/>
    <p:sldId id="294" r:id="rId5"/>
    <p:sldId id="320" r:id="rId6"/>
    <p:sldId id="312" r:id="rId7"/>
    <p:sldId id="256" r:id="rId8"/>
    <p:sldId id="287" r:id="rId9"/>
    <p:sldId id="271" r:id="rId10"/>
    <p:sldId id="267" r:id="rId11"/>
    <p:sldId id="301" r:id="rId12"/>
    <p:sldId id="318" r:id="rId13"/>
    <p:sldId id="274" r:id="rId14"/>
    <p:sldId id="265" r:id="rId15"/>
    <p:sldId id="291" r:id="rId16"/>
    <p:sldId id="264" r:id="rId17"/>
    <p:sldId id="260" r:id="rId18"/>
    <p:sldId id="257" r:id="rId19"/>
    <p:sldId id="302" r:id="rId20"/>
    <p:sldId id="315" r:id="rId21"/>
    <p:sldId id="303" r:id="rId22"/>
    <p:sldId id="278" r:id="rId23"/>
    <p:sldId id="272" r:id="rId24"/>
    <p:sldId id="322" r:id="rId25"/>
    <p:sldId id="277" r:id="rId26"/>
    <p:sldId id="313" r:id="rId27"/>
    <p:sldId id="283" r:id="rId28"/>
    <p:sldId id="275" r:id="rId29"/>
    <p:sldId id="261" r:id="rId30"/>
    <p:sldId id="282" r:id="rId31"/>
    <p:sldId id="306" r:id="rId32"/>
    <p:sldId id="319" r:id="rId33"/>
    <p:sldId id="295" r:id="rId34"/>
    <p:sldId id="276" r:id="rId35"/>
    <p:sldId id="280" r:id="rId36"/>
    <p:sldId id="284" r:id="rId37"/>
    <p:sldId id="308" r:id="rId38"/>
    <p:sldId id="309" r:id="rId39"/>
    <p:sldId id="310" r:id="rId40"/>
    <p:sldId id="269" r:id="rId41"/>
    <p:sldId id="311" r:id="rId42"/>
    <p:sldId id="314" r:id="rId43"/>
    <p:sldId id="316" r:id="rId44"/>
    <p:sldId id="323" r:id="rId45"/>
    <p:sldId id="325" r:id="rId46"/>
    <p:sldId id="268" r:id="rId47"/>
    <p:sldId id="279" r:id="rId48"/>
    <p:sldId id="292" r:id="rId49"/>
    <p:sldId id="273" r:id="rId50"/>
    <p:sldId id="290" r:id="rId51"/>
    <p:sldId id="262" r:id="rId52"/>
    <p:sldId id="263" r:id="rId53"/>
    <p:sldId id="285" r:id="rId54"/>
    <p:sldId id="286" r:id="rId55"/>
    <p:sldId id="307" r:id="rId56"/>
    <p:sldId id="258" r:id="rId57"/>
    <p:sldId id="259" r:id="rId58"/>
    <p:sldId id="288" r:id="rId59"/>
    <p:sldId id="326" r:id="rId60"/>
    <p:sldId id="317" r:id="rId61"/>
    <p:sldId id="300" r:id="rId62"/>
    <p:sldId id="327" r:id="rId63"/>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0V9kdtc9GZWJtzg1LsPZuw==" hashData="ht2d+SR5R2UMMiDutDN4v4fSZ8M="/>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620"/>
    <p:restoredTop sz="94660"/>
  </p:normalViewPr>
  <p:slideViewPr>
    <p:cSldViewPr>
      <p:cViewPr>
        <p:scale>
          <a:sx n="70" d="100"/>
          <a:sy n="70" d="100"/>
        </p:scale>
        <p:origin x="-996" y="-198"/>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tableStyles" Target="tableStyle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notesMaster" Target="notesMasters/notesMaster1.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theme" Target="theme/theme1.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239A7AB-AAA0-40AA-B760-8A46D3FA9B94}" type="datetimeFigureOut">
              <a:rPr lang="es-ES" smtClean="0"/>
              <a:pPr/>
              <a:t>16/02/2015</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8D85BF0F-B599-46F8-ACAD-E8DB85EB76D9}"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94644E67-1756-4389-B1C1-F7E8ADBE92E6}" type="slidenum">
              <a:rPr lang="es-ES" smtClean="0"/>
              <a:pPr/>
              <a:t>1</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36922071-2762-456D-89D9-E767B152D9BC}" type="datetimeFigureOut">
              <a:rPr lang="es-ES" smtClean="0"/>
              <a:pPr/>
              <a:t>16/02/2015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5137B298-77B7-4945-9AD0-DD8A3D905D11}" type="slidenum">
              <a:rPr lang="es-ES" smtClean="0"/>
              <a:pPr/>
              <a:t>‹Nº›</a:t>
            </a:fld>
            <a:endParaRPr lang="es-ES"/>
          </a:p>
        </p:txBody>
      </p:sp>
    </p:spTree>
  </p:cSld>
  <p:clrMapOvr>
    <a:masterClrMapping/>
  </p:clrMapOvr>
  <p:transition spd="slow" advTm="5000">
    <p:randomBar dir="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36922071-2762-456D-89D9-E767B152D9BC}" type="datetimeFigureOut">
              <a:rPr lang="es-ES" smtClean="0"/>
              <a:pPr/>
              <a:t>16/02/2015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5137B298-77B7-4945-9AD0-DD8A3D905D11}" type="slidenum">
              <a:rPr lang="es-ES" smtClean="0"/>
              <a:pPr/>
              <a:t>‹Nº›</a:t>
            </a:fld>
            <a:endParaRPr lang="es-ES"/>
          </a:p>
        </p:txBody>
      </p:sp>
    </p:spTree>
  </p:cSld>
  <p:clrMapOvr>
    <a:masterClrMapping/>
  </p:clrMapOvr>
  <p:transition spd="slow" advTm="5000">
    <p:randomBar dir="ver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36922071-2762-456D-89D9-E767B152D9BC}" type="datetimeFigureOut">
              <a:rPr lang="es-ES" smtClean="0"/>
              <a:pPr/>
              <a:t>16/02/2015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5137B298-77B7-4945-9AD0-DD8A3D905D11}" type="slidenum">
              <a:rPr lang="es-ES" smtClean="0"/>
              <a:pPr/>
              <a:t>‹Nº›</a:t>
            </a:fld>
            <a:endParaRPr lang="es-ES"/>
          </a:p>
        </p:txBody>
      </p:sp>
    </p:spTree>
  </p:cSld>
  <p:clrMapOvr>
    <a:masterClrMapping/>
  </p:clrMapOvr>
  <p:transition spd="slow" advTm="5000">
    <p:randomBar dir="ver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36922071-2762-456D-89D9-E767B152D9BC}" type="datetimeFigureOut">
              <a:rPr lang="es-ES" smtClean="0"/>
              <a:pPr/>
              <a:t>16/02/2015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5137B298-77B7-4945-9AD0-DD8A3D905D11}" type="slidenum">
              <a:rPr lang="es-ES" smtClean="0"/>
              <a:pPr/>
              <a:t>‹Nº›</a:t>
            </a:fld>
            <a:endParaRPr lang="es-ES"/>
          </a:p>
        </p:txBody>
      </p:sp>
    </p:spTree>
  </p:cSld>
  <p:clrMapOvr>
    <a:masterClrMapping/>
  </p:clrMapOvr>
  <p:transition spd="slow" advTm="5000">
    <p:randomBar dir="ver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36922071-2762-456D-89D9-E767B152D9BC}" type="datetimeFigureOut">
              <a:rPr lang="es-ES" smtClean="0"/>
              <a:pPr/>
              <a:t>16/02/2015</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5137B298-77B7-4945-9AD0-DD8A3D905D11}" type="slidenum">
              <a:rPr lang="es-ES" smtClean="0"/>
              <a:pPr/>
              <a:t>‹Nº›</a:t>
            </a:fld>
            <a:endParaRPr lang="es-ES"/>
          </a:p>
        </p:txBody>
      </p:sp>
    </p:spTree>
  </p:cSld>
  <p:clrMapOvr>
    <a:masterClrMapping/>
  </p:clrMapOvr>
  <p:transition spd="slow" advTm="5000">
    <p:randomBar dir="ver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36922071-2762-456D-89D9-E767B152D9BC}" type="datetimeFigureOut">
              <a:rPr lang="es-ES" smtClean="0"/>
              <a:pPr/>
              <a:t>16/02/2015</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5137B298-77B7-4945-9AD0-DD8A3D905D11}" type="slidenum">
              <a:rPr lang="es-ES" smtClean="0"/>
              <a:pPr/>
              <a:t>‹Nº›</a:t>
            </a:fld>
            <a:endParaRPr lang="es-ES"/>
          </a:p>
        </p:txBody>
      </p:sp>
    </p:spTree>
  </p:cSld>
  <p:clrMapOvr>
    <a:masterClrMapping/>
  </p:clrMapOvr>
  <p:transition spd="slow" advTm="5000">
    <p:randomBar dir="ver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36922071-2762-456D-89D9-E767B152D9BC}" type="datetimeFigureOut">
              <a:rPr lang="es-ES" smtClean="0"/>
              <a:pPr/>
              <a:t>16/02/2015</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5137B298-77B7-4945-9AD0-DD8A3D905D11}" type="slidenum">
              <a:rPr lang="es-ES" smtClean="0"/>
              <a:pPr/>
              <a:t>‹Nº›</a:t>
            </a:fld>
            <a:endParaRPr lang="es-ES"/>
          </a:p>
        </p:txBody>
      </p:sp>
    </p:spTree>
  </p:cSld>
  <p:clrMapOvr>
    <a:masterClrMapping/>
  </p:clrMapOvr>
  <p:transition spd="slow" advTm="5000">
    <p:randomBar dir="ver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36922071-2762-456D-89D9-E767B152D9BC}" type="datetimeFigureOut">
              <a:rPr lang="es-ES" smtClean="0"/>
              <a:pPr/>
              <a:t>16/02/2015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5137B298-77B7-4945-9AD0-DD8A3D905D11}" type="slidenum">
              <a:rPr lang="es-ES" smtClean="0"/>
              <a:pPr/>
              <a:t>‹Nº›</a:t>
            </a:fld>
            <a:endParaRPr lang="es-ES"/>
          </a:p>
        </p:txBody>
      </p:sp>
    </p:spTree>
  </p:cSld>
  <p:clrMapOvr>
    <a:masterClrMapping/>
  </p:clrMapOvr>
  <p:transition spd="slow" advTm="5000">
    <p:randomBar dir="ver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36922071-2762-456D-89D9-E767B152D9BC}" type="datetimeFigureOut">
              <a:rPr lang="es-ES" smtClean="0"/>
              <a:pPr/>
              <a:t>16/02/2015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5137B298-77B7-4945-9AD0-DD8A3D905D11}" type="slidenum">
              <a:rPr lang="es-ES" smtClean="0"/>
              <a:pPr/>
              <a:t>‹Nº›</a:t>
            </a:fld>
            <a:endParaRPr lang="es-ES"/>
          </a:p>
        </p:txBody>
      </p:sp>
    </p:spTree>
  </p:cSld>
  <p:clrMapOvr>
    <a:masterClrMapping/>
  </p:clrMapOvr>
  <p:transition spd="slow" advTm="5000">
    <p:randomBar dir="ver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36922071-2762-456D-89D9-E767B152D9BC}" type="datetimeFigureOut">
              <a:rPr lang="es-ES" smtClean="0"/>
              <a:pPr/>
              <a:t>16/02/2015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5137B298-77B7-4945-9AD0-DD8A3D905D11}" type="slidenum">
              <a:rPr lang="es-ES" smtClean="0"/>
              <a:pPr/>
              <a:t>‹Nº›</a:t>
            </a:fld>
            <a:endParaRPr lang="es-ES"/>
          </a:p>
        </p:txBody>
      </p:sp>
    </p:spTree>
  </p:cSld>
  <p:clrMapOvr>
    <a:masterClrMapping/>
  </p:clrMapOvr>
  <p:transition spd="slow" advTm="5000">
    <p:randomBar dir="ver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36922071-2762-456D-89D9-E767B152D9BC}" type="datetimeFigureOut">
              <a:rPr lang="es-ES" smtClean="0"/>
              <a:pPr/>
              <a:t>16/02/2015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5137B298-77B7-4945-9AD0-DD8A3D905D11}" type="slidenum">
              <a:rPr lang="es-ES" smtClean="0"/>
              <a:pPr/>
              <a:t>‹Nº›</a:t>
            </a:fld>
            <a:endParaRPr lang="es-ES"/>
          </a:p>
        </p:txBody>
      </p:sp>
    </p:spTree>
  </p:cSld>
  <p:clrMapOvr>
    <a:masterClrMapping/>
  </p:clrMapOvr>
  <p:transition spd="slow" advTm="5000">
    <p:randomBar dir="vert"/>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5" name="4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6" name="5 Marcador de número de diapositiva"/>
          <p:cNvSpPr>
            <a:spLocks noGrp="1"/>
          </p:cNvSpPr>
          <p:nvPr>
            <p:ph type="sldNum" sz="quarter" idx="12"/>
          </p:nvPr>
        </p:nvSpPr>
        <p:spPr/>
        <p:txBody>
          <a:bodyPr/>
          <a:lstStyle>
            <a:lvl1pPr>
              <a:defRPr/>
            </a:lvl1pPr>
          </a:lstStyle>
          <a:p>
            <a:fld id="{0C48299B-0161-4E71-9ECE-514E4AFFB07D}" type="slidenum">
              <a:rPr lang="es-ES_tradnl">
                <a:solidFill>
                  <a:srgbClr val="000000"/>
                </a:solidFill>
              </a:rPr>
              <a:pPr/>
              <a:t>‹Nº›</a:t>
            </a:fld>
            <a:endParaRPr lang="es-ES_tradnl">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FFFFFF"/>
            </a:gs>
            <a:gs pos="7001">
              <a:srgbClr val="E6E6E6"/>
            </a:gs>
            <a:gs pos="32001">
              <a:srgbClr val="7D8496"/>
            </a:gs>
            <a:gs pos="47000">
              <a:srgbClr val="E6E6E6"/>
            </a:gs>
            <a:gs pos="85001">
              <a:srgbClr val="7D8496"/>
            </a:gs>
            <a:gs pos="100000">
              <a:srgbClr val="E6E6E6"/>
            </a:gs>
          </a:gsLst>
          <a:lin ang="5400000" scaled="0"/>
          <a:tileRect/>
        </a:gra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6922071-2762-456D-89D9-E767B152D9BC}" type="datetimeFigureOut">
              <a:rPr lang="es-ES" smtClean="0"/>
              <a:pPr/>
              <a:t>16/02/2015</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137B298-77B7-4945-9AD0-DD8A3D905D11}"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5000">
    <p:randomBar dir="vert"/>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_tradnl" smtClean="0">
              <a:solidFill>
                <a:srgbClr val="000000"/>
              </a:solidFill>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pPr fontAlgn="base">
              <a:spcBef>
                <a:spcPct val="0"/>
              </a:spcBef>
              <a:spcAft>
                <a:spcPct val="0"/>
              </a:spcAft>
            </a:pPr>
            <a:endParaRPr lang="es-ES_tradnl" smtClean="0">
              <a:solidFill>
                <a:srgbClr val="000000"/>
              </a:solidFill>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pPr fontAlgn="base">
              <a:spcBef>
                <a:spcPct val="0"/>
              </a:spcBef>
              <a:spcAft>
                <a:spcPct val="0"/>
              </a:spcAft>
            </a:pPr>
            <a:fld id="{DD00C442-5046-40EB-9CFE-AB0F7F9DE49D}" type="slidenum">
              <a:rPr lang="es-ES_tradnl" smtClean="0">
                <a:solidFill>
                  <a:srgbClr val="000000"/>
                </a:solidFill>
              </a:rPr>
              <a:pPr fontAlgn="base">
                <a:spcBef>
                  <a:spcPct val="0"/>
                </a:spcBef>
                <a:spcAft>
                  <a:spcPct val="0"/>
                </a:spcAft>
              </a:pPr>
              <a:t>‹Nº›</a:t>
            </a:fld>
            <a:endParaRPr lang="es-ES_tradnl"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jpeg"/><Relationship Id="rId3" Type="http://schemas.openxmlformats.org/officeDocument/2006/relationships/audio" Target="../media/audio1.wav"/><Relationship Id="rId7" Type="http://schemas.openxmlformats.org/officeDocument/2006/relationships/image" Target="../media/image4.gif"/><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3.gif"/><Relationship Id="rId5" Type="http://schemas.openxmlformats.org/officeDocument/2006/relationships/image" Target="../media/image2.gif"/><Relationship Id="rId10" Type="http://schemas.openxmlformats.org/officeDocument/2006/relationships/image" Target="../media/image7.gif"/><Relationship Id="rId4" Type="http://schemas.openxmlformats.org/officeDocument/2006/relationships/image" Target="../media/image1.jpeg"/><Relationship Id="rId9" Type="http://schemas.openxmlformats.org/officeDocument/2006/relationships/image" Target="../media/image6.gif"/></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2.gif"/><Relationship Id="rId1" Type="http://schemas.openxmlformats.org/officeDocument/2006/relationships/slideLayout" Target="../slideLayouts/slideLayout7.xml"/><Relationship Id="rId4" Type="http://schemas.openxmlformats.org/officeDocument/2006/relationships/image" Target="../media/image8.gif"/></Relationships>
</file>

<file path=ppt/slides/_rels/slide4.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2.gif"/><Relationship Id="rId1" Type="http://schemas.openxmlformats.org/officeDocument/2006/relationships/slideLayout" Target="../slideLayouts/slideLayout7.xml"/><Relationship Id="rId4" Type="http://schemas.openxmlformats.org/officeDocument/2006/relationships/image" Target="../media/image8.gif"/></Relationships>
</file>

<file path=ppt/slides/_rels/slide7.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9.gif"/><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22.gif"/><Relationship Id="rId2" Type="http://schemas.openxmlformats.org/officeDocument/2006/relationships/image" Target="../media/image1.jpeg"/><Relationship Id="rId1" Type="http://schemas.openxmlformats.org/officeDocument/2006/relationships/slideLayout" Target="../slideLayouts/slideLayout7.xml"/><Relationship Id="rId4" Type="http://schemas.openxmlformats.org/officeDocument/2006/relationships/image" Target="../media/image8.gif"/></Relationships>
</file>

<file path=ppt/slides/_rels/slide18.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19.gif"/><Relationship Id="rId1" Type="http://schemas.openxmlformats.org/officeDocument/2006/relationships/slideLayout" Target="../slideLayouts/slideLayout7.xml"/><Relationship Id="rId4" Type="http://schemas.openxmlformats.org/officeDocument/2006/relationships/image" Target="../media/image32.jpeg"/></Relationships>
</file>

<file path=ppt/slides/_rels/slide27.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2.wav"/><Relationship Id="rId1" Type="http://schemas.openxmlformats.org/officeDocument/2006/relationships/slideLayout" Target="../slideLayouts/slideLayout7.xml"/><Relationship Id="rId5" Type="http://schemas.openxmlformats.org/officeDocument/2006/relationships/image" Target="../media/image8.gif"/><Relationship Id="rId4" Type="http://schemas.openxmlformats.org/officeDocument/2006/relationships/image" Target="../media/image22.gif"/></Relationships>
</file>

<file path=ppt/slides/_rels/slide33.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22.gif"/><Relationship Id="rId2" Type="http://schemas.openxmlformats.org/officeDocument/2006/relationships/image" Target="../media/image31.jpeg"/><Relationship Id="rId1" Type="http://schemas.openxmlformats.org/officeDocument/2006/relationships/slideLayout" Target="../slideLayouts/slideLayout7.xml"/><Relationship Id="rId4" Type="http://schemas.openxmlformats.org/officeDocument/2006/relationships/image" Target="../media/image8.gif"/></Relationships>
</file>

<file path=ppt/slides/_rels/slide35.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image" Target="../media/image19.gif"/><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image" Target="../media/image19.gif"/><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3" Type="http://schemas.openxmlformats.org/officeDocument/2006/relationships/image" Target="../media/image19.gif"/><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3" Type="http://schemas.openxmlformats.org/officeDocument/2006/relationships/image" Target="../media/image53.jpeg"/><Relationship Id="rId2" Type="http://schemas.openxmlformats.org/officeDocument/2006/relationships/image" Target="../media/image19.gif"/><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3" Type="http://schemas.openxmlformats.org/officeDocument/2006/relationships/image" Target="../media/image56.jpeg"/><Relationship Id="rId2" Type="http://schemas.openxmlformats.org/officeDocument/2006/relationships/audio" Target="../media/audio3.wav"/><Relationship Id="rId1" Type="http://schemas.openxmlformats.org/officeDocument/2006/relationships/slideLayout" Target="../slideLayouts/slideLayout7.xml"/><Relationship Id="rId5" Type="http://schemas.openxmlformats.org/officeDocument/2006/relationships/image" Target="../media/image19.gif"/><Relationship Id="rId4" Type="http://schemas.openxmlformats.org/officeDocument/2006/relationships/image" Target="../media/image57.jpeg"/></Relationships>
</file>

<file path=ppt/slides/_rels/slide53.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3" Type="http://schemas.openxmlformats.org/officeDocument/2006/relationships/image" Target="../media/image22.gif"/><Relationship Id="rId2" Type="http://schemas.openxmlformats.org/officeDocument/2006/relationships/image" Target="../media/image1.jpeg"/><Relationship Id="rId1" Type="http://schemas.openxmlformats.org/officeDocument/2006/relationships/slideLayout" Target="../slideLayouts/slideLayout7.xml"/><Relationship Id="rId4" Type="http://schemas.openxmlformats.org/officeDocument/2006/relationships/image" Target="../media/image8.gif"/></Relationships>
</file>

<file path=ppt/slides/_rels/slide56.xml.rels><?xml version="1.0" encoding="UTF-8" standalone="yes"?>
<Relationships xmlns="http://schemas.openxmlformats.org/package/2006/relationships"><Relationship Id="rId3" Type="http://schemas.openxmlformats.org/officeDocument/2006/relationships/image" Target="../media/image22.gif"/><Relationship Id="rId2" Type="http://schemas.openxmlformats.org/officeDocument/2006/relationships/image" Target="../media/image1.jpeg"/><Relationship Id="rId1" Type="http://schemas.openxmlformats.org/officeDocument/2006/relationships/slideLayout" Target="../slideLayouts/slideLayout7.xml"/><Relationship Id="rId4" Type="http://schemas.openxmlformats.org/officeDocument/2006/relationships/image" Target="../media/image8.gif"/></Relationships>
</file>

<file path=ppt/slides/_rels/slide57.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3" Type="http://schemas.openxmlformats.org/officeDocument/2006/relationships/image" Target="../media/image61.jpeg"/><Relationship Id="rId2" Type="http://schemas.openxmlformats.org/officeDocument/2006/relationships/image" Target="../media/image19.gif"/><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6.gif"/><Relationship Id="rId5" Type="http://schemas.openxmlformats.org/officeDocument/2006/relationships/image" Target="../media/image63.jpeg"/><Relationship Id="rId4" Type="http://schemas.openxmlformats.org/officeDocument/2006/relationships/image" Target="../media/image4.gif"/></Relationships>
</file>

<file path=ppt/slides/_rels/slide61.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64.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65.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66.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2" descr="C:\Documents and Settings\Dell\Escritorio\RRRR.jpg"/>
          <p:cNvPicPr>
            <a:picLocks noChangeAspect="1" noChangeArrowheads="1"/>
          </p:cNvPicPr>
          <p:nvPr/>
        </p:nvPicPr>
        <p:blipFill>
          <a:blip r:embed="rId4" cstate="print"/>
          <a:srcRect l="16534" r="29923"/>
          <a:stretch>
            <a:fillRect/>
          </a:stretch>
        </p:blipFill>
        <p:spPr bwMode="auto">
          <a:xfrm>
            <a:off x="-1" y="0"/>
            <a:ext cx="9173377" cy="6858000"/>
          </a:xfrm>
          <a:prstGeom prst="rect">
            <a:avLst/>
          </a:prstGeom>
          <a:noFill/>
        </p:spPr>
      </p:pic>
      <p:pic>
        <p:nvPicPr>
          <p:cNvPr id="19" name="Picture 3" descr="illusion-013"/>
          <p:cNvPicPr>
            <a:picLocks noChangeAspect="1" noChangeArrowheads="1"/>
          </p:cNvPicPr>
          <p:nvPr/>
        </p:nvPicPr>
        <p:blipFill>
          <a:blip r:embed="rId5" cstate="print">
            <a:duotone>
              <a:schemeClr val="bg2">
                <a:shade val="45000"/>
                <a:satMod val="135000"/>
              </a:schemeClr>
              <a:prstClr val="white"/>
            </a:duotone>
            <a:lum bright="26000"/>
          </a:blip>
          <a:srcRect/>
          <a:stretch>
            <a:fillRect/>
          </a:stretch>
        </p:blipFill>
        <p:spPr bwMode="auto">
          <a:xfrm>
            <a:off x="0" y="0"/>
            <a:ext cx="9144000" cy="6877050"/>
          </a:xfrm>
          <a:prstGeom prst="rect">
            <a:avLst/>
          </a:prstGeom>
          <a:noFill/>
          <a:ln w="9525">
            <a:noFill/>
            <a:miter lim="800000"/>
            <a:headEnd/>
            <a:tailEnd/>
          </a:ln>
        </p:spPr>
      </p:pic>
      <p:pic>
        <p:nvPicPr>
          <p:cNvPr id="2053" name="Picture 8"/>
          <p:cNvPicPr>
            <a:picLocks noChangeAspect="1" noChangeArrowheads="1"/>
          </p:cNvPicPr>
          <p:nvPr/>
        </p:nvPicPr>
        <p:blipFill>
          <a:blip r:embed="rId6" cstate="print"/>
          <a:srcRect/>
          <a:stretch>
            <a:fillRect/>
          </a:stretch>
        </p:blipFill>
        <p:spPr bwMode="auto">
          <a:xfrm>
            <a:off x="467544" y="764704"/>
            <a:ext cx="1025525" cy="723900"/>
          </a:xfrm>
          <a:prstGeom prst="rect">
            <a:avLst/>
          </a:prstGeom>
          <a:noFill/>
          <a:ln w="9525">
            <a:noFill/>
            <a:round/>
            <a:headEnd/>
            <a:tailEnd/>
          </a:ln>
        </p:spPr>
      </p:pic>
      <p:pic>
        <p:nvPicPr>
          <p:cNvPr id="2054" name="Image 2" descr="swirlrainbw3.gif"/>
          <p:cNvPicPr>
            <a:picLocks noChangeAspect="1"/>
          </p:cNvPicPr>
          <p:nvPr/>
        </p:nvPicPr>
        <p:blipFill>
          <a:blip r:embed="rId7" cstate="print"/>
          <a:srcRect/>
          <a:stretch>
            <a:fillRect/>
          </a:stretch>
        </p:blipFill>
        <p:spPr bwMode="auto">
          <a:xfrm rot="10800000">
            <a:off x="0" y="0"/>
            <a:ext cx="9144000" cy="69850"/>
          </a:xfrm>
          <a:prstGeom prst="rect">
            <a:avLst/>
          </a:prstGeom>
          <a:noFill/>
          <a:ln w="9525">
            <a:noFill/>
            <a:miter lim="800000"/>
            <a:headEnd/>
            <a:tailEnd/>
          </a:ln>
        </p:spPr>
      </p:pic>
      <p:pic>
        <p:nvPicPr>
          <p:cNvPr id="2055" name="Image 2" descr="swirlrainbw3.gif"/>
          <p:cNvPicPr>
            <a:picLocks noChangeAspect="1"/>
          </p:cNvPicPr>
          <p:nvPr/>
        </p:nvPicPr>
        <p:blipFill>
          <a:blip r:embed="rId7" cstate="print"/>
          <a:srcRect/>
          <a:stretch>
            <a:fillRect/>
          </a:stretch>
        </p:blipFill>
        <p:spPr bwMode="auto">
          <a:xfrm rot="10800000">
            <a:off x="0" y="6788150"/>
            <a:ext cx="9144000" cy="69850"/>
          </a:xfrm>
          <a:prstGeom prst="rect">
            <a:avLst/>
          </a:prstGeom>
          <a:noFill/>
          <a:ln w="9525">
            <a:noFill/>
            <a:miter lim="800000"/>
            <a:headEnd/>
            <a:tailEnd/>
          </a:ln>
        </p:spPr>
      </p:pic>
      <p:pic>
        <p:nvPicPr>
          <p:cNvPr id="2056" name="Image 2" descr="swirlrainbw3.gif"/>
          <p:cNvPicPr>
            <a:picLocks noChangeAspect="1"/>
          </p:cNvPicPr>
          <p:nvPr/>
        </p:nvPicPr>
        <p:blipFill>
          <a:blip r:embed="rId7" cstate="print"/>
          <a:srcRect/>
          <a:stretch>
            <a:fillRect/>
          </a:stretch>
        </p:blipFill>
        <p:spPr bwMode="auto">
          <a:xfrm rot="5400000">
            <a:off x="-3394075" y="3394075"/>
            <a:ext cx="6858000" cy="69850"/>
          </a:xfrm>
          <a:prstGeom prst="rect">
            <a:avLst/>
          </a:prstGeom>
          <a:noFill/>
          <a:ln w="9525">
            <a:noFill/>
            <a:miter lim="800000"/>
            <a:headEnd/>
            <a:tailEnd/>
          </a:ln>
        </p:spPr>
      </p:pic>
      <p:pic>
        <p:nvPicPr>
          <p:cNvPr id="2057" name="Image 2" descr="swirlrainbw3.gif"/>
          <p:cNvPicPr>
            <a:picLocks noChangeAspect="1"/>
          </p:cNvPicPr>
          <p:nvPr/>
        </p:nvPicPr>
        <p:blipFill>
          <a:blip r:embed="rId7" cstate="print"/>
          <a:srcRect/>
          <a:stretch>
            <a:fillRect/>
          </a:stretch>
        </p:blipFill>
        <p:spPr bwMode="auto">
          <a:xfrm rot="5400000">
            <a:off x="5680075" y="3394075"/>
            <a:ext cx="6858000" cy="69850"/>
          </a:xfrm>
          <a:prstGeom prst="rect">
            <a:avLst/>
          </a:prstGeom>
          <a:noFill/>
          <a:ln w="9525">
            <a:noFill/>
            <a:miter lim="800000"/>
            <a:headEnd/>
            <a:tailEnd/>
          </a:ln>
        </p:spPr>
      </p:pic>
      <p:pic>
        <p:nvPicPr>
          <p:cNvPr id="2058" name="Picture 2" descr="CARA"/>
          <p:cNvPicPr>
            <a:picLocks noChangeAspect="1" noChangeArrowheads="1"/>
          </p:cNvPicPr>
          <p:nvPr/>
        </p:nvPicPr>
        <p:blipFill>
          <a:blip r:embed="rId8" cstate="print"/>
          <a:srcRect/>
          <a:stretch>
            <a:fillRect/>
          </a:stretch>
        </p:blipFill>
        <p:spPr bwMode="auto">
          <a:xfrm>
            <a:off x="7884368" y="5661248"/>
            <a:ext cx="794853" cy="836488"/>
          </a:xfrm>
          <a:prstGeom prst="rect">
            <a:avLst/>
          </a:prstGeom>
          <a:noFill/>
          <a:ln w="38100">
            <a:solidFill>
              <a:srgbClr val="1CDEF8"/>
            </a:solidFill>
            <a:miter lim="800000"/>
            <a:headEnd/>
            <a:tailEnd/>
          </a:ln>
        </p:spPr>
      </p:pic>
      <p:sp>
        <p:nvSpPr>
          <p:cNvPr id="15" name="14 Rectángulo"/>
          <p:cNvSpPr/>
          <p:nvPr/>
        </p:nvSpPr>
        <p:spPr>
          <a:xfrm>
            <a:off x="5148064" y="5949280"/>
            <a:ext cx="3071834" cy="461665"/>
          </a:xfrm>
          <a:prstGeom prst="rect">
            <a:avLst/>
          </a:prstGeom>
          <a:ln>
            <a:noFill/>
          </a:ln>
        </p:spPr>
        <p:txBody>
          <a:bodyPr>
            <a:spAutoFit/>
          </a:bodyPr>
          <a:lstStyle/>
          <a:p>
            <a:pPr algn="ctr">
              <a:defRPr/>
            </a:pPr>
            <a:r>
              <a:rPr lang="es-ES" sz="2400" b="1" kern="10" dirty="0">
                <a:ln w="9525">
                  <a:solidFill>
                    <a:srgbClr val="1CDEF8"/>
                  </a:solidFill>
                  <a:round/>
                  <a:headEnd/>
                  <a:tailEnd/>
                </a:ln>
                <a:blipFill dpi="0" rotWithShape="1">
                  <a:blip r:embed="rId9"/>
                  <a:srcRect/>
                  <a:stretch>
                    <a:fillRect/>
                  </a:stretch>
                </a:blipFill>
                <a:effectLst>
                  <a:outerShdw dist="35921" dir="2700000" algn="ctr" rotWithShape="0">
                    <a:schemeClr val="folHlink">
                      <a:alpha val="80000"/>
                    </a:schemeClr>
                  </a:outerShdw>
                </a:effectLst>
                <a:latin typeface="Snap ITC"/>
              </a:rPr>
              <a:t>JOSE LUIS</a:t>
            </a:r>
          </a:p>
        </p:txBody>
      </p:sp>
      <p:pic>
        <p:nvPicPr>
          <p:cNvPr id="13" name="Picture 12" descr="Image1"/>
          <p:cNvPicPr>
            <a:picLocks noChangeAspect="1" noChangeArrowheads="1" noCrop="1"/>
          </p:cNvPicPr>
          <p:nvPr/>
        </p:nvPicPr>
        <p:blipFill>
          <a:blip r:embed="rId10" cstate="print"/>
          <a:srcRect/>
          <a:stretch>
            <a:fillRect/>
          </a:stretch>
        </p:blipFill>
        <p:spPr bwMode="auto">
          <a:xfrm>
            <a:off x="179512" y="188640"/>
            <a:ext cx="781050" cy="1066800"/>
          </a:xfrm>
          <a:prstGeom prst="rect">
            <a:avLst/>
          </a:prstGeom>
          <a:noFill/>
          <a:ln w="9525">
            <a:noFill/>
            <a:miter lim="800000"/>
            <a:headEnd/>
            <a:tailEnd/>
          </a:ln>
        </p:spPr>
      </p:pic>
      <p:sp>
        <p:nvSpPr>
          <p:cNvPr id="12" name="11 Rectángulo"/>
          <p:cNvSpPr/>
          <p:nvPr/>
        </p:nvSpPr>
        <p:spPr>
          <a:xfrm>
            <a:off x="928662" y="1928802"/>
            <a:ext cx="6737972" cy="830997"/>
          </a:xfrm>
          <a:prstGeom prst="rect">
            <a:avLst/>
          </a:prstGeom>
        </p:spPr>
        <p:txBody>
          <a:bodyPr wrap="square">
            <a:spAutoFit/>
          </a:bodyPr>
          <a:lstStyle/>
          <a:p>
            <a:pPr algn="ctr"/>
            <a:endParaRPr lang="es-ES" sz="4800" b="1" dirty="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latin typeface="Ravie" pitchFamily="82" charset="0"/>
            </a:endParaRPr>
          </a:p>
        </p:txBody>
      </p:sp>
      <p:sp>
        <p:nvSpPr>
          <p:cNvPr id="16" name="15 Rectángulo"/>
          <p:cNvSpPr/>
          <p:nvPr/>
        </p:nvSpPr>
        <p:spPr>
          <a:xfrm>
            <a:off x="1142976" y="1357298"/>
            <a:ext cx="7000924" cy="4278094"/>
          </a:xfrm>
          <a:prstGeom prst="rect">
            <a:avLst/>
          </a:prstGeom>
        </p:spPr>
        <p:txBody>
          <a:bodyPr wrap="square">
            <a:spAutoFit/>
          </a:bodyPr>
          <a:lstStyle/>
          <a:p>
            <a:pPr algn="ctr"/>
            <a:r>
              <a:rPr lang="es-ES" sz="7200" b="1" i="1" kern="10"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latin typeface="Snap ITC" pitchFamily="82" charset="0"/>
                <a:cs typeface="Times New Roman"/>
              </a:rPr>
              <a:t>En memoria de Sergio Blanco</a:t>
            </a:r>
          </a:p>
          <a:p>
            <a:pPr algn="ctr"/>
            <a:r>
              <a:rPr lang="es-ES" sz="2800" b="1" i="1" kern="10"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latin typeface="Snap ITC" pitchFamily="82" charset="0"/>
                <a:cs typeface="Times New Roman"/>
              </a:rPr>
              <a:t>(Mocedades,  Sergio y  Estibaliz</a:t>
            </a:r>
          </a:p>
          <a:p>
            <a:pPr algn="ctr"/>
            <a:r>
              <a:rPr lang="es-ES" sz="2800" b="1" i="1" kern="10"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latin typeface="Snap ITC" pitchFamily="82" charset="0"/>
                <a:cs typeface="Times New Roman"/>
              </a:rPr>
              <a:t>El Consorcio)</a:t>
            </a:r>
            <a:endParaRPr lang="es-ES" sz="2800" dirty="0"/>
          </a:p>
        </p:txBody>
      </p:sp>
    </p:spTree>
  </p:cSld>
  <p:clrMapOvr>
    <a:masterClrMapping/>
  </p:clrMapOvr>
  <p:transition spd="slow" advTm="12000">
    <p:randomBar dir="vert"/>
    <p:sndAc>
      <p:stSnd>
        <p:snd r:embed="rId3" name="el hombre del piano.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9"/>
                                        </p:tgtEl>
                                        <p:attrNameLst>
                                          <p:attrName>style.opacity</p:attrName>
                                        </p:attrNameLst>
                                      </p:cBhvr>
                                      <p:to>
                                        <p:strVal val="0.5"/>
                                      </p:to>
                                    </p:set>
                                    <p:animEffect filter="image" prLst="opacity: 0.5">
                                      <p:cBhvr rctx="IE">
                                        <p:cTn id="7" dur="indefinite"/>
                                        <p:tgtEl>
                                          <p:spTgt spid="19"/>
                                        </p:tgtEl>
                                      </p:cBhvr>
                                    </p:animEffect>
                                  </p:childTnLst>
                                </p:cTn>
                              </p:par>
                            </p:childTnLst>
                          </p:cTn>
                        </p:par>
                        <p:par>
                          <p:cTn id="8" fill="hold">
                            <p:stCondLst>
                              <p:cond delay="0"/>
                            </p:stCondLst>
                            <p:childTnLst>
                              <p:par>
                                <p:cTn id="9" presetID="31" presetClass="entr" presetSubtype="0" fill="hold" grpId="0" nodeType="afterEffect">
                                  <p:stCondLst>
                                    <p:cond delay="0"/>
                                  </p:stCondLst>
                                  <p:iterate type="lt">
                                    <p:tmPct val="5000"/>
                                  </p:iterate>
                                  <p:childTnLst>
                                    <p:set>
                                      <p:cBhvr>
                                        <p:cTn id="10" dur="1" fill="hold">
                                          <p:stCondLst>
                                            <p:cond delay="0"/>
                                          </p:stCondLst>
                                        </p:cTn>
                                        <p:tgtEl>
                                          <p:spTgt spid="16"/>
                                        </p:tgtEl>
                                        <p:attrNameLst>
                                          <p:attrName>style.visibility</p:attrName>
                                        </p:attrNameLst>
                                      </p:cBhvr>
                                      <p:to>
                                        <p:strVal val="visible"/>
                                      </p:to>
                                    </p:set>
                                    <p:anim calcmode="lin" valueType="num">
                                      <p:cBhvr>
                                        <p:cTn id="11" dur="2000" fill="hold"/>
                                        <p:tgtEl>
                                          <p:spTgt spid="16"/>
                                        </p:tgtEl>
                                        <p:attrNameLst>
                                          <p:attrName>ppt_w</p:attrName>
                                        </p:attrNameLst>
                                      </p:cBhvr>
                                      <p:tavLst>
                                        <p:tav tm="0">
                                          <p:val>
                                            <p:fltVal val="0"/>
                                          </p:val>
                                        </p:tav>
                                        <p:tav tm="100000">
                                          <p:val>
                                            <p:strVal val="#ppt_w"/>
                                          </p:val>
                                        </p:tav>
                                      </p:tavLst>
                                    </p:anim>
                                    <p:anim calcmode="lin" valueType="num">
                                      <p:cBhvr>
                                        <p:cTn id="12" dur="2000" fill="hold"/>
                                        <p:tgtEl>
                                          <p:spTgt spid="16"/>
                                        </p:tgtEl>
                                        <p:attrNameLst>
                                          <p:attrName>ppt_h</p:attrName>
                                        </p:attrNameLst>
                                      </p:cBhvr>
                                      <p:tavLst>
                                        <p:tav tm="0">
                                          <p:val>
                                            <p:fltVal val="0"/>
                                          </p:val>
                                        </p:tav>
                                        <p:tav tm="100000">
                                          <p:val>
                                            <p:strVal val="#ppt_h"/>
                                          </p:val>
                                        </p:tav>
                                      </p:tavLst>
                                    </p:anim>
                                    <p:anim calcmode="lin" valueType="num">
                                      <p:cBhvr>
                                        <p:cTn id="13" dur="2000" fill="hold"/>
                                        <p:tgtEl>
                                          <p:spTgt spid="16"/>
                                        </p:tgtEl>
                                        <p:attrNameLst>
                                          <p:attrName>style.rotation</p:attrName>
                                        </p:attrNameLst>
                                      </p:cBhvr>
                                      <p:tavLst>
                                        <p:tav tm="0">
                                          <p:val>
                                            <p:fltVal val="90"/>
                                          </p:val>
                                        </p:tav>
                                        <p:tav tm="100000">
                                          <p:val>
                                            <p:fltVal val="0"/>
                                          </p:val>
                                        </p:tav>
                                      </p:tavLst>
                                    </p:anim>
                                    <p:animEffect transition="in" filter="fade">
                                      <p:cBhvr>
                                        <p:cTn id="14" dur="20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Picture 2" descr="C:\Documents and Settings\Dell\Escritorio\RRRR.jpg"/>
          <p:cNvPicPr>
            <a:picLocks noChangeAspect="1" noChangeArrowheads="1"/>
          </p:cNvPicPr>
          <p:nvPr/>
        </p:nvPicPr>
        <p:blipFill>
          <a:blip r:embed="rId2" cstate="print"/>
          <a:srcRect l="16534" r="29923"/>
          <a:stretch>
            <a:fillRect/>
          </a:stretch>
        </p:blipFill>
        <p:spPr bwMode="auto">
          <a:xfrm>
            <a:off x="-1" y="0"/>
            <a:ext cx="9173377" cy="6858000"/>
          </a:xfrm>
          <a:prstGeom prst="rect">
            <a:avLst/>
          </a:prstGeom>
          <a:noFill/>
        </p:spPr>
      </p:pic>
    </p:spTree>
  </p:cSld>
  <p:clrMapOvr>
    <a:masterClrMapping/>
  </p:clrMapOvr>
  <p:transition spd="slow" advTm="5000">
    <p:randomBar dir="vert"/>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3"/>
          <p:cNvPicPr>
            <a:picLocks noChangeAspect="1" noChangeArrowheads="1"/>
          </p:cNvPicPr>
          <p:nvPr/>
        </p:nvPicPr>
        <p:blipFill>
          <a:blip r:embed="rId2" cstate="print">
            <a:duotone>
              <a:schemeClr val="bg2">
                <a:shade val="45000"/>
                <a:satMod val="135000"/>
              </a:schemeClr>
              <a:prstClr val="white"/>
            </a:duotone>
            <a:lum bright="26000"/>
          </a:blip>
          <a:srcRect/>
          <a:stretch>
            <a:fillRect/>
          </a:stretch>
        </p:blipFill>
        <p:spPr bwMode="auto">
          <a:xfrm>
            <a:off x="0" y="0"/>
            <a:ext cx="9144000" cy="6877050"/>
          </a:xfrm>
          <a:prstGeom prst="rect">
            <a:avLst/>
          </a:prstGeom>
          <a:noFill/>
          <a:ln w="9525">
            <a:noFill/>
            <a:miter lim="800000"/>
            <a:headEnd/>
            <a:tailEnd/>
          </a:ln>
        </p:spPr>
      </p:pic>
      <p:sp>
        <p:nvSpPr>
          <p:cNvPr id="60" name="59 Rectángulo"/>
          <p:cNvSpPr/>
          <p:nvPr/>
        </p:nvSpPr>
        <p:spPr>
          <a:xfrm>
            <a:off x="2195736" y="2420888"/>
            <a:ext cx="6372200" cy="3785652"/>
          </a:xfrm>
          <a:prstGeom prst="rect">
            <a:avLst/>
          </a:prstGeom>
        </p:spPr>
        <p:txBody>
          <a:bodyPr wrap="square">
            <a:spAutoFit/>
          </a:bodyPr>
          <a:lstStyle/>
          <a:p>
            <a:r>
              <a:rPr lang="es-ES" sz="2000" i="1" dirty="0" smtClean="0"/>
              <a:t>El cantante bilbaíno Sergio Blanco, </a:t>
            </a:r>
            <a:r>
              <a:rPr lang="es-ES" sz="2000" b="1" i="1" dirty="0" smtClean="0"/>
              <a:t>componente junto a su esposa Estíbaliz Uranga del famoso dúo musical Sergio y Estíbaliz</a:t>
            </a:r>
            <a:r>
              <a:rPr lang="es-ES" sz="2000" i="1" dirty="0" smtClean="0"/>
              <a:t>, ha fallecido este domingo </a:t>
            </a:r>
            <a:r>
              <a:rPr lang="es-ES" sz="2000" b="1" i="1" dirty="0" smtClean="0"/>
              <a:t>en el hospital San Camilo de Tres Cantos</a:t>
            </a:r>
            <a:r>
              <a:rPr lang="es-ES" sz="2000" i="1" dirty="0" smtClean="0"/>
              <a:t> (Madrid) a consecuencia de una grave enfermedad que desde hace dos años le tenía retirado de los escenarios.</a:t>
            </a:r>
          </a:p>
          <a:p>
            <a:r>
              <a:rPr lang="es-ES" sz="2000" i="1" dirty="0" smtClean="0"/>
              <a:t>Según han informado a Efe su hija Allende, fruto de su matrimonio con Estíbaliz Uranga, Sergio Blanco falleció a las seis y media de la mañana en el hospital madrileño.</a:t>
            </a:r>
          </a:p>
          <a:p>
            <a:r>
              <a:rPr lang="es-ES" sz="2000" i="1" dirty="0" smtClean="0"/>
              <a:t>El intérprete, a quien su hija ha calificado de "ángel", </a:t>
            </a:r>
            <a:r>
              <a:rPr lang="es-ES" sz="2000" b="1" i="1" dirty="0" smtClean="0"/>
              <a:t>sufría desde hace dos años una enfermedad que no ha querido ser desvelada por la familia</a:t>
            </a:r>
            <a:r>
              <a:rPr lang="es-ES" sz="2000" i="1" dirty="0" smtClean="0"/>
              <a:t>.</a:t>
            </a:r>
          </a:p>
        </p:txBody>
      </p:sp>
      <p:pic>
        <p:nvPicPr>
          <p:cNvPr id="5" name="Picture 2" descr="C:\Documents and Settings\Dell\Escritorio\RRRR.jpg"/>
          <p:cNvPicPr>
            <a:picLocks noChangeAspect="1" noChangeArrowheads="1"/>
          </p:cNvPicPr>
          <p:nvPr/>
        </p:nvPicPr>
        <p:blipFill>
          <a:blip r:embed="rId3" cstate="print"/>
          <a:srcRect l="16534" r="29923"/>
          <a:stretch>
            <a:fillRect/>
          </a:stretch>
        </p:blipFill>
        <p:spPr bwMode="auto">
          <a:xfrm>
            <a:off x="357158" y="285728"/>
            <a:ext cx="2371349" cy="1772816"/>
          </a:xfrm>
          <a:prstGeom prst="rect">
            <a:avLst/>
          </a:prstGeom>
          <a:noFill/>
          <a:effectLst>
            <a:softEdge rad="317500"/>
          </a:effectLst>
        </p:spPr>
      </p:pic>
      <p:pic>
        <p:nvPicPr>
          <p:cNvPr id="6" name="Picture 6" descr="C:\Documents and Settings\Mousset gérard\Mes documents\Gerard MOUSSET\DOCPERSO\QUARANTAINE\ordinateur_51.gif"/>
          <p:cNvPicPr>
            <a:picLocks noChangeAspect="1" noChangeArrowheads="1" noCrop="1"/>
          </p:cNvPicPr>
          <p:nvPr/>
        </p:nvPicPr>
        <p:blipFill>
          <a:blip r:embed="rId4" cstate="print"/>
          <a:srcRect/>
          <a:stretch>
            <a:fillRect/>
          </a:stretch>
        </p:blipFill>
        <p:spPr bwMode="auto">
          <a:xfrm rot="328932">
            <a:off x="44053" y="5788149"/>
            <a:ext cx="1567374" cy="997261"/>
          </a:xfrm>
          <a:prstGeom prst="rect">
            <a:avLst/>
          </a:prstGeom>
          <a:noFill/>
          <a:ln w="9525">
            <a:noFill/>
            <a:miter lim="800000"/>
            <a:headEnd/>
            <a:tailEnd/>
          </a:ln>
        </p:spPr>
      </p:pic>
    </p:spTree>
  </p:cSld>
  <p:clrMapOvr>
    <a:masterClrMapping/>
  </p:clrMapOvr>
  <p:transition spd="slow" advTm="31000">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5"/>
                                      </p:to>
                                    </p:set>
                                    <p:animEffect filter="image" prLst="opacity: 0.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descr="C:\Users\FUNDACIO\Desktop\HHHHHH.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Tree>
  </p:cSld>
  <p:clrMapOvr>
    <a:masterClrMapping/>
  </p:clrMapOvr>
  <p:transition spd="slow" advTm="5000">
    <p:randomBar dir="vert"/>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C:\Users\FUNDACIO\Desktop\sergio5.jpg"/>
          <p:cNvPicPr>
            <a:picLocks noChangeAspect="1" noChangeArrowheads="1"/>
          </p:cNvPicPr>
          <p:nvPr/>
        </p:nvPicPr>
        <p:blipFill>
          <a:blip r:embed="rId2" cstate="print"/>
          <a:srcRect/>
          <a:stretch>
            <a:fillRect/>
          </a:stretch>
        </p:blipFill>
        <p:spPr bwMode="auto">
          <a:xfrm>
            <a:off x="-1" y="0"/>
            <a:ext cx="9149335" cy="6858000"/>
          </a:xfrm>
          <a:prstGeom prst="rect">
            <a:avLst/>
          </a:prstGeom>
          <a:noFill/>
        </p:spPr>
      </p:pic>
    </p:spTree>
  </p:cSld>
  <p:clrMapOvr>
    <a:masterClrMapping/>
  </p:clrMapOvr>
  <p:transition spd="slow" advTm="5000">
    <p:randomBar dir="vert"/>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3"/>
          <p:cNvPicPr>
            <a:picLocks noChangeAspect="1" noChangeArrowheads="1"/>
          </p:cNvPicPr>
          <p:nvPr/>
        </p:nvPicPr>
        <p:blipFill>
          <a:blip r:embed="rId2" cstate="print">
            <a:duotone>
              <a:schemeClr val="bg2">
                <a:shade val="45000"/>
                <a:satMod val="135000"/>
              </a:schemeClr>
              <a:prstClr val="white"/>
            </a:duotone>
            <a:lum bright="26000"/>
          </a:blip>
          <a:srcRect/>
          <a:stretch>
            <a:fillRect/>
          </a:stretch>
        </p:blipFill>
        <p:spPr bwMode="auto">
          <a:xfrm>
            <a:off x="0" y="0"/>
            <a:ext cx="9144000" cy="6877050"/>
          </a:xfrm>
          <a:prstGeom prst="rect">
            <a:avLst/>
          </a:prstGeom>
          <a:noFill/>
          <a:ln w="9525">
            <a:noFill/>
            <a:miter lim="800000"/>
            <a:headEnd/>
            <a:tailEnd/>
          </a:ln>
        </p:spPr>
      </p:pic>
      <p:sp>
        <p:nvSpPr>
          <p:cNvPr id="60" name="59 Rectángulo"/>
          <p:cNvSpPr/>
          <p:nvPr/>
        </p:nvSpPr>
        <p:spPr>
          <a:xfrm>
            <a:off x="1907704" y="2708920"/>
            <a:ext cx="6696744" cy="3693319"/>
          </a:xfrm>
          <a:prstGeom prst="rect">
            <a:avLst/>
          </a:prstGeom>
        </p:spPr>
        <p:txBody>
          <a:bodyPr wrap="square">
            <a:spAutoFit/>
          </a:bodyPr>
          <a:lstStyle/>
          <a:p>
            <a:r>
              <a:rPr lang="es-ES" b="1" i="1" dirty="0" smtClean="0"/>
              <a:t>"Una fuerza vital increíble"</a:t>
            </a:r>
          </a:p>
          <a:p>
            <a:r>
              <a:rPr lang="es-ES" i="1" dirty="0" smtClean="0"/>
              <a:t>"Era una persona maravillosa, y no tengo palabras para decir cómo era mi padre, tenía una fuerza vital increíble", ha dicho Allende Blanco.</a:t>
            </a:r>
          </a:p>
          <a:p>
            <a:r>
              <a:rPr lang="es-ES" i="1" dirty="0" smtClean="0"/>
              <a:t>Por expreso deseo de la familia, </a:t>
            </a:r>
            <a:r>
              <a:rPr lang="es-ES" b="1" i="1" dirty="0" smtClean="0"/>
              <a:t>no se dará a conocer los detalles de la capilla ardiente ni el lugar donde será enterrado</a:t>
            </a:r>
            <a:r>
              <a:rPr lang="es-ES" i="1" dirty="0" smtClean="0"/>
              <a:t>.</a:t>
            </a:r>
          </a:p>
          <a:p>
            <a:r>
              <a:rPr lang="es-ES" i="1" dirty="0" smtClean="0"/>
              <a:t>Sergio Blanco (Bilbao, 1948) contrajo matrimonio con Estíbaliz Uranga en 1975, con quien comenzó a cantar en 1968 en el grupo Voces y guitarras, antecedente de Mocedades, del que también formaron parte.</a:t>
            </a:r>
          </a:p>
          <a:p>
            <a:r>
              <a:rPr lang="es-ES" i="1" dirty="0" smtClean="0"/>
              <a:t>En diciembre de 1972 Sergio y Estíbaliz abandonaron el grupo y se consolidaron como dúo musical, en noviembre de 1973, con el nombre artístico de Sergio y Estíbaliz. </a:t>
            </a:r>
            <a:endParaRPr lang="es-ES" i="1" dirty="0"/>
          </a:p>
        </p:txBody>
      </p:sp>
      <p:pic>
        <p:nvPicPr>
          <p:cNvPr id="5" name="Picture 2" descr="C:\Documents and Settings\Dell\Escritorio\RRRR.jpg"/>
          <p:cNvPicPr>
            <a:picLocks noChangeAspect="1" noChangeArrowheads="1"/>
          </p:cNvPicPr>
          <p:nvPr/>
        </p:nvPicPr>
        <p:blipFill>
          <a:blip r:embed="rId3" cstate="print"/>
          <a:srcRect l="16534" r="29923"/>
          <a:stretch>
            <a:fillRect/>
          </a:stretch>
        </p:blipFill>
        <p:spPr bwMode="auto">
          <a:xfrm>
            <a:off x="357158" y="285728"/>
            <a:ext cx="2371349" cy="1772816"/>
          </a:xfrm>
          <a:prstGeom prst="rect">
            <a:avLst/>
          </a:prstGeom>
          <a:noFill/>
          <a:effectLst>
            <a:softEdge rad="317500"/>
          </a:effectLst>
        </p:spPr>
      </p:pic>
      <p:pic>
        <p:nvPicPr>
          <p:cNvPr id="6" name="Picture 6" descr="C:\Documents and Settings\Mousset gérard\Mes documents\Gerard MOUSSET\DOCPERSO\QUARANTAINE\ordinateur_51.gif"/>
          <p:cNvPicPr>
            <a:picLocks noChangeAspect="1" noChangeArrowheads="1" noCrop="1"/>
          </p:cNvPicPr>
          <p:nvPr/>
        </p:nvPicPr>
        <p:blipFill>
          <a:blip r:embed="rId4" cstate="print"/>
          <a:srcRect/>
          <a:stretch>
            <a:fillRect/>
          </a:stretch>
        </p:blipFill>
        <p:spPr bwMode="auto">
          <a:xfrm rot="328932">
            <a:off x="44053" y="5788149"/>
            <a:ext cx="1567374" cy="997261"/>
          </a:xfrm>
          <a:prstGeom prst="rect">
            <a:avLst/>
          </a:prstGeom>
          <a:noFill/>
          <a:ln w="9525">
            <a:noFill/>
            <a:miter lim="800000"/>
            <a:headEnd/>
            <a:tailEnd/>
          </a:ln>
        </p:spPr>
      </p:pic>
    </p:spTree>
  </p:cSld>
  <p:clrMapOvr>
    <a:masterClrMapping/>
  </p:clrMapOvr>
  <p:transition spd="slow" advTm="40000">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5"/>
                                      </p:to>
                                    </p:set>
                                    <p:animEffect filter="image" prLst="opacity: 0.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4" name="Picture 2" descr="C:\Documents and Settings\Dell\Escritorio\Sergio.jpg"/>
          <p:cNvPicPr>
            <a:picLocks noChangeAspect="1" noChangeArrowheads="1"/>
          </p:cNvPicPr>
          <p:nvPr/>
        </p:nvPicPr>
        <p:blipFill>
          <a:blip r:embed="rId2" cstate="print"/>
          <a:srcRect/>
          <a:stretch>
            <a:fillRect/>
          </a:stretch>
        </p:blipFill>
        <p:spPr bwMode="auto">
          <a:xfrm>
            <a:off x="0" y="-1"/>
            <a:ext cx="9144000" cy="6866135"/>
          </a:xfrm>
          <a:prstGeom prst="rect">
            <a:avLst/>
          </a:prstGeom>
          <a:noFill/>
        </p:spPr>
      </p:pic>
    </p:spTree>
  </p:cSld>
  <p:clrMapOvr>
    <a:masterClrMapping/>
  </p:clrMapOvr>
  <p:transition spd="slow" advTm="5000">
    <p:randomBar dir="vert"/>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2" descr="C:\Documents and Settings\Dell\Escritorio\Sergio+Y+Estibaliz+png.png"/>
          <p:cNvPicPr>
            <a:picLocks noChangeAspect="1" noChangeArrowheads="1"/>
          </p:cNvPicPr>
          <p:nvPr/>
        </p:nvPicPr>
        <p:blipFill>
          <a:blip r:embed="rId2" cstate="print"/>
          <a:srcRect/>
          <a:stretch>
            <a:fillRect/>
          </a:stretch>
        </p:blipFill>
        <p:spPr bwMode="auto">
          <a:xfrm>
            <a:off x="0" y="0"/>
            <a:ext cx="9169726" cy="6858000"/>
          </a:xfrm>
          <a:prstGeom prst="rect">
            <a:avLst/>
          </a:prstGeom>
          <a:noFill/>
        </p:spPr>
      </p:pic>
    </p:spTree>
  </p:cSld>
  <p:clrMapOvr>
    <a:masterClrMapping/>
  </p:clrMapOvr>
  <p:transition spd="slow" advTm="5000">
    <p:randomBar dir="vert"/>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descr="C:\Documents and Settings\Dell\Escritorio\c1985SyE.jpg"/>
          <p:cNvPicPr>
            <a:picLocks noChangeAspect="1" noChangeArrowheads="1"/>
          </p:cNvPicPr>
          <p:nvPr/>
        </p:nvPicPr>
        <p:blipFill>
          <a:blip r:embed="rId2" cstate="print"/>
          <a:srcRect/>
          <a:stretch>
            <a:fillRect/>
          </a:stretch>
        </p:blipFill>
        <p:spPr bwMode="auto">
          <a:xfrm>
            <a:off x="2051720" y="1196752"/>
            <a:ext cx="5086495" cy="5273000"/>
          </a:xfrm>
          <a:prstGeom prst="rect">
            <a:avLst/>
          </a:prstGeom>
          <a:noFill/>
        </p:spPr>
      </p:pic>
    </p:spTree>
  </p:cSld>
  <p:clrMapOvr>
    <a:masterClrMapping/>
  </p:clrMapOvr>
  <p:transition spd="slow" advTm="5000">
    <p:randomBar dir="vert"/>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FUNDACIO\Desktop\sergio-grupo.jpg"/>
          <p:cNvPicPr>
            <a:picLocks noChangeAspect="1" noChangeArrowheads="1"/>
          </p:cNvPicPr>
          <p:nvPr/>
        </p:nvPicPr>
        <p:blipFill>
          <a:blip r:embed="rId2" cstate="print"/>
          <a:srcRect/>
          <a:stretch>
            <a:fillRect/>
          </a:stretch>
        </p:blipFill>
        <p:spPr bwMode="auto">
          <a:xfrm>
            <a:off x="-1" y="0"/>
            <a:ext cx="10185149" cy="6858000"/>
          </a:xfrm>
          <a:prstGeom prst="rect">
            <a:avLst/>
          </a:prstGeom>
          <a:noFill/>
        </p:spPr>
      </p:pic>
    </p:spTree>
  </p:cSld>
  <p:clrMapOvr>
    <a:masterClrMapping/>
  </p:clrMapOvr>
  <p:transition spd="slow" advTm="5000">
    <p:randomBar dir="vert"/>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descr="C:\Users\FUNDACIO\Desktop\historia-amor-Sergio-Estibaliz_MDSVID20121027_0067_3.jpg"/>
          <p:cNvPicPr>
            <a:picLocks noChangeAspect="1" noChangeArrowheads="1"/>
          </p:cNvPicPr>
          <p:nvPr/>
        </p:nvPicPr>
        <p:blipFill>
          <a:blip r:embed="rId2" cstate="print"/>
          <a:srcRect/>
          <a:stretch>
            <a:fillRect/>
          </a:stretch>
        </p:blipFill>
        <p:spPr bwMode="auto">
          <a:xfrm>
            <a:off x="-1" y="928670"/>
            <a:ext cx="9192703" cy="5214974"/>
          </a:xfrm>
          <a:prstGeom prst="rect">
            <a:avLst/>
          </a:prstGeom>
          <a:noFill/>
        </p:spPr>
      </p:pic>
    </p:spTree>
  </p:cSld>
  <p:clrMapOvr>
    <a:masterClrMapping/>
  </p:clrMapOvr>
  <p:transition spd="slow" advTm="5000">
    <p:randomBar dir="vert"/>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2" descr="C:\Documents and Settings\Dell\Escritorio\0-99.jpg"/>
          <p:cNvPicPr>
            <a:picLocks noChangeAspect="1" noChangeArrowheads="1"/>
          </p:cNvPicPr>
          <p:nvPr/>
        </p:nvPicPr>
        <p:blipFill>
          <a:blip r:embed="rId2" cstate="print"/>
          <a:srcRect/>
          <a:stretch>
            <a:fillRect/>
          </a:stretch>
        </p:blipFill>
        <p:spPr bwMode="auto">
          <a:xfrm>
            <a:off x="1928794" y="0"/>
            <a:ext cx="5175646" cy="6858000"/>
          </a:xfrm>
          <a:prstGeom prst="rect">
            <a:avLst/>
          </a:prstGeom>
          <a:noFill/>
        </p:spPr>
      </p:pic>
    </p:spTree>
  </p:cSld>
  <p:clrMapOvr>
    <a:masterClrMapping/>
  </p:clrMapOvr>
  <p:transition spd="slow" advTm="5000">
    <p:randomBar dir="vert"/>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descr="C:\Documents and Settings\Dell\Escritorio\1976a.jpg"/>
          <p:cNvPicPr>
            <a:picLocks noChangeAspect="1" noChangeArrowheads="1"/>
          </p:cNvPicPr>
          <p:nvPr/>
        </p:nvPicPr>
        <p:blipFill>
          <a:blip r:embed="rId2" cstate="print"/>
          <a:srcRect/>
          <a:stretch>
            <a:fillRect/>
          </a:stretch>
        </p:blipFill>
        <p:spPr bwMode="auto">
          <a:xfrm>
            <a:off x="1475656" y="476672"/>
            <a:ext cx="6230596" cy="6147521"/>
          </a:xfrm>
          <a:prstGeom prst="rect">
            <a:avLst/>
          </a:prstGeom>
          <a:noFill/>
        </p:spPr>
      </p:pic>
    </p:spTree>
  </p:cSld>
  <p:clrMapOvr>
    <a:masterClrMapping/>
  </p:clrMapOvr>
  <p:transition spd="slow" advTm="5000">
    <p:randomBar dir="vert"/>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58" name="Picture 2" descr="C:\Documents and Settings\Dell\Escritorio\mocedades.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pic>
        <p:nvPicPr>
          <p:cNvPr id="3" name="Picture 3" descr="illusion-017"/>
          <p:cNvPicPr>
            <a:picLocks noChangeAspect="1" noChangeArrowheads="1" noCrop="1"/>
          </p:cNvPicPr>
          <p:nvPr/>
        </p:nvPicPr>
        <p:blipFill>
          <a:blip r:embed="rId3" cstate="print">
            <a:duotone>
              <a:schemeClr val="bg2">
                <a:shade val="45000"/>
                <a:satMod val="135000"/>
              </a:schemeClr>
              <a:prstClr val="white"/>
            </a:duotone>
            <a:lum bright="9000"/>
          </a:blip>
          <a:srcRect/>
          <a:stretch>
            <a:fillRect/>
          </a:stretch>
        </p:blipFill>
        <p:spPr bwMode="auto">
          <a:xfrm>
            <a:off x="0" y="0"/>
            <a:ext cx="9144000" cy="6877050"/>
          </a:xfrm>
          <a:prstGeom prst="rect">
            <a:avLst/>
          </a:prstGeom>
          <a:noFill/>
          <a:ln w="9525">
            <a:noFill/>
            <a:miter lim="800000"/>
            <a:headEnd/>
            <a:tailEnd/>
          </a:ln>
        </p:spPr>
      </p:pic>
    </p:spTree>
  </p:cSld>
  <p:clrMapOvr>
    <a:masterClrMapping/>
  </p:clrMapOvr>
  <p:transition spd="slow" advTm="9000">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3"/>
                                        </p:tgtEl>
                                      </p:cBhvr>
                                    </p:animEffect>
                                    <p:set>
                                      <p:cBhvr>
                                        <p:cTn id="11"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descr="C:\Documents and Settings\Dell\Escritorio\1424001842_378955_1424002285_noticia_normal.jpg"/>
          <p:cNvPicPr>
            <a:picLocks noChangeAspect="1" noChangeArrowheads="1"/>
          </p:cNvPicPr>
          <p:nvPr/>
        </p:nvPicPr>
        <p:blipFill>
          <a:blip r:embed="rId2" cstate="print"/>
          <a:srcRect/>
          <a:stretch>
            <a:fillRect/>
          </a:stretch>
        </p:blipFill>
        <p:spPr bwMode="auto">
          <a:xfrm>
            <a:off x="0" y="1000108"/>
            <a:ext cx="9192871" cy="4941168"/>
          </a:xfrm>
          <a:prstGeom prst="rect">
            <a:avLst/>
          </a:prstGeom>
          <a:noFill/>
        </p:spPr>
      </p:pic>
    </p:spTree>
  </p:cSld>
  <p:clrMapOvr>
    <a:masterClrMapping/>
  </p:clrMapOvr>
  <p:transition spd="slow" advTm="5000">
    <p:randomBar dir="vert"/>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C:\Documents and Settings\Dell\Escritorio\Mocedades-Otono-Frontal.jpg"/>
          <p:cNvPicPr>
            <a:picLocks noChangeAspect="1" noChangeArrowheads="1"/>
          </p:cNvPicPr>
          <p:nvPr/>
        </p:nvPicPr>
        <p:blipFill>
          <a:blip r:embed="rId2" cstate="print"/>
          <a:srcRect/>
          <a:stretch>
            <a:fillRect/>
          </a:stretch>
        </p:blipFill>
        <p:spPr bwMode="auto">
          <a:xfrm>
            <a:off x="1259632" y="-90264"/>
            <a:ext cx="6948264" cy="6948264"/>
          </a:xfrm>
          <a:prstGeom prst="rect">
            <a:avLst/>
          </a:prstGeom>
          <a:noFill/>
        </p:spPr>
      </p:pic>
    </p:spTree>
  </p:cSld>
  <p:clrMapOvr>
    <a:masterClrMapping/>
  </p:clrMapOvr>
  <p:transition spd="slow" advTm="5000">
    <p:randomBar dir="vert"/>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1979712" y="2276872"/>
            <a:ext cx="6876256" cy="4401205"/>
          </a:xfrm>
          <a:prstGeom prst="rect">
            <a:avLst/>
          </a:prstGeom>
        </p:spPr>
        <p:txBody>
          <a:bodyPr wrap="square">
            <a:spAutoFit/>
          </a:bodyPr>
          <a:lstStyle/>
          <a:p>
            <a:r>
              <a:rPr lang="es-ES" sz="2000" b="1" i="1" dirty="0" smtClean="0"/>
              <a:t>Un reputado escultor</a:t>
            </a:r>
          </a:p>
          <a:p>
            <a:r>
              <a:rPr lang="es-ES" sz="2000" i="1" dirty="0" smtClean="0"/>
              <a:t>Integrante también de El Consorcio junto a su esposa, Sergio Blanco era además un reputado escultor en bronce. Nacido en Bilbao el 17 de noviembre de 1948, </a:t>
            </a:r>
            <a:r>
              <a:rPr lang="es-ES" sz="2000" b="1" i="1" dirty="0" smtClean="0"/>
              <a:t>se licenció como ingeniero técnico industrial</a:t>
            </a:r>
            <a:r>
              <a:rPr lang="es-ES" sz="2000" i="1" dirty="0" smtClean="0"/>
              <a:t> después de haber pasado por las aulas de ingeniería aeronáutica.</a:t>
            </a:r>
          </a:p>
          <a:p>
            <a:r>
              <a:rPr lang="es-ES" sz="2000" i="1" dirty="0" smtClean="0"/>
              <a:t>En esos años comenzó Sergio en el aeromodelismo realizando maquetas de aviones y veleros, una pasión que pronto derivó en la escultura.</a:t>
            </a:r>
          </a:p>
          <a:p>
            <a:r>
              <a:rPr lang="es-ES" sz="2000" i="1" dirty="0" smtClean="0"/>
              <a:t>Comenzó a cantar con Estíbaliz Uranga en 1968 en el grupo Voces y guitarras, antecedente de Mocedades, y del que también formaban parte los hermanos de Estíbaliz. </a:t>
            </a:r>
            <a:r>
              <a:rPr lang="es-ES" sz="2000" b="1" i="1" dirty="0" smtClean="0"/>
              <a:t>Con Mocedades grabaron tres discos, entre ellos, Búscame</a:t>
            </a:r>
            <a:r>
              <a:rPr lang="es-ES" sz="2000" i="1" dirty="0" smtClean="0"/>
              <a:t>. Fue autor, entre otros, del tema '</a:t>
            </a:r>
            <a:r>
              <a:rPr lang="es-ES" sz="2000" i="1" dirty="0" err="1" smtClean="0"/>
              <a:t>Yesterday</a:t>
            </a:r>
            <a:r>
              <a:rPr lang="es-ES" sz="2000" i="1" dirty="0" smtClean="0"/>
              <a:t> </a:t>
            </a:r>
            <a:r>
              <a:rPr lang="es-ES" sz="2000" i="1" dirty="0" err="1" smtClean="0"/>
              <a:t>was</a:t>
            </a:r>
            <a:r>
              <a:rPr lang="es-ES" sz="2000" i="1" dirty="0" smtClean="0"/>
              <a:t> a </a:t>
            </a:r>
            <a:r>
              <a:rPr lang="es-ES" sz="2000" i="1" dirty="0" err="1" smtClean="0"/>
              <a:t>happy</a:t>
            </a:r>
            <a:r>
              <a:rPr lang="es-ES" sz="2000" i="1" dirty="0" smtClean="0"/>
              <a:t> </a:t>
            </a:r>
            <a:r>
              <a:rPr lang="es-ES" sz="2000" i="1" dirty="0" err="1" smtClean="0"/>
              <a:t>day</a:t>
            </a:r>
            <a:r>
              <a:rPr lang="es-ES" sz="2000" i="1" dirty="0" smtClean="0"/>
              <a:t>'.</a:t>
            </a:r>
          </a:p>
        </p:txBody>
      </p:sp>
      <p:pic>
        <p:nvPicPr>
          <p:cNvPr id="3" name="Picture 2" descr="C:\Documents and Settings\Dell\Escritorio\RRRR.jpg"/>
          <p:cNvPicPr>
            <a:picLocks noChangeAspect="1" noChangeArrowheads="1"/>
          </p:cNvPicPr>
          <p:nvPr/>
        </p:nvPicPr>
        <p:blipFill>
          <a:blip r:embed="rId2" cstate="print"/>
          <a:srcRect l="16534" r="29923"/>
          <a:stretch>
            <a:fillRect/>
          </a:stretch>
        </p:blipFill>
        <p:spPr bwMode="auto">
          <a:xfrm>
            <a:off x="357158" y="285728"/>
            <a:ext cx="2371349" cy="1772816"/>
          </a:xfrm>
          <a:prstGeom prst="rect">
            <a:avLst/>
          </a:prstGeom>
          <a:noFill/>
          <a:effectLst>
            <a:softEdge rad="317500"/>
          </a:effectLst>
        </p:spPr>
      </p:pic>
      <p:pic>
        <p:nvPicPr>
          <p:cNvPr id="4" name="Picture 3" descr="illusion-019"/>
          <p:cNvPicPr>
            <a:picLocks noChangeAspect="1" noChangeArrowheads="1" noCrop="1"/>
          </p:cNvPicPr>
          <p:nvPr/>
        </p:nvPicPr>
        <p:blipFill>
          <a:blip r:embed="rId3" cstate="print">
            <a:grayscl/>
            <a:lum bright="81000"/>
          </a:blip>
          <a:srcRect/>
          <a:stretch>
            <a:fillRect/>
          </a:stretch>
        </p:blipFill>
        <p:spPr bwMode="auto">
          <a:xfrm>
            <a:off x="0" y="0"/>
            <a:ext cx="9144000" cy="6948488"/>
          </a:xfrm>
          <a:prstGeom prst="rect">
            <a:avLst/>
          </a:prstGeom>
          <a:noFill/>
          <a:ln w="9525">
            <a:noFill/>
            <a:miter lim="800000"/>
            <a:headEnd/>
            <a:tailEnd/>
          </a:ln>
        </p:spPr>
      </p:pic>
      <p:pic>
        <p:nvPicPr>
          <p:cNvPr id="5" name="Picture 6" descr="C:\Documents and Settings\Mousset gérard\Mes documents\Gerard MOUSSET\DOCPERSO\QUARANTAINE\ordinateur_51.gif"/>
          <p:cNvPicPr>
            <a:picLocks noChangeAspect="1" noChangeArrowheads="1" noCrop="1"/>
          </p:cNvPicPr>
          <p:nvPr/>
        </p:nvPicPr>
        <p:blipFill>
          <a:blip r:embed="rId4" cstate="print"/>
          <a:srcRect/>
          <a:stretch>
            <a:fillRect/>
          </a:stretch>
        </p:blipFill>
        <p:spPr bwMode="auto">
          <a:xfrm rot="328932">
            <a:off x="44053" y="5788149"/>
            <a:ext cx="1567374" cy="997261"/>
          </a:xfrm>
          <a:prstGeom prst="rect">
            <a:avLst/>
          </a:prstGeom>
          <a:noFill/>
          <a:ln w="9525">
            <a:noFill/>
            <a:miter lim="800000"/>
            <a:headEnd/>
            <a:tailEnd/>
          </a:ln>
        </p:spPr>
      </p:pic>
    </p:spTree>
  </p:cSld>
  <p:clrMapOvr>
    <a:masterClrMapping/>
  </p:clrMapOvr>
  <p:transition spd="slow" advTm="36000">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5"/>
                                      </p:to>
                                    </p:set>
                                    <p:animEffect filter="image" prLst="opacity: 0.5">
                                      <p:cBhvr rctx="IE">
                                        <p:cTn id="7" dur="indefinite"/>
                                        <p:tgtEl>
                                          <p:spTgt spid="4"/>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4"/>
                                        </p:tgtEl>
                                      </p:cBhvr>
                                    </p:animEffect>
                                    <p:set>
                                      <p:cBhvr>
                                        <p:cTn id="11"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Users\FUNDACIO\Desktop\sergio-3.jpg"/>
          <p:cNvPicPr>
            <a:picLocks noChangeAspect="1" noChangeArrowheads="1"/>
          </p:cNvPicPr>
          <p:nvPr/>
        </p:nvPicPr>
        <p:blipFill>
          <a:blip r:embed="rId2" cstate="print"/>
          <a:srcRect/>
          <a:stretch>
            <a:fillRect/>
          </a:stretch>
        </p:blipFill>
        <p:spPr bwMode="auto">
          <a:xfrm>
            <a:off x="2214546" y="0"/>
            <a:ext cx="4500594" cy="7035929"/>
          </a:xfrm>
          <a:prstGeom prst="rect">
            <a:avLst/>
          </a:prstGeom>
          <a:noFill/>
        </p:spPr>
      </p:pic>
    </p:spTree>
  </p:cSld>
  <p:clrMapOvr>
    <a:masterClrMapping/>
  </p:clrMapOvr>
  <p:transition spd="slow" advTm="5000">
    <p:randomBar dir="vert"/>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C:\Users\FUNDACIO\Desktop\CACHIT~1.JPG"/>
          <p:cNvPicPr>
            <a:picLocks noChangeAspect="1" noChangeArrowheads="1"/>
          </p:cNvPicPr>
          <p:nvPr/>
        </p:nvPicPr>
        <p:blipFill>
          <a:blip r:embed="rId2" cstate="print"/>
          <a:srcRect l="14090" r="10764"/>
          <a:stretch>
            <a:fillRect/>
          </a:stretch>
        </p:blipFill>
        <p:spPr bwMode="auto">
          <a:xfrm>
            <a:off x="-223063" y="0"/>
            <a:ext cx="9367063" cy="6858000"/>
          </a:xfrm>
          <a:prstGeom prst="rect">
            <a:avLst/>
          </a:prstGeom>
          <a:noFill/>
        </p:spPr>
      </p:pic>
    </p:spTree>
  </p:cSld>
  <p:clrMapOvr>
    <a:masterClrMapping/>
  </p:clrMapOvr>
  <p:transition spd="slow" advTm="5000">
    <p:randomBar dir="vert"/>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Users\FUNDACIO\Desktop\sergio-boda.jpg"/>
          <p:cNvPicPr>
            <a:picLocks noChangeAspect="1" noChangeArrowheads="1"/>
          </p:cNvPicPr>
          <p:nvPr/>
        </p:nvPicPr>
        <p:blipFill>
          <a:blip r:embed="rId2" cstate="print"/>
          <a:srcRect/>
          <a:stretch>
            <a:fillRect/>
          </a:stretch>
        </p:blipFill>
        <p:spPr bwMode="auto">
          <a:xfrm>
            <a:off x="1571604" y="-642966"/>
            <a:ext cx="5715000" cy="7991475"/>
          </a:xfrm>
          <a:prstGeom prst="rect">
            <a:avLst/>
          </a:prstGeom>
          <a:noFill/>
        </p:spPr>
      </p:pic>
    </p:spTree>
  </p:cSld>
  <p:clrMapOvr>
    <a:masterClrMapping/>
  </p:clrMapOvr>
  <p:transition spd="slow" advTm="5000">
    <p:randomBar dir="vert"/>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Picture 2" descr="C:\Documents and Settings\Dell\Escritorio\1424002299236.jpg"/>
          <p:cNvPicPr>
            <a:picLocks noChangeAspect="1" noChangeArrowheads="1"/>
          </p:cNvPicPr>
          <p:nvPr/>
        </p:nvPicPr>
        <p:blipFill>
          <a:blip r:embed="rId2" cstate="print"/>
          <a:srcRect/>
          <a:stretch>
            <a:fillRect/>
          </a:stretch>
        </p:blipFill>
        <p:spPr bwMode="auto">
          <a:xfrm>
            <a:off x="0" y="0"/>
            <a:ext cx="9191833" cy="6858000"/>
          </a:xfrm>
          <a:prstGeom prst="rect">
            <a:avLst/>
          </a:prstGeom>
          <a:noFill/>
        </p:spPr>
      </p:pic>
    </p:spTree>
  </p:cSld>
  <p:clrMapOvr>
    <a:masterClrMapping/>
  </p:clrMapOvr>
  <p:transition spd="slow" advTm="5000">
    <p:randomBar dir="vert"/>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2" descr="C:\Documents and Settings\Dell\Escritorio\SERGIO-Y-ESTIBLALIZ.jpg"/>
          <p:cNvPicPr>
            <a:picLocks noChangeAspect="1" noChangeArrowheads="1"/>
          </p:cNvPicPr>
          <p:nvPr/>
        </p:nvPicPr>
        <p:blipFill>
          <a:blip r:embed="rId2" cstate="print"/>
          <a:srcRect t="18211" b="20492"/>
          <a:stretch>
            <a:fillRect/>
          </a:stretch>
        </p:blipFill>
        <p:spPr bwMode="auto">
          <a:xfrm>
            <a:off x="-1" y="-148291"/>
            <a:ext cx="9144001" cy="7006291"/>
          </a:xfrm>
          <a:prstGeom prst="rect">
            <a:avLst/>
          </a:prstGeom>
          <a:noFill/>
        </p:spPr>
      </p:pic>
    </p:spTree>
  </p:cSld>
  <p:clrMapOvr>
    <a:masterClrMapping/>
  </p:clrMapOvr>
  <p:transition spd="slow" advTm="5000">
    <p:randomBar dir="vert"/>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descr="C:\Users\FUNDACIO\Desktop\hqdefault.jpg"/>
          <p:cNvPicPr>
            <a:picLocks noChangeAspect="1" noChangeArrowheads="1"/>
          </p:cNvPicPr>
          <p:nvPr/>
        </p:nvPicPr>
        <p:blipFill>
          <a:blip r:embed="rId2" cstate="print"/>
          <a:srcRect/>
          <a:stretch>
            <a:fillRect/>
          </a:stretch>
        </p:blipFill>
        <p:spPr bwMode="auto">
          <a:xfrm>
            <a:off x="-214346" y="0"/>
            <a:ext cx="9144000" cy="6858000"/>
          </a:xfrm>
          <a:prstGeom prst="rect">
            <a:avLst/>
          </a:prstGeom>
          <a:noFill/>
        </p:spPr>
      </p:pic>
    </p:spTree>
  </p:cSld>
  <p:clrMapOvr>
    <a:masterClrMapping/>
  </p:clrMapOvr>
  <p:transition spd="slow" advTm="5000">
    <p:randomBar dir="vert"/>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Picture 2" descr="C:\Documents and Settings\Dell\Escritorio\47767392.jpg"/>
          <p:cNvPicPr>
            <a:picLocks noChangeAspect="1" noChangeArrowheads="1"/>
          </p:cNvPicPr>
          <p:nvPr/>
        </p:nvPicPr>
        <p:blipFill>
          <a:blip r:embed="rId2" cstate="print"/>
          <a:srcRect/>
          <a:stretch>
            <a:fillRect/>
          </a:stretch>
        </p:blipFill>
        <p:spPr bwMode="auto">
          <a:xfrm>
            <a:off x="1043608" y="0"/>
            <a:ext cx="6858000" cy="6858000"/>
          </a:xfrm>
          <a:prstGeom prst="rect">
            <a:avLst/>
          </a:prstGeom>
          <a:noFill/>
        </p:spPr>
      </p:pic>
    </p:spTree>
  </p:cSld>
  <p:clrMapOvr>
    <a:masterClrMapping/>
  </p:clrMapOvr>
  <p:transition spd="slow" advTm="5000">
    <p:randomBar dir="vert"/>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C:\Users\FUNDACIO\Desktop\fL7vOxm.jpg"/>
          <p:cNvPicPr>
            <a:picLocks noChangeAspect="1" noChangeArrowheads="1"/>
          </p:cNvPicPr>
          <p:nvPr/>
        </p:nvPicPr>
        <p:blipFill>
          <a:blip r:embed="rId2" cstate="print"/>
          <a:srcRect/>
          <a:stretch>
            <a:fillRect/>
          </a:stretch>
        </p:blipFill>
        <p:spPr bwMode="auto">
          <a:xfrm>
            <a:off x="1357290" y="357166"/>
            <a:ext cx="6215106" cy="6215106"/>
          </a:xfrm>
          <a:prstGeom prst="rect">
            <a:avLst/>
          </a:prstGeom>
          <a:noFill/>
        </p:spPr>
      </p:pic>
    </p:spTree>
  </p:cSld>
  <p:clrMapOvr>
    <a:masterClrMapping/>
  </p:clrMapOvr>
  <p:transition spd="slow" advTm="5000">
    <p:randomBar dir="vert"/>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7"/>
          <p:cNvPicPr>
            <a:picLocks noChangeAspect="1" noChangeArrowheads="1" noCrop="1"/>
          </p:cNvPicPr>
          <p:nvPr/>
        </p:nvPicPr>
        <p:blipFill>
          <a:blip r:embed="rId2" cstate="print">
            <a:duotone>
              <a:schemeClr val="bg2">
                <a:shade val="45000"/>
                <a:satMod val="135000"/>
              </a:schemeClr>
              <a:prstClr val="white"/>
            </a:duotone>
            <a:lum bright="9000"/>
          </a:blip>
          <a:srcRect/>
          <a:stretch>
            <a:fillRect/>
          </a:stretch>
        </p:blipFill>
        <p:spPr bwMode="auto">
          <a:xfrm>
            <a:off x="0" y="0"/>
            <a:ext cx="9144000" cy="6877050"/>
          </a:xfrm>
          <a:prstGeom prst="rect">
            <a:avLst/>
          </a:prstGeom>
          <a:noFill/>
          <a:ln w="9525">
            <a:noFill/>
            <a:miter lim="800000"/>
            <a:headEnd/>
            <a:tailEnd/>
          </a:ln>
        </p:spPr>
      </p:pic>
      <p:pic>
        <p:nvPicPr>
          <p:cNvPr id="36866" name="Picture 2" descr="C:\Documents and Settings\Dell\Escritorio\imagesCAPZ0AQC.jpg"/>
          <p:cNvPicPr>
            <a:picLocks noChangeAspect="1" noChangeArrowheads="1"/>
          </p:cNvPicPr>
          <p:nvPr/>
        </p:nvPicPr>
        <p:blipFill>
          <a:blip r:embed="rId3" cstate="print"/>
          <a:srcRect/>
          <a:stretch>
            <a:fillRect/>
          </a:stretch>
        </p:blipFill>
        <p:spPr bwMode="auto">
          <a:xfrm>
            <a:off x="467544" y="1196752"/>
            <a:ext cx="3275856" cy="3275856"/>
          </a:xfrm>
          <a:prstGeom prst="rect">
            <a:avLst/>
          </a:prstGeom>
          <a:noFill/>
        </p:spPr>
      </p:pic>
      <p:pic>
        <p:nvPicPr>
          <p:cNvPr id="3" name="Picture 2" descr="C:\Documents and Settings\Dell\Escritorio\0-102.jpg"/>
          <p:cNvPicPr>
            <a:picLocks noChangeAspect="1" noChangeArrowheads="1"/>
          </p:cNvPicPr>
          <p:nvPr/>
        </p:nvPicPr>
        <p:blipFill>
          <a:blip r:embed="rId4" cstate="print"/>
          <a:srcRect/>
          <a:stretch>
            <a:fillRect/>
          </a:stretch>
        </p:blipFill>
        <p:spPr bwMode="auto">
          <a:xfrm>
            <a:off x="4355976" y="548680"/>
            <a:ext cx="3995363" cy="5733256"/>
          </a:xfrm>
          <a:prstGeom prst="rect">
            <a:avLst/>
          </a:prstGeom>
          <a:noFill/>
        </p:spPr>
      </p:pic>
    </p:spTree>
  </p:cSld>
  <p:clrMapOvr>
    <a:masterClrMapping/>
  </p:clrMapOvr>
  <p:transition spd="slow" advTm="5000">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2" descr="C:\Documents and Settings\Dell\Escritorio\0-101.jpg"/>
          <p:cNvPicPr>
            <a:picLocks noChangeAspect="1" noChangeArrowheads="1"/>
          </p:cNvPicPr>
          <p:nvPr/>
        </p:nvPicPr>
        <p:blipFill>
          <a:blip r:embed="rId2" cstate="print"/>
          <a:srcRect/>
          <a:stretch>
            <a:fillRect/>
          </a:stretch>
        </p:blipFill>
        <p:spPr bwMode="auto">
          <a:xfrm>
            <a:off x="1907704" y="-6086"/>
            <a:ext cx="5148064" cy="6864086"/>
          </a:xfrm>
          <a:prstGeom prst="rect">
            <a:avLst/>
          </a:prstGeom>
          <a:noFill/>
        </p:spPr>
      </p:pic>
    </p:spTree>
  </p:cSld>
  <p:clrMapOvr>
    <a:masterClrMapping/>
  </p:clrMapOvr>
  <p:transition spd="slow" advTm="5000">
    <p:randomBar dir="vert"/>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descr="C:\Documents and Settings\Dell\Escritorio\Mocedades1.jpg"/>
          <p:cNvPicPr>
            <a:picLocks noChangeAspect="1" noChangeArrowheads="1"/>
          </p:cNvPicPr>
          <p:nvPr/>
        </p:nvPicPr>
        <p:blipFill>
          <a:blip r:embed="rId2" cstate="print"/>
          <a:srcRect/>
          <a:stretch>
            <a:fillRect/>
          </a:stretch>
        </p:blipFill>
        <p:spPr bwMode="auto">
          <a:xfrm>
            <a:off x="0" y="0"/>
            <a:ext cx="9100233" cy="6858000"/>
          </a:xfrm>
          <a:prstGeom prst="rect">
            <a:avLst/>
          </a:prstGeom>
          <a:noFill/>
        </p:spPr>
      </p:pic>
    </p:spTree>
  </p:cSld>
  <p:clrMapOvr>
    <a:masterClrMapping/>
  </p:clrMapOvr>
  <p:transition spd="slow" advTm="5000">
    <p:randomBar dir="vert"/>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2" descr="C:\Documents and Settings\Dell\Escritorio\fallece-el-cantante-sergio-blanco-miembro-sergio-y-estibaliz-y-mocedades.jpg"/>
          <p:cNvPicPr>
            <a:picLocks noChangeAspect="1" noChangeArrowheads="1"/>
          </p:cNvPicPr>
          <p:nvPr/>
        </p:nvPicPr>
        <p:blipFill>
          <a:blip r:embed="rId2" cstate="print"/>
          <a:srcRect/>
          <a:stretch>
            <a:fillRect/>
          </a:stretch>
        </p:blipFill>
        <p:spPr bwMode="auto">
          <a:xfrm>
            <a:off x="0" y="0"/>
            <a:ext cx="9144002" cy="6858000"/>
          </a:xfrm>
          <a:prstGeom prst="rect">
            <a:avLst/>
          </a:prstGeom>
          <a:noFill/>
        </p:spPr>
      </p:pic>
    </p:spTree>
  </p:cSld>
  <p:clrMapOvr>
    <a:masterClrMapping/>
  </p:clrMapOvr>
  <p:transition spd="slow" advTm="5000">
    <p:randomBar dir="vert"/>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Users\FUNDACIO\Desktop\sergio-mocedades.jpg"/>
          <p:cNvPicPr>
            <a:picLocks noChangeAspect="1" noChangeArrowheads="1"/>
          </p:cNvPicPr>
          <p:nvPr/>
        </p:nvPicPr>
        <p:blipFill>
          <a:blip r:embed="rId2" cstate="print"/>
          <a:srcRect/>
          <a:stretch>
            <a:fillRect/>
          </a:stretch>
        </p:blipFill>
        <p:spPr bwMode="auto">
          <a:xfrm>
            <a:off x="-142908" y="0"/>
            <a:ext cx="10134976" cy="6858000"/>
          </a:xfrm>
          <a:prstGeom prst="rect">
            <a:avLst/>
          </a:prstGeom>
          <a:noFill/>
        </p:spPr>
      </p:pic>
    </p:spTree>
  </p:cSld>
  <p:clrMapOvr>
    <a:masterClrMapping/>
  </p:clrMapOvr>
  <p:transition spd="slow" advTm="5000">
    <p:randomBar dir="vert"/>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descr="C:\Users\FUNDACIO\Desktop\ded2da250ae42825b4b0ddce906cc593.jpg"/>
          <p:cNvPicPr>
            <a:picLocks noChangeAspect="1" noChangeArrowheads="1"/>
          </p:cNvPicPr>
          <p:nvPr/>
        </p:nvPicPr>
        <p:blipFill>
          <a:blip r:embed="rId2" cstate="print"/>
          <a:srcRect/>
          <a:stretch>
            <a:fillRect/>
          </a:stretch>
        </p:blipFill>
        <p:spPr bwMode="auto">
          <a:xfrm>
            <a:off x="-175323" y="928670"/>
            <a:ext cx="9319323" cy="5214950"/>
          </a:xfrm>
          <a:prstGeom prst="rect">
            <a:avLst/>
          </a:prstGeom>
          <a:noFill/>
        </p:spPr>
      </p:pic>
    </p:spTree>
  </p:cSld>
  <p:clrMapOvr>
    <a:masterClrMapping/>
  </p:clrMapOvr>
  <p:transition spd="slow" advTm="5000">
    <p:randomBar dir="vert"/>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1979712" y="2348880"/>
            <a:ext cx="6876256" cy="4093428"/>
          </a:xfrm>
          <a:prstGeom prst="rect">
            <a:avLst/>
          </a:prstGeom>
        </p:spPr>
        <p:txBody>
          <a:bodyPr wrap="square">
            <a:spAutoFit/>
          </a:bodyPr>
          <a:lstStyle/>
          <a:p>
            <a:r>
              <a:rPr lang="es-ES" sz="2000" i="1" dirty="0" smtClean="0"/>
              <a:t>En 1972 Sergio y Estíbaliz abandonan Mocedades y forman Sergio y Estíbaliz. Poco después, en marzo de 1975, fueron los </a:t>
            </a:r>
            <a:r>
              <a:rPr lang="es-ES" sz="2000" b="1" i="1" dirty="0" smtClean="0"/>
              <a:t>representantes de España en el Festival de Eurovisión</a:t>
            </a:r>
            <a:r>
              <a:rPr lang="es-ES" sz="2000" i="1" dirty="0" smtClean="0"/>
              <a:t>, con la canción</a:t>
            </a:r>
            <a:r>
              <a:rPr lang="es-ES" sz="2000" b="1" i="1" dirty="0" smtClean="0"/>
              <a:t> 'Tú volverás' de Juan Carlos Calderón</a:t>
            </a:r>
            <a:r>
              <a:rPr lang="es-ES" sz="2000" i="1" dirty="0" smtClean="0"/>
              <a:t> con la que quedaron en décimo lugar. Meses después, el 9 de diciembre, la pareja se casa en Bilbao.</a:t>
            </a:r>
          </a:p>
          <a:p>
            <a:r>
              <a:rPr lang="es-ES" sz="2000" i="1" dirty="0" smtClean="0"/>
              <a:t>Fruto de este matrimonio nacerían dos hijas, Allende (1983) y María (1988), esta última también cantante.</a:t>
            </a:r>
          </a:p>
          <a:p>
            <a:r>
              <a:rPr lang="es-ES" sz="2000" i="1" dirty="0" smtClean="0"/>
              <a:t>En 1976 el dúo graba un disco dedicado a canciones populares hispanoamericanas y tras un año de paro forzoso por enfermedad de Sergio, vuelven con el espectáculo de 'La Misa campesina nicaragüense', que llevan por España junto a Miguel Bosé, Elsa Baeza y Laredo en 1979.</a:t>
            </a:r>
            <a:endParaRPr lang="es-ES" sz="2000" i="1" dirty="0"/>
          </a:p>
        </p:txBody>
      </p:sp>
      <p:pic>
        <p:nvPicPr>
          <p:cNvPr id="3" name="Picture 2" descr="C:\Documents and Settings\Dell\Escritorio\RRRR.jpg"/>
          <p:cNvPicPr>
            <a:picLocks noChangeAspect="1" noChangeArrowheads="1"/>
          </p:cNvPicPr>
          <p:nvPr/>
        </p:nvPicPr>
        <p:blipFill>
          <a:blip r:embed="rId3" cstate="print"/>
          <a:srcRect l="16534" r="29923"/>
          <a:stretch>
            <a:fillRect/>
          </a:stretch>
        </p:blipFill>
        <p:spPr bwMode="auto">
          <a:xfrm>
            <a:off x="357158" y="285728"/>
            <a:ext cx="2371349" cy="1772816"/>
          </a:xfrm>
          <a:prstGeom prst="rect">
            <a:avLst/>
          </a:prstGeom>
          <a:noFill/>
          <a:effectLst>
            <a:softEdge rad="317500"/>
          </a:effectLst>
        </p:spPr>
      </p:pic>
      <p:pic>
        <p:nvPicPr>
          <p:cNvPr id="4" name="Picture 3" descr="illusion-019"/>
          <p:cNvPicPr>
            <a:picLocks noChangeAspect="1" noChangeArrowheads="1" noCrop="1"/>
          </p:cNvPicPr>
          <p:nvPr/>
        </p:nvPicPr>
        <p:blipFill>
          <a:blip r:embed="rId4" cstate="print">
            <a:grayscl/>
            <a:lum bright="81000"/>
          </a:blip>
          <a:srcRect/>
          <a:stretch>
            <a:fillRect/>
          </a:stretch>
        </p:blipFill>
        <p:spPr bwMode="auto">
          <a:xfrm>
            <a:off x="0" y="0"/>
            <a:ext cx="9144000" cy="6948488"/>
          </a:xfrm>
          <a:prstGeom prst="rect">
            <a:avLst/>
          </a:prstGeom>
          <a:noFill/>
          <a:ln w="9525">
            <a:noFill/>
            <a:miter lim="800000"/>
            <a:headEnd/>
            <a:tailEnd/>
          </a:ln>
        </p:spPr>
      </p:pic>
      <p:pic>
        <p:nvPicPr>
          <p:cNvPr id="5" name="Picture 6" descr="C:\Documents and Settings\Mousset gérard\Mes documents\Gerard MOUSSET\DOCPERSO\QUARANTAINE\ordinateur_51.gif"/>
          <p:cNvPicPr>
            <a:picLocks noChangeAspect="1" noChangeArrowheads="1" noCrop="1"/>
          </p:cNvPicPr>
          <p:nvPr/>
        </p:nvPicPr>
        <p:blipFill>
          <a:blip r:embed="rId5" cstate="print"/>
          <a:srcRect/>
          <a:stretch>
            <a:fillRect/>
          </a:stretch>
        </p:blipFill>
        <p:spPr bwMode="auto">
          <a:xfrm rot="328932">
            <a:off x="44053" y="5788149"/>
            <a:ext cx="1567374" cy="997261"/>
          </a:xfrm>
          <a:prstGeom prst="rect">
            <a:avLst/>
          </a:prstGeom>
          <a:noFill/>
          <a:ln w="9525">
            <a:noFill/>
            <a:miter lim="800000"/>
            <a:headEnd/>
            <a:tailEnd/>
          </a:ln>
        </p:spPr>
      </p:pic>
    </p:spTree>
  </p:cSld>
  <p:clrMapOvr>
    <a:masterClrMapping/>
  </p:clrMapOvr>
  <p:transition spd="slow" advTm="40000">
    <p:randomBar dir="vert"/>
    <p:sndAc>
      <p:stSnd>
        <p:snd r:embed="rId2" name="01 cantinero de cuba.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5"/>
                                      </p:to>
                                    </p:set>
                                    <p:animEffect filter="image" prLst="opacity: 0.5">
                                      <p:cBhvr rctx="IE">
                                        <p:cTn id="7" dur="indefinite"/>
                                        <p:tgtEl>
                                          <p:spTgt spid="4"/>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4"/>
                                        </p:tgtEl>
                                      </p:cBhvr>
                                    </p:animEffect>
                                    <p:set>
                                      <p:cBhvr>
                                        <p:cTn id="11"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Picture 2" descr="C:\Documents and Settings\Dell\Escritorio\21031981.jpg"/>
          <p:cNvPicPr>
            <a:picLocks noChangeAspect="1" noChangeArrowheads="1"/>
          </p:cNvPicPr>
          <p:nvPr/>
        </p:nvPicPr>
        <p:blipFill>
          <a:blip r:embed="rId2" cstate="print"/>
          <a:srcRect/>
          <a:stretch>
            <a:fillRect/>
          </a:stretch>
        </p:blipFill>
        <p:spPr bwMode="auto">
          <a:xfrm>
            <a:off x="1187624" y="0"/>
            <a:ext cx="7020272" cy="6912032"/>
          </a:xfrm>
          <a:prstGeom prst="rect">
            <a:avLst/>
          </a:prstGeom>
          <a:noFill/>
        </p:spPr>
      </p:pic>
    </p:spTree>
  </p:cSld>
  <p:clrMapOvr>
    <a:masterClrMapping/>
  </p:clrMapOvr>
  <p:transition spd="slow" advTm="5000">
    <p:randomBar dir="vert"/>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C:\Documents and Settings\Dell\Escritorio\imagesCAPZ0AQC.jpg"/>
          <p:cNvPicPr>
            <a:picLocks noChangeAspect="1" noChangeArrowheads="1"/>
          </p:cNvPicPr>
          <p:nvPr/>
        </p:nvPicPr>
        <p:blipFill>
          <a:blip r:embed="rId2" cstate="print"/>
          <a:srcRect/>
          <a:stretch>
            <a:fillRect/>
          </a:stretch>
        </p:blipFill>
        <p:spPr bwMode="auto">
          <a:xfrm>
            <a:off x="0" y="0"/>
            <a:ext cx="2051720" cy="2051720"/>
          </a:xfrm>
          <a:prstGeom prst="rect">
            <a:avLst/>
          </a:prstGeom>
          <a:noFill/>
        </p:spPr>
      </p:pic>
      <p:sp>
        <p:nvSpPr>
          <p:cNvPr id="2" name="1 Rectángulo"/>
          <p:cNvSpPr/>
          <p:nvPr/>
        </p:nvSpPr>
        <p:spPr>
          <a:xfrm>
            <a:off x="1187624" y="1595021"/>
            <a:ext cx="7812360" cy="5262979"/>
          </a:xfrm>
          <a:prstGeom prst="rect">
            <a:avLst/>
          </a:prstGeom>
        </p:spPr>
        <p:txBody>
          <a:bodyPr wrap="square">
            <a:spAutoFit/>
          </a:bodyPr>
          <a:lstStyle/>
          <a:p>
            <a:endParaRPr lang="es-ES" sz="1600" b="1" i="1" dirty="0" smtClean="0"/>
          </a:p>
          <a:p>
            <a:r>
              <a:rPr lang="es-ES" sz="1600" b="1" i="1" dirty="0" smtClean="0"/>
              <a:t>               En los últimos años, formaba parte del grupo El Consorcio, sin embargo, su estado                        de salud no era el mejor. Una enfermedad crónica le obligaba a retirarse de los escenarios definitivamente.</a:t>
            </a:r>
            <a:br>
              <a:rPr lang="es-ES" sz="1600" b="1" i="1" dirty="0" smtClean="0"/>
            </a:br>
            <a:r>
              <a:rPr lang="es-ES" sz="1600" b="1" i="1" dirty="0" smtClean="0"/>
              <a:t>Ha sido en un programa de Onda Cero donde la hija del propio cantante, Allende Blanco, ha afirmado que Sergio Blanco fallecía. Se apaga así la otra parte del dúo Sergio&amp; Estíbaliz.</a:t>
            </a:r>
            <a:br>
              <a:rPr lang="es-ES" sz="1600" b="1" i="1" dirty="0" smtClean="0"/>
            </a:br>
            <a:r>
              <a:rPr lang="es-ES" sz="1600" b="1" i="1" dirty="0" smtClean="0"/>
              <a:t>Con este grupo se dieron a conocer en el panorama de la música española cuando decidieron abandonar el grupo Mocedades en 1972. Ya en el año 1975 son elegidos para representar a España en el Festival de Eurovisión, que se celebraría en Estocolmo, con la canción Tú volverás, firmada por Juan Carlos Calderón, que llegaría al décimo puesto, siendo todo un éxito en España y Latinoamérica.</a:t>
            </a:r>
            <a:br>
              <a:rPr lang="es-ES" sz="1600" b="1" i="1" dirty="0" smtClean="0"/>
            </a:br>
            <a:r>
              <a:rPr lang="es-ES" sz="1600" b="1" i="1" dirty="0" smtClean="0"/>
              <a:t>"Me encuentro bien, estoy siguiendo un tratamiento ahora", nos aseguraba a mediados del pasado mes de enero. Como decimos, el optimismo estaba presente en el cantante. "Estoy siguiendo un tratamiento que me deja muy desgastado, pero lo terminaré en quince días", fueron palabras que para nada hacían presagiar un destino tan fatal como este.</a:t>
            </a:r>
            <a:br>
              <a:rPr lang="es-ES" sz="1600" b="1" i="1" dirty="0" smtClean="0"/>
            </a:br>
            <a:r>
              <a:rPr lang="es-ES" sz="1600" b="1" i="1" dirty="0" smtClean="0"/>
              <a:t>Una enfermedad con la que estaba luchando y que él no quiso ponerle nombre durante esta entrevista pero de la que decía que "todo el mundo se la imaginaba" que podría ser. Sea como fuere, el mundo de la música está de luto al haber perdido una de las figuras tan importantes de la música en España.</a:t>
            </a:r>
            <a:endParaRPr lang="es-ES" sz="1600" b="1" i="1" dirty="0"/>
          </a:p>
        </p:txBody>
      </p:sp>
      <p:pic>
        <p:nvPicPr>
          <p:cNvPr id="4" name="Picture 3" descr="illusion-019"/>
          <p:cNvPicPr>
            <a:picLocks noChangeAspect="1" noChangeArrowheads="1" noCrop="1"/>
          </p:cNvPicPr>
          <p:nvPr/>
        </p:nvPicPr>
        <p:blipFill>
          <a:blip r:embed="rId3" cstate="print">
            <a:grayscl/>
            <a:lum bright="81000"/>
          </a:blip>
          <a:srcRect/>
          <a:stretch>
            <a:fillRect/>
          </a:stretch>
        </p:blipFill>
        <p:spPr bwMode="auto">
          <a:xfrm>
            <a:off x="0" y="0"/>
            <a:ext cx="9144000" cy="6948488"/>
          </a:xfrm>
          <a:prstGeom prst="rect">
            <a:avLst/>
          </a:prstGeom>
          <a:noFill/>
          <a:ln w="9525">
            <a:noFill/>
            <a:miter lim="800000"/>
            <a:headEnd/>
            <a:tailEnd/>
          </a:ln>
        </p:spPr>
      </p:pic>
      <p:pic>
        <p:nvPicPr>
          <p:cNvPr id="5" name="Picture 6" descr="C:\Documents and Settings\Mousset gérard\Mes documents\Gerard MOUSSET\DOCPERSO\QUARANTAINE\ordinateur_51.gif"/>
          <p:cNvPicPr>
            <a:picLocks noChangeAspect="1" noChangeArrowheads="1" noCrop="1"/>
          </p:cNvPicPr>
          <p:nvPr/>
        </p:nvPicPr>
        <p:blipFill>
          <a:blip r:embed="rId4" cstate="print"/>
          <a:srcRect/>
          <a:stretch>
            <a:fillRect/>
          </a:stretch>
        </p:blipFill>
        <p:spPr bwMode="auto">
          <a:xfrm rot="328932">
            <a:off x="44053" y="5788149"/>
            <a:ext cx="1567374" cy="997261"/>
          </a:xfrm>
          <a:prstGeom prst="rect">
            <a:avLst/>
          </a:prstGeom>
          <a:noFill/>
          <a:ln w="9525">
            <a:noFill/>
            <a:miter lim="800000"/>
            <a:headEnd/>
            <a:tailEnd/>
          </a:ln>
        </p:spPr>
      </p:pic>
    </p:spTree>
  </p:cSld>
  <p:clrMapOvr>
    <a:masterClrMapping/>
  </p:clrMapOvr>
  <p:transition spd="slow" advTm="68000">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5"/>
                                      </p:to>
                                    </p:set>
                                    <p:animEffect filter="image" prLst="opacity: 0.5">
                                      <p:cBhvr rctx="IE">
                                        <p:cTn id="7" dur="indefinite"/>
                                        <p:tgtEl>
                                          <p:spTgt spid="4"/>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4"/>
                                        </p:tgtEl>
                                      </p:cBhvr>
                                    </p:animEffect>
                                    <p:set>
                                      <p:cBhvr>
                                        <p:cTn id="11"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0" name="Picture 2" descr="C:\Documents and Settings\Dell\Escritorio\sergio_15288_1.jpg"/>
          <p:cNvPicPr>
            <a:picLocks noChangeAspect="1" noChangeArrowheads="1"/>
          </p:cNvPicPr>
          <p:nvPr/>
        </p:nvPicPr>
        <p:blipFill>
          <a:blip r:embed="rId2" cstate="print"/>
          <a:srcRect r="47356" b="30718"/>
          <a:stretch>
            <a:fillRect/>
          </a:stretch>
        </p:blipFill>
        <p:spPr bwMode="auto">
          <a:xfrm>
            <a:off x="-1" y="0"/>
            <a:ext cx="9144001" cy="6858000"/>
          </a:xfrm>
          <a:prstGeom prst="rect">
            <a:avLst/>
          </a:prstGeom>
          <a:noFill/>
        </p:spPr>
      </p:pic>
    </p:spTree>
  </p:cSld>
  <p:clrMapOvr>
    <a:masterClrMapping/>
  </p:clrMapOvr>
  <p:transition spd="slow" advTm="5000">
    <p:randomBar dir="vert"/>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Users\FUNDACIO\Desktop\ElConsorcioPresentacion.jpg"/>
          <p:cNvPicPr>
            <a:picLocks noChangeAspect="1" noChangeArrowheads="1"/>
          </p:cNvPicPr>
          <p:nvPr/>
        </p:nvPicPr>
        <p:blipFill>
          <a:blip r:embed="rId2" cstate="print"/>
          <a:srcRect/>
          <a:stretch>
            <a:fillRect/>
          </a:stretch>
        </p:blipFill>
        <p:spPr bwMode="auto">
          <a:xfrm>
            <a:off x="0" y="0"/>
            <a:ext cx="7951304" cy="6858000"/>
          </a:xfrm>
          <a:prstGeom prst="rect">
            <a:avLst/>
          </a:prstGeom>
          <a:noFill/>
        </p:spPr>
      </p:pic>
    </p:spTree>
  </p:cSld>
  <p:clrMapOvr>
    <a:masterClrMapping/>
  </p:clrMapOvr>
  <p:transition spd="slow" advTm="5000">
    <p:randomBar dir="vert"/>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C:\Users\FUNDACIO\Desktop\1288781358_0.jpg"/>
          <p:cNvPicPr>
            <a:picLocks noChangeAspect="1" noChangeArrowheads="1"/>
          </p:cNvPicPr>
          <p:nvPr/>
        </p:nvPicPr>
        <p:blipFill>
          <a:blip r:embed="rId2" cstate="print"/>
          <a:srcRect/>
          <a:stretch>
            <a:fillRect/>
          </a:stretch>
        </p:blipFill>
        <p:spPr bwMode="auto">
          <a:xfrm>
            <a:off x="0" y="0"/>
            <a:ext cx="9225280" cy="6858000"/>
          </a:xfrm>
          <a:prstGeom prst="rect">
            <a:avLst/>
          </a:prstGeom>
          <a:noFill/>
        </p:spPr>
      </p:pic>
    </p:spTree>
  </p:cSld>
  <p:clrMapOvr>
    <a:masterClrMapping/>
  </p:clrMapOvr>
  <p:transition spd="slow" advTm="5000">
    <p:randomBar dir="vert"/>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C:\Users\FUNDACIO\Desktop\mocedades-consorcio.jpg"/>
          <p:cNvPicPr>
            <a:picLocks noChangeAspect="1" noChangeArrowheads="1"/>
          </p:cNvPicPr>
          <p:nvPr/>
        </p:nvPicPr>
        <p:blipFill>
          <a:blip r:embed="rId2" cstate="print"/>
          <a:srcRect t="13541"/>
          <a:stretch>
            <a:fillRect/>
          </a:stretch>
        </p:blipFill>
        <p:spPr bwMode="auto">
          <a:xfrm>
            <a:off x="1142976" y="500042"/>
            <a:ext cx="6938054" cy="5929330"/>
          </a:xfrm>
          <a:prstGeom prst="rect">
            <a:avLst/>
          </a:prstGeom>
          <a:noFill/>
        </p:spPr>
      </p:pic>
    </p:spTree>
  </p:cSld>
  <p:clrMapOvr>
    <a:masterClrMapping/>
  </p:clrMapOvr>
  <p:transition spd="slow" advTm="5000">
    <p:randomBar dir="vert"/>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2" descr="C:\Documents and Settings\Dell\Escritorio\3043682.jpg"/>
          <p:cNvPicPr>
            <a:picLocks noChangeAspect="1" noChangeArrowheads="1"/>
          </p:cNvPicPr>
          <p:nvPr/>
        </p:nvPicPr>
        <p:blipFill>
          <a:blip r:embed="rId2" cstate="print"/>
          <a:srcRect/>
          <a:stretch>
            <a:fillRect/>
          </a:stretch>
        </p:blipFill>
        <p:spPr bwMode="auto">
          <a:xfrm>
            <a:off x="1214414" y="1428736"/>
            <a:ext cx="6372200" cy="4105409"/>
          </a:xfrm>
          <a:prstGeom prst="rect">
            <a:avLst/>
          </a:prstGeom>
          <a:noFill/>
        </p:spPr>
      </p:pic>
    </p:spTree>
  </p:cSld>
  <p:clrMapOvr>
    <a:masterClrMapping/>
  </p:clrMapOvr>
  <p:transition spd="slow" advTm="5000">
    <p:randomBar dir="vert"/>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C:\Users\FUNDACIO\Desktop\flyer-938fd0411a1.jpg"/>
          <p:cNvPicPr>
            <a:picLocks noChangeAspect="1" noChangeArrowheads="1"/>
          </p:cNvPicPr>
          <p:nvPr/>
        </p:nvPicPr>
        <p:blipFill>
          <a:blip r:embed="rId2" cstate="print"/>
          <a:srcRect t="26041" b="18750"/>
          <a:stretch>
            <a:fillRect/>
          </a:stretch>
        </p:blipFill>
        <p:spPr bwMode="auto">
          <a:xfrm>
            <a:off x="1142976" y="714356"/>
            <a:ext cx="6371403" cy="5500726"/>
          </a:xfrm>
          <a:prstGeom prst="rect">
            <a:avLst/>
          </a:prstGeom>
          <a:noFill/>
        </p:spPr>
      </p:pic>
    </p:spTree>
  </p:cSld>
  <p:clrMapOvr>
    <a:masterClrMapping/>
  </p:clrMapOvr>
  <p:transition spd="slow" advTm="5000">
    <p:randomBar dir="vert"/>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print">
            <a:duotone>
              <a:schemeClr val="bg2">
                <a:shade val="45000"/>
                <a:satMod val="135000"/>
              </a:schemeClr>
              <a:prstClr val="white"/>
            </a:duotone>
            <a:lum bright="9000"/>
          </a:blip>
          <a:srcRect/>
          <a:stretch>
            <a:fillRect/>
          </a:stretch>
        </p:blipFill>
        <p:spPr bwMode="auto">
          <a:xfrm>
            <a:off x="0" y="0"/>
            <a:ext cx="9144000" cy="6877050"/>
          </a:xfrm>
          <a:prstGeom prst="rect">
            <a:avLst/>
          </a:prstGeom>
          <a:noFill/>
          <a:ln w="9525">
            <a:noFill/>
            <a:miter lim="800000"/>
            <a:headEnd/>
            <a:tailEnd/>
          </a:ln>
        </p:spPr>
      </p:pic>
      <p:pic>
        <p:nvPicPr>
          <p:cNvPr id="13314" name="Picture 2" descr="C:\Users\FUNDACIO\Desktop\el-consorcio-web.jpg"/>
          <p:cNvPicPr>
            <a:picLocks noChangeAspect="1" noChangeArrowheads="1"/>
          </p:cNvPicPr>
          <p:nvPr/>
        </p:nvPicPr>
        <p:blipFill>
          <a:blip r:embed="rId3" cstate="print"/>
          <a:srcRect/>
          <a:stretch>
            <a:fillRect/>
          </a:stretch>
        </p:blipFill>
        <p:spPr bwMode="auto">
          <a:xfrm>
            <a:off x="2123728" y="548680"/>
            <a:ext cx="4213123" cy="5857916"/>
          </a:xfrm>
          <a:prstGeom prst="rect">
            <a:avLst/>
          </a:prstGeom>
          <a:noFill/>
        </p:spPr>
      </p:pic>
    </p:spTree>
  </p:cSld>
  <p:clrMapOvr>
    <a:masterClrMapping/>
  </p:clrMapOvr>
  <p:transition spd="slow" advTm="5000">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descr="C:\Users\FUNDACIO\Desktop\vis11.jpg"/>
          <p:cNvPicPr>
            <a:picLocks noChangeAspect="1" noChangeArrowheads="1"/>
          </p:cNvPicPr>
          <p:nvPr/>
        </p:nvPicPr>
        <p:blipFill>
          <a:blip r:embed="rId2" cstate="print"/>
          <a:srcRect/>
          <a:stretch>
            <a:fillRect/>
          </a:stretch>
        </p:blipFill>
        <p:spPr bwMode="auto">
          <a:xfrm>
            <a:off x="359347" y="642918"/>
            <a:ext cx="8570393" cy="5715040"/>
          </a:xfrm>
          <a:prstGeom prst="rect">
            <a:avLst/>
          </a:prstGeom>
          <a:noFill/>
        </p:spPr>
      </p:pic>
    </p:spTree>
  </p:cSld>
  <p:clrMapOvr>
    <a:masterClrMapping/>
  </p:clrMapOvr>
  <p:transition spd="slow" advTm="5000">
    <p:randomBar dir="vert"/>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descr="C:\Users\FUNDACIO\Desktop\dyowlk.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Tree>
  </p:cSld>
  <p:clrMapOvr>
    <a:masterClrMapping/>
  </p:clrMapOvr>
  <p:transition spd="slow" advTm="5000">
    <p:randomBar dir="vert"/>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print">
            <a:duotone>
              <a:schemeClr val="bg2">
                <a:shade val="45000"/>
                <a:satMod val="135000"/>
              </a:schemeClr>
              <a:prstClr val="white"/>
            </a:duotone>
            <a:lum bright="9000"/>
          </a:blip>
          <a:srcRect/>
          <a:stretch>
            <a:fillRect/>
          </a:stretch>
        </p:blipFill>
        <p:spPr bwMode="auto">
          <a:xfrm>
            <a:off x="0" y="0"/>
            <a:ext cx="9144000" cy="6877050"/>
          </a:xfrm>
          <a:prstGeom prst="rect">
            <a:avLst/>
          </a:prstGeom>
          <a:noFill/>
          <a:ln w="9525">
            <a:noFill/>
            <a:miter lim="800000"/>
            <a:headEnd/>
            <a:tailEnd/>
          </a:ln>
        </p:spPr>
      </p:pic>
      <p:pic>
        <p:nvPicPr>
          <p:cNvPr id="24578" name="Picture 2" descr="C:\Users\FUNDACIO\Desktop\FFFF.jpg"/>
          <p:cNvPicPr>
            <a:picLocks noChangeAspect="1" noChangeArrowheads="1"/>
          </p:cNvPicPr>
          <p:nvPr/>
        </p:nvPicPr>
        <p:blipFill>
          <a:blip r:embed="rId3" cstate="print"/>
          <a:srcRect/>
          <a:stretch>
            <a:fillRect/>
          </a:stretch>
        </p:blipFill>
        <p:spPr bwMode="auto">
          <a:xfrm>
            <a:off x="827584" y="692696"/>
            <a:ext cx="7584843" cy="5688632"/>
          </a:xfrm>
          <a:prstGeom prst="rect">
            <a:avLst/>
          </a:prstGeom>
          <a:noFill/>
        </p:spPr>
      </p:pic>
    </p:spTree>
  </p:cSld>
  <p:clrMapOvr>
    <a:masterClrMapping/>
  </p:clrMapOvr>
  <p:transition spd="slow" advTm="5000">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descr="C:\Documents and Settings\Dell\Escritorio\sergio_y_estibaliz-hoy-sepia.jpg"/>
          <p:cNvPicPr>
            <a:picLocks noChangeAspect="1" noChangeArrowheads="1"/>
          </p:cNvPicPr>
          <p:nvPr/>
        </p:nvPicPr>
        <p:blipFill>
          <a:blip r:embed="rId2" cstate="print"/>
          <a:srcRect/>
          <a:stretch>
            <a:fillRect/>
          </a:stretch>
        </p:blipFill>
        <p:spPr bwMode="auto">
          <a:xfrm>
            <a:off x="0" y="0"/>
            <a:ext cx="9144000" cy="6885334"/>
          </a:xfrm>
          <a:prstGeom prst="rect">
            <a:avLst/>
          </a:prstGeom>
          <a:noFill/>
        </p:spPr>
      </p:pic>
      <p:pic>
        <p:nvPicPr>
          <p:cNvPr id="3" name="Picture 3" descr="illusion-017"/>
          <p:cNvPicPr>
            <a:picLocks noChangeAspect="1" noChangeArrowheads="1" noCrop="1"/>
          </p:cNvPicPr>
          <p:nvPr/>
        </p:nvPicPr>
        <p:blipFill>
          <a:blip r:embed="rId3" cstate="print">
            <a:duotone>
              <a:schemeClr val="bg2">
                <a:shade val="45000"/>
                <a:satMod val="135000"/>
              </a:schemeClr>
              <a:prstClr val="white"/>
            </a:duotone>
            <a:lum bright="9000"/>
          </a:blip>
          <a:srcRect/>
          <a:stretch>
            <a:fillRect/>
          </a:stretch>
        </p:blipFill>
        <p:spPr bwMode="auto">
          <a:xfrm>
            <a:off x="0" y="0"/>
            <a:ext cx="9144000" cy="6877050"/>
          </a:xfrm>
          <a:prstGeom prst="rect">
            <a:avLst/>
          </a:prstGeom>
          <a:noFill/>
          <a:ln w="9525">
            <a:noFill/>
            <a:miter lim="800000"/>
            <a:headEnd/>
            <a:tailEnd/>
          </a:ln>
        </p:spPr>
      </p:pic>
    </p:spTree>
  </p:cSld>
  <p:clrMapOvr>
    <a:masterClrMapping/>
  </p:clrMapOvr>
  <p:transition spd="slow" advTm="5000">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3"/>
                                        </p:tgtEl>
                                      </p:cBhvr>
                                    </p:animEffect>
                                    <p:set>
                                      <p:cBhvr>
                                        <p:cTn id="11"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Picture 2" descr="C:\Documents and Settings\Dell\Escritorio\1424002298737.jpg"/>
          <p:cNvPicPr>
            <a:picLocks noChangeAspect="1" noChangeArrowheads="1"/>
          </p:cNvPicPr>
          <p:nvPr/>
        </p:nvPicPr>
        <p:blipFill>
          <a:blip r:embed="rId2" cstate="print"/>
          <a:srcRect/>
          <a:stretch>
            <a:fillRect/>
          </a:stretch>
        </p:blipFill>
        <p:spPr bwMode="auto">
          <a:xfrm>
            <a:off x="0" y="0"/>
            <a:ext cx="9159118" cy="6858000"/>
          </a:xfrm>
          <a:prstGeom prst="rect">
            <a:avLst/>
          </a:prstGeom>
          <a:noFill/>
        </p:spPr>
      </p:pic>
    </p:spTree>
  </p:cSld>
  <p:clrMapOvr>
    <a:masterClrMapping/>
  </p:clrMapOvr>
  <p:transition spd="slow" advTm="5000">
    <p:randomBar dir="vert"/>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082" name="Picture 2" descr="C:\Documents and Settings\Dell\Escritorio\sergio-blanco_MDSIMA20150215_0045_21.jpg"/>
          <p:cNvPicPr>
            <a:picLocks noChangeAspect="1" noChangeArrowheads="1"/>
          </p:cNvPicPr>
          <p:nvPr/>
        </p:nvPicPr>
        <p:blipFill>
          <a:blip r:embed="rId2" cstate="print"/>
          <a:srcRect/>
          <a:stretch>
            <a:fillRect/>
          </a:stretch>
        </p:blipFill>
        <p:spPr bwMode="auto">
          <a:xfrm>
            <a:off x="0" y="620688"/>
            <a:ext cx="9344711" cy="5301208"/>
          </a:xfrm>
          <a:prstGeom prst="rect">
            <a:avLst/>
          </a:prstGeom>
          <a:noFill/>
        </p:spPr>
      </p:pic>
    </p:spTree>
  </p:cSld>
  <p:clrMapOvr>
    <a:masterClrMapping/>
  </p:clrMapOvr>
  <p:transition spd="slow" advTm="5000">
    <p:randomBar dir="vert"/>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2" descr="C:\Documents and Settings\Dell\Escritorio\Sergio-y-Estibaliz.jpg"/>
          <p:cNvPicPr>
            <a:picLocks noChangeAspect="1" noChangeArrowheads="1"/>
          </p:cNvPicPr>
          <p:nvPr/>
        </p:nvPicPr>
        <p:blipFill>
          <a:blip r:embed="rId2" cstate="print"/>
          <a:srcRect/>
          <a:stretch>
            <a:fillRect/>
          </a:stretch>
        </p:blipFill>
        <p:spPr bwMode="auto">
          <a:xfrm>
            <a:off x="971600" y="0"/>
            <a:ext cx="6876256" cy="6887736"/>
          </a:xfrm>
          <a:prstGeom prst="rect">
            <a:avLst/>
          </a:prstGeom>
          <a:noFill/>
        </p:spPr>
      </p:pic>
    </p:spTree>
  </p:cSld>
  <p:clrMapOvr>
    <a:masterClrMapping/>
  </p:clrMapOvr>
  <p:transition spd="slow" advTm="5000">
    <p:randomBar dir="vert"/>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print">
            <a:duotone>
              <a:schemeClr val="bg2">
                <a:shade val="45000"/>
                <a:satMod val="135000"/>
              </a:schemeClr>
              <a:prstClr val="white"/>
            </a:duotone>
            <a:lum bright="9000"/>
          </a:blip>
          <a:srcRect/>
          <a:stretch>
            <a:fillRect/>
          </a:stretch>
        </p:blipFill>
        <p:spPr bwMode="auto">
          <a:xfrm>
            <a:off x="0" y="0"/>
            <a:ext cx="9144000" cy="6877050"/>
          </a:xfrm>
          <a:prstGeom prst="rect">
            <a:avLst/>
          </a:prstGeom>
          <a:noFill/>
          <a:ln w="9525">
            <a:noFill/>
            <a:miter lim="800000"/>
            <a:headEnd/>
            <a:tailEnd/>
          </a:ln>
        </p:spPr>
      </p:pic>
      <p:pic>
        <p:nvPicPr>
          <p:cNvPr id="41986" name="Picture 2" descr="C:\Documents and Settings\Dell\Escritorio\1124354295_0.jpg"/>
          <p:cNvPicPr>
            <a:picLocks noChangeAspect="1" noChangeArrowheads="1"/>
          </p:cNvPicPr>
          <p:nvPr/>
        </p:nvPicPr>
        <p:blipFill>
          <a:blip r:embed="rId3" cstate="print"/>
          <a:srcRect/>
          <a:stretch>
            <a:fillRect/>
          </a:stretch>
        </p:blipFill>
        <p:spPr bwMode="auto">
          <a:xfrm>
            <a:off x="1619672" y="476672"/>
            <a:ext cx="5390744" cy="6014935"/>
          </a:xfrm>
          <a:prstGeom prst="ellipse">
            <a:avLst/>
          </a:prstGeom>
          <a:noFill/>
        </p:spPr>
      </p:pic>
    </p:spTree>
  </p:cSld>
  <p:clrMapOvr>
    <a:masterClrMapping/>
  </p:clrMapOvr>
  <p:transition spd="slow" advTm="5000">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descr="C:\Documents and Settings\Dell\Escritorio\2015021515552083110.jpg"/>
          <p:cNvPicPr>
            <a:picLocks noChangeAspect="1" noChangeArrowheads="1"/>
          </p:cNvPicPr>
          <p:nvPr/>
        </p:nvPicPr>
        <p:blipFill>
          <a:blip r:embed="rId2" cstate="print"/>
          <a:srcRect/>
          <a:stretch>
            <a:fillRect/>
          </a:stretch>
        </p:blipFill>
        <p:spPr bwMode="auto">
          <a:xfrm>
            <a:off x="-1" y="0"/>
            <a:ext cx="9144001" cy="6858000"/>
          </a:xfrm>
          <a:prstGeom prst="rect">
            <a:avLst/>
          </a:prstGeom>
          <a:noFill/>
        </p:spPr>
      </p:pic>
    </p:spTree>
  </p:cSld>
  <p:clrMapOvr>
    <a:masterClrMapping/>
  </p:clrMapOvr>
  <p:transition spd="slow" advTm="5000">
    <p:randomBar dir="vert"/>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descr="C:\Documents and Settings\Dell\Escritorio\fotonoticia_20150215125329_644.jpg"/>
          <p:cNvPicPr>
            <a:picLocks noChangeAspect="1" noChangeArrowheads="1"/>
          </p:cNvPicPr>
          <p:nvPr/>
        </p:nvPicPr>
        <p:blipFill>
          <a:blip r:embed="rId2" cstate="print"/>
          <a:srcRect/>
          <a:stretch>
            <a:fillRect/>
          </a:stretch>
        </p:blipFill>
        <p:spPr bwMode="auto">
          <a:xfrm>
            <a:off x="-1" y="0"/>
            <a:ext cx="9168417" cy="6858000"/>
          </a:xfrm>
          <a:prstGeom prst="rect">
            <a:avLst/>
          </a:prstGeom>
          <a:noFill/>
        </p:spPr>
      </p:pic>
    </p:spTree>
  </p:cSld>
  <p:clrMapOvr>
    <a:masterClrMapping/>
  </p:clrMapOvr>
  <p:transition spd="slow" advTm="5000">
    <p:randomBar dir="vert"/>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Picture 2" descr="C:\Documents and Settings\Dell\Escritorio\sergio_28470_4.jpg"/>
          <p:cNvPicPr>
            <a:picLocks noChangeAspect="1" noChangeArrowheads="1"/>
          </p:cNvPicPr>
          <p:nvPr/>
        </p:nvPicPr>
        <p:blipFill>
          <a:blip r:embed="rId3" cstate="print"/>
          <a:srcRect/>
          <a:stretch>
            <a:fillRect/>
          </a:stretch>
        </p:blipFill>
        <p:spPr bwMode="auto">
          <a:xfrm>
            <a:off x="323528" y="2420888"/>
            <a:ext cx="4185398" cy="4156130"/>
          </a:xfrm>
          <a:prstGeom prst="rect">
            <a:avLst/>
          </a:prstGeom>
          <a:noFill/>
        </p:spPr>
      </p:pic>
      <p:pic>
        <p:nvPicPr>
          <p:cNvPr id="3" name="Picture 2" descr="C:\Users\FUNDACIO\Desktop\sergio.jpg"/>
          <p:cNvPicPr>
            <a:picLocks noChangeAspect="1" noChangeArrowheads="1"/>
          </p:cNvPicPr>
          <p:nvPr/>
        </p:nvPicPr>
        <p:blipFill>
          <a:blip r:embed="rId4" cstate="print"/>
          <a:srcRect/>
          <a:stretch>
            <a:fillRect/>
          </a:stretch>
        </p:blipFill>
        <p:spPr bwMode="auto">
          <a:xfrm>
            <a:off x="4625712" y="476672"/>
            <a:ext cx="4518288" cy="4518288"/>
          </a:xfrm>
          <a:prstGeom prst="ellipse">
            <a:avLst/>
          </a:prstGeom>
          <a:noFill/>
        </p:spPr>
      </p:pic>
      <p:pic>
        <p:nvPicPr>
          <p:cNvPr id="4" name="Picture 3" descr="illusion-017"/>
          <p:cNvPicPr>
            <a:picLocks noChangeAspect="1" noChangeArrowheads="1" noCrop="1"/>
          </p:cNvPicPr>
          <p:nvPr/>
        </p:nvPicPr>
        <p:blipFill>
          <a:blip r:embed="rId5" cstate="print">
            <a:duotone>
              <a:schemeClr val="bg2">
                <a:shade val="45000"/>
                <a:satMod val="135000"/>
              </a:schemeClr>
              <a:prstClr val="white"/>
            </a:duotone>
            <a:lum bright="9000"/>
          </a:blip>
          <a:srcRect/>
          <a:stretch>
            <a:fillRect/>
          </a:stretch>
        </p:blipFill>
        <p:spPr bwMode="auto">
          <a:xfrm>
            <a:off x="0" y="0"/>
            <a:ext cx="9144000" cy="6877050"/>
          </a:xfrm>
          <a:prstGeom prst="rect">
            <a:avLst/>
          </a:prstGeom>
          <a:noFill/>
          <a:ln w="9525">
            <a:noFill/>
            <a:miter lim="800000"/>
            <a:headEnd/>
            <a:tailEnd/>
          </a:ln>
        </p:spPr>
      </p:pic>
    </p:spTree>
  </p:cSld>
  <p:clrMapOvr>
    <a:masterClrMapping/>
  </p:clrMapOvr>
  <p:transition spd="slow" advTm="5000">
    <p:randomBar dir="vert"/>
    <p:sndAc>
      <p:stSnd>
        <p:snd r:embed="rId2" name="15 - sergio y estibaliz - tu volveras.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4"/>
                                        </p:tgtEl>
                                      </p:cBhvr>
                                    </p:animEffect>
                                    <p:set>
                                      <p:cBhvr>
                                        <p:cTn id="11"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10" name="Picture 2" descr="C:\Documents and Settings\Dell\Escritorio\10218549w.jpg"/>
          <p:cNvPicPr>
            <a:picLocks noChangeAspect="1" noChangeArrowheads="1"/>
          </p:cNvPicPr>
          <p:nvPr/>
        </p:nvPicPr>
        <p:blipFill>
          <a:blip r:embed="rId2" cstate="print"/>
          <a:srcRect/>
          <a:stretch>
            <a:fillRect/>
          </a:stretch>
        </p:blipFill>
        <p:spPr bwMode="auto">
          <a:xfrm>
            <a:off x="0" y="0"/>
            <a:ext cx="9254782" cy="6858000"/>
          </a:xfrm>
          <a:prstGeom prst="rect">
            <a:avLst/>
          </a:prstGeom>
          <a:noFill/>
        </p:spPr>
      </p:pic>
    </p:spTree>
  </p:cSld>
  <p:clrMapOvr>
    <a:masterClrMapping/>
  </p:clrMapOvr>
  <p:transition spd="slow" advTm="5000">
    <p:randomBar dir="vert"/>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Users\FUNDACIO\Desktop\safe_image.jpg"/>
          <p:cNvPicPr>
            <a:picLocks noChangeAspect="1" noChangeArrowheads="1"/>
          </p:cNvPicPr>
          <p:nvPr/>
        </p:nvPicPr>
        <p:blipFill>
          <a:blip r:embed="rId2" cstate="print"/>
          <a:srcRect/>
          <a:stretch>
            <a:fillRect/>
          </a:stretch>
        </p:blipFill>
        <p:spPr bwMode="auto">
          <a:xfrm>
            <a:off x="-174968" y="928670"/>
            <a:ext cx="9318968" cy="4857760"/>
          </a:xfrm>
          <a:prstGeom prst="rect">
            <a:avLst/>
          </a:prstGeom>
          <a:noFill/>
        </p:spPr>
      </p:pic>
    </p:spTree>
  </p:cSld>
  <p:clrMapOvr>
    <a:masterClrMapping/>
  </p:clrMapOvr>
  <p:transition spd="slow" advTm="5000">
    <p:randomBar dir="vert"/>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1285852" y="2333685"/>
            <a:ext cx="7429520" cy="4524315"/>
          </a:xfrm>
          <a:prstGeom prst="rect">
            <a:avLst/>
          </a:prstGeom>
        </p:spPr>
        <p:txBody>
          <a:bodyPr wrap="square">
            <a:spAutoFit/>
          </a:bodyPr>
          <a:lstStyle/>
          <a:p>
            <a:r>
              <a:rPr lang="es-ES" b="1" i="1" dirty="0" smtClean="0"/>
              <a:t>Vuelta a sus orígenes con Agua</a:t>
            </a:r>
          </a:p>
          <a:p>
            <a:r>
              <a:rPr lang="es-ES" i="1" dirty="0" smtClean="0"/>
              <a:t>Ese mismo año, intentaron dar un giro a su carrera de la mano de Fernando </a:t>
            </a:r>
            <a:r>
              <a:rPr lang="es-ES" i="1" dirty="0" err="1" smtClean="0"/>
              <a:t>Arbex</a:t>
            </a:r>
            <a:r>
              <a:rPr lang="es-ES" i="1" dirty="0" smtClean="0"/>
              <a:t> y graban el disco </a:t>
            </a:r>
            <a:r>
              <a:rPr lang="es-ES" b="1" i="1" dirty="0" err="1" smtClean="0"/>
              <a:t>Beans</a:t>
            </a:r>
            <a:r>
              <a:rPr lang="es-ES" i="1" dirty="0" smtClean="0"/>
              <a:t>, con un estilo y estética totalmente alejado de su línea melódica habitual, que no obtuvo el éxito esperado. Tras tomarse un descanso en 1983 graban 'Agua' con el que volvieron de nuevo a sus orígenes y con producción de Juan Carlos Calderón".</a:t>
            </a:r>
          </a:p>
          <a:p>
            <a:r>
              <a:rPr lang="es-ES" i="1" dirty="0" smtClean="0"/>
              <a:t>En 1984 hicieron una breve aparición en el concierto de los 15 años de música de Mocedades donde cantaron tres temas. Ese mismo año, participaron en el musical Jesucristo </a:t>
            </a:r>
            <a:r>
              <a:rPr lang="es-ES" i="1" dirty="0" err="1" smtClean="0"/>
              <a:t>Superstar</a:t>
            </a:r>
            <a:r>
              <a:rPr lang="es-ES" i="1" dirty="0" smtClean="0"/>
              <a:t> y al año siguiente sacaron </a:t>
            </a:r>
            <a:r>
              <a:rPr lang="es-ES" b="1" i="1" dirty="0" smtClean="0"/>
              <a:t>Cuidado con la noche </a:t>
            </a:r>
            <a:r>
              <a:rPr lang="es-ES" i="1" dirty="0" smtClean="0"/>
              <a:t>con los temas 'Cantinero de Cuba', de Arturo Pareja Obregón, y 'Te quiero y ya' de </a:t>
            </a:r>
            <a:r>
              <a:rPr lang="es-ES" i="1" dirty="0" err="1" smtClean="0"/>
              <a:t>Hernaldo</a:t>
            </a:r>
            <a:r>
              <a:rPr lang="es-ES" i="1" dirty="0" smtClean="0"/>
              <a:t> Zúñiga. Este trabajo</a:t>
            </a:r>
            <a:r>
              <a:rPr lang="es-ES" b="1" i="1" dirty="0" smtClean="0"/>
              <a:t> les llevó a lo más alto de las listas de ventas</a:t>
            </a:r>
            <a:r>
              <a:rPr lang="es-ES" i="1" dirty="0" smtClean="0"/>
              <a:t>.</a:t>
            </a:r>
          </a:p>
          <a:p>
            <a:r>
              <a:rPr lang="es-ES" i="1" dirty="0" smtClean="0"/>
              <a:t>En 1988, nuevamente fieles a su línea romántica y coincidiendo con el nacimiento de su segunda hija (María que es cantante de un grupo </a:t>
            </a:r>
            <a:r>
              <a:rPr lang="es-ES" i="1" dirty="0" err="1" smtClean="0"/>
              <a:t>indie</a:t>
            </a:r>
            <a:r>
              <a:rPr lang="es-ES" i="1" dirty="0" smtClean="0"/>
              <a:t>) publican "Déjame vivir con alegría", en el que interpretaban entre otras "</a:t>
            </a:r>
            <a:r>
              <a:rPr lang="es-ES" i="1" dirty="0" err="1" smtClean="0"/>
              <a:t>Only</a:t>
            </a:r>
            <a:r>
              <a:rPr lang="es-ES" i="1" dirty="0" smtClean="0"/>
              <a:t> </a:t>
            </a:r>
            <a:r>
              <a:rPr lang="es-ES" i="1" dirty="0" err="1" smtClean="0"/>
              <a:t>the</a:t>
            </a:r>
            <a:r>
              <a:rPr lang="es-ES" i="1" dirty="0" smtClean="0"/>
              <a:t> </a:t>
            </a:r>
            <a:r>
              <a:rPr lang="es-ES" i="1" dirty="0" err="1" smtClean="0"/>
              <a:t>heart</a:t>
            </a:r>
            <a:r>
              <a:rPr lang="es-ES" i="1" dirty="0" smtClean="0"/>
              <a:t> </a:t>
            </a:r>
            <a:r>
              <a:rPr lang="es-ES" i="1" dirty="0" err="1" smtClean="0"/>
              <a:t>may</a:t>
            </a:r>
            <a:r>
              <a:rPr lang="es-ES" i="1" dirty="0" smtClean="0"/>
              <a:t> </a:t>
            </a:r>
            <a:r>
              <a:rPr lang="es-ES" i="1" dirty="0" err="1" smtClean="0"/>
              <a:t>know</a:t>
            </a:r>
            <a:r>
              <a:rPr lang="es-ES" i="1" dirty="0" smtClean="0"/>
              <a:t>", de John Denver</a:t>
            </a:r>
            <a:endParaRPr lang="es-ES" i="1" dirty="0"/>
          </a:p>
        </p:txBody>
      </p:sp>
      <p:pic>
        <p:nvPicPr>
          <p:cNvPr id="3" name="Picture 2" descr="C:\Documents and Settings\Dell\Escritorio\RRRR.jpg"/>
          <p:cNvPicPr>
            <a:picLocks noChangeAspect="1" noChangeArrowheads="1"/>
          </p:cNvPicPr>
          <p:nvPr/>
        </p:nvPicPr>
        <p:blipFill>
          <a:blip r:embed="rId2" cstate="print"/>
          <a:srcRect l="16534" r="29923"/>
          <a:stretch>
            <a:fillRect/>
          </a:stretch>
        </p:blipFill>
        <p:spPr bwMode="auto">
          <a:xfrm>
            <a:off x="357158" y="285728"/>
            <a:ext cx="2371349" cy="1772816"/>
          </a:xfrm>
          <a:prstGeom prst="rect">
            <a:avLst/>
          </a:prstGeom>
          <a:noFill/>
          <a:effectLst>
            <a:softEdge rad="317500"/>
          </a:effectLst>
        </p:spPr>
      </p:pic>
      <p:pic>
        <p:nvPicPr>
          <p:cNvPr id="4" name="Picture 3" descr="illusion-019"/>
          <p:cNvPicPr>
            <a:picLocks noChangeAspect="1" noChangeArrowheads="1" noCrop="1"/>
          </p:cNvPicPr>
          <p:nvPr/>
        </p:nvPicPr>
        <p:blipFill>
          <a:blip r:embed="rId3" cstate="print">
            <a:grayscl/>
            <a:lum bright="81000"/>
          </a:blip>
          <a:srcRect/>
          <a:stretch>
            <a:fillRect/>
          </a:stretch>
        </p:blipFill>
        <p:spPr bwMode="auto">
          <a:xfrm>
            <a:off x="0" y="0"/>
            <a:ext cx="9144000" cy="6948488"/>
          </a:xfrm>
          <a:prstGeom prst="rect">
            <a:avLst/>
          </a:prstGeom>
          <a:noFill/>
          <a:ln w="9525">
            <a:noFill/>
            <a:miter lim="800000"/>
            <a:headEnd/>
            <a:tailEnd/>
          </a:ln>
        </p:spPr>
      </p:pic>
      <p:pic>
        <p:nvPicPr>
          <p:cNvPr id="5" name="Picture 6" descr="C:\Documents and Settings\Mousset gérard\Mes documents\Gerard MOUSSET\DOCPERSO\QUARANTAINE\ordinateur_51.gif"/>
          <p:cNvPicPr>
            <a:picLocks noChangeAspect="1" noChangeArrowheads="1" noCrop="1"/>
          </p:cNvPicPr>
          <p:nvPr/>
        </p:nvPicPr>
        <p:blipFill>
          <a:blip r:embed="rId4" cstate="print"/>
          <a:srcRect/>
          <a:stretch>
            <a:fillRect/>
          </a:stretch>
        </p:blipFill>
        <p:spPr bwMode="auto">
          <a:xfrm rot="328932">
            <a:off x="44053" y="5788149"/>
            <a:ext cx="1567374" cy="997261"/>
          </a:xfrm>
          <a:prstGeom prst="rect">
            <a:avLst/>
          </a:prstGeom>
          <a:noFill/>
          <a:ln w="9525">
            <a:noFill/>
            <a:miter lim="800000"/>
            <a:headEnd/>
            <a:tailEnd/>
          </a:ln>
        </p:spPr>
      </p:pic>
    </p:spTree>
  </p:cSld>
  <p:clrMapOvr>
    <a:masterClrMapping/>
  </p:clrMapOvr>
  <p:transition spd="slow" advTm="63000">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5"/>
                                      </p:to>
                                    </p:set>
                                    <p:animEffect filter="image" prLst="opacity: 0.5">
                                      <p:cBhvr rctx="IE">
                                        <p:cTn id="7" dur="indefinite"/>
                                        <p:tgtEl>
                                          <p:spTgt spid="4"/>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4"/>
                                        </p:tgtEl>
                                      </p:cBhvr>
                                    </p:animEffect>
                                    <p:set>
                                      <p:cBhvr>
                                        <p:cTn id="11"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1142976" y="2000240"/>
            <a:ext cx="7786742" cy="4524315"/>
          </a:xfrm>
          <a:prstGeom prst="rect">
            <a:avLst/>
          </a:prstGeom>
        </p:spPr>
        <p:txBody>
          <a:bodyPr wrap="square">
            <a:spAutoFit/>
          </a:bodyPr>
          <a:lstStyle/>
          <a:p>
            <a:r>
              <a:rPr lang="es-ES" sz="1600" b="1" i="1" dirty="0" smtClean="0"/>
              <a:t>Creación de El Consorcio</a:t>
            </a:r>
          </a:p>
          <a:p>
            <a:r>
              <a:rPr lang="es-ES" sz="1600" i="1" dirty="0" smtClean="0"/>
              <a:t>Tras la tibia acogida de los discos De par en par (1989), y Planeta tierra (1992), el dúo desaparece para formar un año después, con algunos antiguos componentes de Mocedades, como Amaya e Iñaki Uranga (ambos hermanos de Estíbaliz) y con Carlos Zubiaga, el grupo El Consorcio, con el que</a:t>
            </a:r>
            <a:r>
              <a:rPr lang="es-ES" sz="1600" b="1" i="1" dirty="0" smtClean="0"/>
              <a:t> grabaron siete discos, el último en 2008 titulado, Querido Juan</a:t>
            </a:r>
            <a:r>
              <a:rPr lang="es-ES" sz="1600" i="1" dirty="0" smtClean="0"/>
              <a:t>.</a:t>
            </a:r>
          </a:p>
          <a:p>
            <a:r>
              <a:rPr lang="es-ES" sz="1600" i="1" dirty="0" smtClean="0"/>
              <a:t>Además de su carrera musical Sergio Blanco se volcó de lleno en su faceta escultórica, en la que, tras más de </a:t>
            </a:r>
            <a:r>
              <a:rPr lang="es-ES" sz="1600" b="1" i="1" dirty="0" smtClean="0"/>
              <a:t>25 años esculpiendo en bronce </a:t>
            </a:r>
            <a:r>
              <a:rPr lang="es-ES" sz="1600" i="1" dirty="0" smtClean="0"/>
              <a:t>se ha consolidó como uno de los mejores escultores figurativos, principalmente de temática histórica.</a:t>
            </a:r>
          </a:p>
          <a:p>
            <a:r>
              <a:rPr lang="es-ES" sz="1600" i="1" dirty="0" smtClean="0"/>
              <a:t>Sus obras son de inspiración clásica, muchas de ellas, centradas en personajes como El Cid, Miguel de Cervantes o Carlos III y otras dedicadas a deportistas y a músicos de unos 30 centímetros, muchas de ellas pertenecen a galerías de arte, colecciones particulares y diferentes museos, como el Naval de Madrid.</a:t>
            </a:r>
          </a:p>
          <a:p>
            <a:r>
              <a:rPr lang="es-ES" sz="1600" i="1" dirty="0" smtClean="0"/>
              <a:t>Además, tiene algunas obras monumentales presentes en espacios públicos como la gran escultura sedente del "Papa Luna" en </a:t>
            </a:r>
            <a:r>
              <a:rPr lang="es-ES" sz="1600" i="1" dirty="0" err="1" smtClean="0"/>
              <a:t>Peñíscola</a:t>
            </a:r>
            <a:r>
              <a:rPr lang="es-ES" sz="1600" i="1" dirty="0" smtClean="0"/>
              <a:t>; "Juan II de Castilla" en Ciudad Real, o el "Duque de Ahumada" en Madrid.</a:t>
            </a:r>
          </a:p>
          <a:p>
            <a:r>
              <a:rPr lang="es-ES" sz="1600" i="1" dirty="0" smtClean="0"/>
              <a:t>Una de sus últimas apariciones públicas de Sergio y Estíbaliz data de 2007, cuando formaron parte del</a:t>
            </a:r>
            <a:r>
              <a:rPr lang="es-ES" sz="1600" b="1" i="1" dirty="0" smtClean="0"/>
              <a:t> jurado del popular concurso de TVE 'Lluvia de Estrellas'</a:t>
            </a:r>
            <a:r>
              <a:rPr lang="es-ES" sz="1600" i="1" dirty="0" smtClean="0"/>
              <a:t>.</a:t>
            </a:r>
            <a:endParaRPr lang="es-ES" sz="1600" i="1" dirty="0"/>
          </a:p>
        </p:txBody>
      </p:sp>
      <p:pic>
        <p:nvPicPr>
          <p:cNvPr id="3" name="Picture 2" descr="C:\Documents and Settings\Dell\Escritorio\RRRR.jpg"/>
          <p:cNvPicPr>
            <a:picLocks noChangeAspect="1" noChangeArrowheads="1"/>
          </p:cNvPicPr>
          <p:nvPr/>
        </p:nvPicPr>
        <p:blipFill>
          <a:blip r:embed="rId2" cstate="print"/>
          <a:srcRect l="16534" r="29923"/>
          <a:stretch>
            <a:fillRect/>
          </a:stretch>
        </p:blipFill>
        <p:spPr bwMode="auto">
          <a:xfrm>
            <a:off x="357158" y="285728"/>
            <a:ext cx="2371349" cy="1772816"/>
          </a:xfrm>
          <a:prstGeom prst="rect">
            <a:avLst/>
          </a:prstGeom>
          <a:noFill/>
          <a:effectLst>
            <a:softEdge rad="317500"/>
          </a:effectLst>
        </p:spPr>
      </p:pic>
      <p:pic>
        <p:nvPicPr>
          <p:cNvPr id="4" name="Picture 3" descr="illusion-019"/>
          <p:cNvPicPr>
            <a:picLocks noChangeAspect="1" noChangeArrowheads="1" noCrop="1"/>
          </p:cNvPicPr>
          <p:nvPr/>
        </p:nvPicPr>
        <p:blipFill>
          <a:blip r:embed="rId3" cstate="print">
            <a:grayscl/>
            <a:lum bright="81000"/>
          </a:blip>
          <a:srcRect/>
          <a:stretch>
            <a:fillRect/>
          </a:stretch>
        </p:blipFill>
        <p:spPr bwMode="auto">
          <a:xfrm>
            <a:off x="0" y="0"/>
            <a:ext cx="9144000" cy="6948488"/>
          </a:xfrm>
          <a:prstGeom prst="rect">
            <a:avLst/>
          </a:prstGeom>
          <a:noFill/>
          <a:ln w="9525">
            <a:noFill/>
            <a:miter lim="800000"/>
            <a:headEnd/>
            <a:tailEnd/>
          </a:ln>
        </p:spPr>
      </p:pic>
      <p:pic>
        <p:nvPicPr>
          <p:cNvPr id="5" name="Picture 6" descr="C:\Documents and Settings\Mousset gérard\Mes documents\Gerard MOUSSET\DOCPERSO\QUARANTAINE\ordinateur_51.gif"/>
          <p:cNvPicPr>
            <a:picLocks noChangeAspect="1" noChangeArrowheads="1" noCrop="1"/>
          </p:cNvPicPr>
          <p:nvPr/>
        </p:nvPicPr>
        <p:blipFill>
          <a:blip r:embed="rId4" cstate="print"/>
          <a:srcRect/>
          <a:stretch>
            <a:fillRect/>
          </a:stretch>
        </p:blipFill>
        <p:spPr bwMode="auto">
          <a:xfrm rot="328932">
            <a:off x="44053" y="5788149"/>
            <a:ext cx="1567374" cy="997261"/>
          </a:xfrm>
          <a:prstGeom prst="rect">
            <a:avLst/>
          </a:prstGeom>
          <a:noFill/>
          <a:ln w="9525">
            <a:noFill/>
            <a:miter lim="800000"/>
            <a:headEnd/>
            <a:tailEnd/>
          </a:ln>
        </p:spPr>
      </p:pic>
    </p:spTree>
  </p:cSld>
  <p:clrMapOvr>
    <a:masterClrMapping/>
  </p:clrMapOvr>
  <p:transition spd="slow" advTm="57000">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5"/>
                                      </p:to>
                                    </p:set>
                                    <p:animEffect filter="image" prLst="opacity: 0.5">
                                      <p:cBhvr rctx="IE">
                                        <p:cTn id="7" dur="indefinite"/>
                                        <p:tgtEl>
                                          <p:spTgt spid="4"/>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4"/>
                                        </p:tgtEl>
                                      </p:cBhvr>
                                    </p:animEffect>
                                    <p:set>
                                      <p:cBhvr>
                                        <p:cTn id="11"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8" name="Picture 2" descr="C:\Documents and Settings\Dell\Escritorio\800px-El_Consorcio_in_concert.jpg"/>
          <p:cNvPicPr>
            <a:picLocks noChangeAspect="1" noChangeArrowheads="1"/>
          </p:cNvPicPr>
          <p:nvPr/>
        </p:nvPicPr>
        <p:blipFill>
          <a:blip r:embed="rId2" cstate="print"/>
          <a:srcRect/>
          <a:stretch>
            <a:fillRect/>
          </a:stretch>
        </p:blipFill>
        <p:spPr bwMode="auto">
          <a:xfrm>
            <a:off x="0" y="0"/>
            <a:ext cx="9139438" cy="6858000"/>
          </a:xfrm>
          <a:prstGeom prst="rect">
            <a:avLst/>
          </a:prstGeom>
          <a:noFill/>
        </p:spPr>
      </p:pic>
    </p:spTree>
  </p:cSld>
  <p:clrMapOvr>
    <a:masterClrMapping/>
  </p:clrMapOvr>
  <p:transition spd="slow" advTm="5000">
    <p:randomBar dir="vert"/>
  </p:transition>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print">
            <a:duotone>
              <a:schemeClr val="bg2">
                <a:shade val="45000"/>
                <a:satMod val="135000"/>
              </a:schemeClr>
              <a:prstClr val="white"/>
            </a:duotone>
            <a:lum bright="9000"/>
          </a:blip>
          <a:srcRect/>
          <a:stretch>
            <a:fillRect/>
          </a:stretch>
        </p:blipFill>
        <p:spPr bwMode="auto">
          <a:xfrm>
            <a:off x="0" y="0"/>
            <a:ext cx="9144000" cy="6877050"/>
          </a:xfrm>
          <a:prstGeom prst="rect">
            <a:avLst/>
          </a:prstGeom>
          <a:noFill/>
          <a:ln w="9525">
            <a:noFill/>
            <a:miter lim="800000"/>
            <a:headEnd/>
            <a:tailEnd/>
          </a:ln>
        </p:spPr>
      </p:pic>
      <p:pic>
        <p:nvPicPr>
          <p:cNvPr id="25602" name="Picture 2" descr="C:\Users\FUNDACIO\Desktop\imagesCAW6NJB6.jpg"/>
          <p:cNvPicPr>
            <a:picLocks noChangeAspect="1" noChangeArrowheads="1"/>
          </p:cNvPicPr>
          <p:nvPr/>
        </p:nvPicPr>
        <p:blipFill>
          <a:blip r:embed="rId3" cstate="print"/>
          <a:srcRect/>
          <a:stretch>
            <a:fillRect/>
          </a:stretch>
        </p:blipFill>
        <p:spPr bwMode="auto">
          <a:xfrm>
            <a:off x="1785918" y="0"/>
            <a:ext cx="5162346" cy="6891998"/>
          </a:xfrm>
          <a:prstGeom prst="rect">
            <a:avLst/>
          </a:prstGeom>
          <a:noFill/>
        </p:spPr>
      </p:pic>
    </p:spTree>
  </p:cSld>
  <p:clrMapOvr>
    <a:masterClrMapping/>
  </p:clrMapOvr>
  <p:transition spd="slow" advTm="5000">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descr="C:\Users\FUNDACIO\Desktop\2216073_0.jpg"/>
          <p:cNvPicPr>
            <a:picLocks noChangeAspect="1" noChangeArrowheads="1"/>
          </p:cNvPicPr>
          <p:nvPr/>
        </p:nvPicPr>
        <p:blipFill>
          <a:blip r:embed="rId2" cstate="print"/>
          <a:srcRect/>
          <a:stretch>
            <a:fillRect/>
          </a:stretch>
        </p:blipFill>
        <p:spPr bwMode="auto">
          <a:xfrm>
            <a:off x="-1" y="0"/>
            <a:ext cx="10351593" cy="6858000"/>
          </a:xfrm>
          <a:prstGeom prst="rect">
            <a:avLst/>
          </a:prstGeom>
          <a:noFill/>
        </p:spPr>
      </p:pic>
    </p:spTree>
  </p:cSld>
  <p:clrMapOvr>
    <a:masterClrMapping/>
  </p:clrMapOvr>
  <p:transition spd="slow" advTm="5000">
    <p:randomBar dir="vert"/>
  </p:transition>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2" descr="C:\Documents and Settings\Dell\Escritorio\RRRR.jpg"/>
          <p:cNvPicPr>
            <a:picLocks noChangeAspect="1" noChangeArrowheads="1"/>
          </p:cNvPicPr>
          <p:nvPr/>
        </p:nvPicPr>
        <p:blipFill>
          <a:blip r:embed="rId2" cstate="print"/>
          <a:srcRect l="16534" r="29923"/>
          <a:stretch>
            <a:fillRect/>
          </a:stretch>
        </p:blipFill>
        <p:spPr bwMode="auto">
          <a:xfrm>
            <a:off x="-1" y="0"/>
            <a:ext cx="9173377" cy="6858000"/>
          </a:xfrm>
          <a:prstGeom prst="rect">
            <a:avLst/>
          </a:prstGeom>
          <a:noFill/>
        </p:spPr>
      </p:pic>
      <p:pic>
        <p:nvPicPr>
          <p:cNvPr id="13" name="Picture 3" descr="illusion-013"/>
          <p:cNvPicPr>
            <a:picLocks noChangeAspect="1" noChangeArrowheads="1"/>
          </p:cNvPicPr>
          <p:nvPr/>
        </p:nvPicPr>
        <p:blipFill>
          <a:blip r:embed="rId3" cstate="print">
            <a:duotone>
              <a:schemeClr val="bg2">
                <a:shade val="45000"/>
                <a:satMod val="135000"/>
              </a:schemeClr>
              <a:prstClr val="white"/>
            </a:duotone>
            <a:lum bright="26000"/>
          </a:blip>
          <a:srcRect/>
          <a:stretch>
            <a:fillRect/>
          </a:stretch>
        </p:blipFill>
        <p:spPr bwMode="auto">
          <a:xfrm>
            <a:off x="0" y="0"/>
            <a:ext cx="9144000" cy="6877050"/>
          </a:xfrm>
          <a:prstGeom prst="rect">
            <a:avLst/>
          </a:prstGeom>
          <a:noFill/>
          <a:ln w="9525">
            <a:noFill/>
            <a:miter lim="800000"/>
            <a:headEnd/>
            <a:tailEnd/>
          </a:ln>
        </p:spPr>
      </p:pic>
      <p:sp>
        <p:nvSpPr>
          <p:cNvPr id="6" name="5 Rectángulo"/>
          <p:cNvSpPr/>
          <p:nvPr/>
        </p:nvSpPr>
        <p:spPr>
          <a:xfrm>
            <a:off x="1500166" y="1571612"/>
            <a:ext cx="5663140" cy="3046970"/>
          </a:xfrm>
          <a:prstGeom prst="rect">
            <a:avLst/>
          </a:prstGeom>
        </p:spPr>
        <p:txBody>
          <a:bodyPr wrap="square" lIns="91422" tIns="45711" rIns="91422" bIns="45711">
            <a:spAutoFit/>
          </a:bodyPr>
          <a:lstStyle/>
          <a:p>
            <a:pPr lvl="1" algn="ctr">
              <a:defRPr/>
            </a:pPr>
            <a:r>
              <a:rPr lang="es-ES" sz="4800" b="1" i="1" kern="10"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latin typeface="Snap ITC" pitchFamily="82" charset="0"/>
                <a:cs typeface="Times New Roman"/>
              </a:rPr>
              <a:t>QUE  DIOS LO TENGA EN SU GLORIA.</a:t>
            </a:r>
            <a:endParaRPr lang="es-ES" sz="4800" b="1" i="1" kern="10" dirty="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latin typeface="Snap ITC" pitchFamily="82" charset="0"/>
              <a:cs typeface="Times New Roman"/>
            </a:endParaRPr>
          </a:p>
        </p:txBody>
      </p:sp>
      <p:pic>
        <p:nvPicPr>
          <p:cNvPr id="11268" name="Image 2" descr="swirlrainbw3.gif"/>
          <p:cNvPicPr>
            <a:picLocks noChangeAspect="1"/>
          </p:cNvPicPr>
          <p:nvPr/>
        </p:nvPicPr>
        <p:blipFill>
          <a:blip r:embed="rId4" cstate="print"/>
          <a:srcRect/>
          <a:stretch>
            <a:fillRect/>
          </a:stretch>
        </p:blipFill>
        <p:spPr bwMode="auto">
          <a:xfrm rot="10800000">
            <a:off x="0" y="0"/>
            <a:ext cx="9144000" cy="69850"/>
          </a:xfrm>
          <a:prstGeom prst="rect">
            <a:avLst/>
          </a:prstGeom>
          <a:noFill/>
          <a:ln w="9525">
            <a:noFill/>
            <a:miter lim="800000"/>
            <a:headEnd/>
            <a:tailEnd/>
          </a:ln>
        </p:spPr>
      </p:pic>
      <p:pic>
        <p:nvPicPr>
          <p:cNvPr id="11269" name="Image 2" descr="swirlrainbw3.gif"/>
          <p:cNvPicPr>
            <a:picLocks noChangeAspect="1"/>
          </p:cNvPicPr>
          <p:nvPr/>
        </p:nvPicPr>
        <p:blipFill>
          <a:blip r:embed="rId4" cstate="print"/>
          <a:srcRect/>
          <a:stretch>
            <a:fillRect/>
          </a:stretch>
        </p:blipFill>
        <p:spPr bwMode="auto">
          <a:xfrm rot="10800000">
            <a:off x="0" y="6788150"/>
            <a:ext cx="9144000" cy="69850"/>
          </a:xfrm>
          <a:prstGeom prst="rect">
            <a:avLst/>
          </a:prstGeom>
          <a:noFill/>
          <a:ln w="9525">
            <a:noFill/>
            <a:miter lim="800000"/>
            <a:headEnd/>
            <a:tailEnd/>
          </a:ln>
        </p:spPr>
      </p:pic>
      <p:pic>
        <p:nvPicPr>
          <p:cNvPr id="11270" name="Image 2" descr="swirlrainbw3.gif"/>
          <p:cNvPicPr>
            <a:picLocks noChangeAspect="1"/>
          </p:cNvPicPr>
          <p:nvPr/>
        </p:nvPicPr>
        <p:blipFill>
          <a:blip r:embed="rId4" cstate="print"/>
          <a:srcRect/>
          <a:stretch>
            <a:fillRect/>
          </a:stretch>
        </p:blipFill>
        <p:spPr bwMode="auto">
          <a:xfrm rot="5400000">
            <a:off x="-3394075" y="3394075"/>
            <a:ext cx="6858000" cy="69850"/>
          </a:xfrm>
          <a:prstGeom prst="rect">
            <a:avLst/>
          </a:prstGeom>
          <a:noFill/>
          <a:ln w="9525">
            <a:noFill/>
            <a:miter lim="800000"/>
            <a:headEnd/>
            <a:tailEnd/>
          </a:ln>
        </p:spPr>
      </p:pic>
      <p:pic>
        <p:nvPicPr>
          <p:cNvPr id="11271" name="Image 2" descr="swirlrainbw3.gif"/>
          <p:cNvPicPr>
            <a:picLocks noChangeAspect="1"/>
          </p:cNvPicPr>
          <p:nvPr/>
        </p:nvPicPr>
        <p:blipFill>
          <a:blip r:embed="rId4" cstate="print"/>
          <a:srcRect/>
          <a:stretch>
            <a:fillRect/>
          </a:stretch>
        </p:blipFill>
        <p:spPr bwMode="auto">
          <a:xfrm rot="5400000">
            <a:off x="5680075" y="3394075"/>
            <a:ext cx="6858000" cy="69850"/>
          </a:xfrm>
          <a:prstGeom prst="rect">
            <a:avLst/>
          </a:prstGeom>
          <a:noFill/>
          <a:ln w="9525">
            <a:noFill/>
            <a:miter lim="800000"/>
            <a:headEnd/>
            <a:tailEnd/>
          </a:ln>
        </p:spPr>
      </p:pic>
      <p:pic>
        <p:nvPicPr>
          <p:cNvPr id="11272" name="Picture 2" descr="CARA"/>
          <p:cNvPicPr>
            <a:picLocks noChangeAspect="1" noChangeArrowheads="1"/>
          </p:cNvPicPr>
          <p:nvPr/>
        </p:nvPicPr>
        <p:blipFill>
          <a:blip r:embed="rId5" cstate="print"/>
          <a:srcRect/>
          <a:stretch>
            <a:fillRect/>
          </a:stretch>
        </p:blipFill>
        <p:spPr bwMode="auto">
          <a:xfrm>
            <a:off x="7858125" y="5500688"/>
            <a:ext cx="1000125" cy="1052512"/>
          </a:xfrm>
          <a:prstGeom prst="rect">
            <a:avLst/>
          </a:prstGeom>
          <a:noFill/>
          <a:ln w="38100">
            <a:solidFill>
              <a:srgbClr val="1CDEF8"/>
            </a:solidFill>
            <a:miter lim="800000"/>
            <a:headEnd/>
            <a:tailEnd/>
          </a:ln>
        </p:spPr>
      </p:pic>
      <p:sp>
        <p:nvSpPr>
          <p:cNvPr id="15" name="14 Rectángulo"/>
          <p:cNvSpPr/>
          <p:nvPr/>
        </p:nvSpPr>
        <p:spPr>
          <a:xfrm>
            <a:off x="4286248" y="6072206"/>
            <a:ext cx="3071834" cy="584775"/>
          </a:xfrm>
          <a:prstGeom prst="rect">
            <a:avLst/>
          </a:prstGeom>
          <a:ln>
            <a:noFill/>
          </a:ln>
        </p:spPr>
        <p:txBody>
          <a:bodyPr>
            <a:spAutoFit/>
          </a:bodyPr>
          <a:lstStyle/>
          <a:p>
            <a:pPr algn="ctr">
              <a:defRPr/>
            </a:pPr>
            <a:r>
              <a:rPr lang="es-ES" sz="2800" b="1" kern="10" dirty="0">
                <a:ln w="9525">
                  <a:solidFill>
                    <a:srgbClr val="1CDEF8"/>
                  </a:solidFill>
                  <a:round/>
                  <a:headEnd/>
                  <a:tailEnd/>
                </a:ln>
                <a:blipFill dpi="0" rotWithShape="1">
                  <a:blip r:embed="rId6"/>
                  <a:srcRect/>
                  <a:stretch>
                    <a:fillRect/>
                  </a:stretch>
                </a:blipFill>
                <a:effectLst>
                  <a:outerShdw dist="35921" dir="2700000" algn="ctr" rotWithShape="0">
                    <a:schemeClr val="folHlink">
                      <a:alpha val="80000"/>
                    </a:schemeClr>
                  </a:outerShdw>
                </a:effectLst>
                <a:latin typeface="Snap ITC"/>
              </a:rPr>
              <a:t>JOSE </a:t>
            </a:r>
            <a:r>
              <a:rPr lang="es-ES" sz="3200" b="1" kern="10" dirty="0">
                <a:ln w="9525">
                  <a:solidFill>
                    <a:srgbClr val="1CDEF8"/>
                  </a:solidFill>
                  <a:round/>
                  <a:headEnd/>
                  <a:tailEnd/>
                </a:ln>
                <a:blipFill dpi="0" rotWithShape="1">
                  <a:blip r:embed="rId6"/>
                  <a:srcRect/>
                  <a:stretch>
                    <a:fillRect/>
                  </a:stretch>
                </a:blipFill>
                <a:effectLst>
                  <a:outerShdw dist="35921" dir="2700000" algn="ctr" rotWithShape="0">
                    <a:schemeClr val="folHlink">
                      <a:alpha val="80000"/>
                    </a:schemeClr>
                  </a:outerShdw>
                </a:effectLst>
                <a:latin typeface="Snap ITC"/>
              </a:rPr>
              <a:t>LUIS</a:t>
            </a:r>
          </a:p>
        </p:txBody>
      </p:sp>
    </p:spTree>
  </p:cSld>
  <p:clrMapOvr>
    <a:masterClrMapping/>
  </p:clrMapOvr>
  <p:transition spd="slow" advTm="11000">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3"/>
                                        </p:tgtEl>
                                        <p:attrNameLst>
                                          <p:attrName>style.opacity</p:attrName>
                                        </p:attrNameLst>
                                      </p:cBhvr>
                                      <p:to>
                                        <p:strVal val="0.5"/>
                                      </p:to>
                                    </p:set>
                                    <p:animEffect filter="image" prLst="opacity: 0.5">
                                      <p:cBhvr rctx="IE">
                                        <p:cTn id="7" dur="indefinite"/>
                                        <p:tgtEl>
                                          <p:spTgt spid="13"/>
                                        </p:tgtEl>
                                      </p:cBhvr>
                                    </p:animEffect>
                                  </p:childTnLst>
                                </p:cTn>
                              </p:par>
                            </p:childTnLst>
                          </p:cTn>
                        </p:par>
                        <p:par>
                          <p:cTn id="8" fill="hold">
                            <p:stCondLst>
                              <p:cond delay="0"/>
                            </p:stCondLst>
                            <p:childTnLst>
                              <p:par>
                                <p:cTn id="9" presetID="23" presetClass="entr" presetSubtype="16" fill="hold" nodeType="afterEffect">
                                  <p:stCondLst>
                                    <p:cond delay="0"/>
                                  </p:stCondLst>
                                  <p:childTnLst>
                                    <p:set>
                                      <p:cBhvr>
                                        <p:cTn id="10" dur="1" fill="hold">
                                          <p:stCondLst>
                                            <p:cond delay="0"/>
                                          </p:stCondLst>
                                        </p:cTn>
                                        <p:tgtEl>
                                          <p:spTgt spid="6">
                                            <p:txEl>
                                              <p:pRg st="0" end="0"/>
                                            </p:txEl>
                                          </p:spTgt>
                                        </p:tgtEl>
                                        <p:attrNameLst>
                                          <p:attrName>style.visibility</p:attrName>
                                        </p:attrNameLst>
                                      </p:cBhvr>
                                      <p:to>
                                        <p:strVal val="visible"/>
                                      </p:to>
                                    </p:set>
                                    <p:anim calcmode="lin" valueType="num">
                                      <p:cBhvr>
                                        <p:cTn id="11" dur="5000" fill="hold"/>
                                        <p:tgtEl>
                                          <p:spTgt spid="6">
                                            <p:txEl>
                                              <p:pRg st="0" end="0"/>
                                            </p:txEl>
                                          </p:spTgt>
                                        </p:tgtEl>
                                        <p:attrNameLst>
                                          <p:attrName>ppt_w</p:attrName>
                                        </p:attrNameLst>
                                      </p:cBhvr>
                                      <p:tavLst>
                                        <p:tav tm="0">
                                          <p:val>
                                            <p:fltVal val="0"/>
                                          </p:val>
                                        </p:tav>
                                        <p:tav tm="100000">
                                          <p:val>
                                            <p:strVal val="#ppt_w"/>
                                          </p:val>
                                        </p:tav>
                                      </p:tavLst>
                                    </p:anim>
                                    <p:anim calcmode="lin" valueType="num">
                                      <p:cBhvr>
                                        <p:cTn id="12" dur="5000" fill="hold"/>
                                        <p:tgtEl>
                                          <p:spTgt spid="6">
                                            <p:txEl>
                                              <p:pRg st="0" end="0"/>
                                            </p:txEl>
                                          </p:spTgt>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1.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pPr fontAlgn="base">
              <a:spcBef>
                <a:spcPct val="0"/>
              </a:spcBef>
              <a:spcAft>
                <a:spcPct val="0"/>
              </a:spcAft>
            </a:pPr>
            <a:endParaRPr lang="es-ES" smtClean="0">
              <a:solidFill>
                <a:srgbClr val="000000"/>
              </a:solidFill>
            </a:endParaRPr>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pPr fontAlgn="base">
              <a:spcBef>
                <a:spcPct val="0"/>
              </a:spcBef>
              <a:spcAft>
                <a:spcPct val="0"/>
              </a:spcAft>
            </a:pPr>
            <a:endParaRPr lang="es-ES" smtClean="0">
              <a:solidFill>
                <a:srgbClr val="000000"/>
              </a:solidFill>
            </a:endParaRPr>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pPr fontAlgn="base">
              <a:spcBef>
                <a:spcPct val="0"/>
              </a:spcBef>
              <a:spcAft>
                <a:spcPct val="0"/>
              </a:spcAft>
            </a:pPr>
            <a:endParaRPr lang="es-ES" smtClean="0">
              <a:solidFill>
                <a:srgbClr val="000000"/>
              </a:solidFill>
            </a:endParaRPr>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pPr fontAlgn="base">
              <a:spcBef>
                <a:spcPct val="0"/>
              </a:spcBef>
              <a:spcAft>
                <a:spcPct val="0"/>
              </a:spcAft>
            </a:pPr>
            <a:endParaRPr lang="es-ES" smtClean="0">
              <a:solidFill>
                <a:srgbClr val="000000"/>
              </a:solidFill>
            </a:endParaRPr>
          </a:p>
        </p:txBody>
      </p:sp>
      <p:pic>
        <p:nvPicPr>
          <p:cNvPr id="11274" name="Picture 10" descr="boletin">
            <a:hlinkClick r:id="rId2"/>
          </p:cNvPr>
          <p:cNvPicPr>
            <a:picLocks noChangeAspect="1" noChangeArrowheads="1"/>
          </p:cNvPicPr>
          <p:nvPr/>
        </p:nvPicPr>
        <p:blipFill>
          <a:blip r:embed="rId3" cstate="print"/>
          <a:srcRect/>
          <a:stretch>
            <a:fillRect/>
          </a:stretch>
        </p:blipFill>
        <p:spPr bwMode="auto">
          <a:xfrm>
            <a:off x="2667000" y="57912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sz="1200" b="1" smtClean="0">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cstate="print"/>
          <a:srcRect/>
          <a:stretch>
            <a:fillRect/>
          </a:stretch>
        </p:blipFill>
        <p:spPr bwMode="auto">
          <a:xfrm>
            <a:off x="2971800" y="4572000"/>
            <a:ext cx="2540000" cy="1130300"/>
          </a:xfrm>
          <a:prstGeom prst="rect">
            <a:avLst/>
          </a:prstGeom>
          <a:noFill/>
        </p:spPr>
      </p:pic>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fontAlgn="base">
              <a:spcBef>
                <a:spcPct val="50000"/>
              </a:spcBef>
              <a:spcAft>
                <a:spcPct val="0"/>
              </a:spcAft>
            </a:pPr>
            <a:endParaRPr lang="es-ES" smtClean="0">
              <a:solidFill>
                <a:srgbClr val="000000"/>
              </a:solidFill>
            </a:endParaRPr>
          </a:p>
        </p:txBody>
      </p:sp>
      <p:graphicFrame>
        <p:nvGraphicFramePr>
          <p:cNvPr id="11701" name="Group 437"/>
          <p:cNvGraphicFramePr>
            <a:graphicFrameLocks noGrp="1"/>
          </p:cNvGraphicFramePr>
          <p:nvPr/>
        </p:nvGraphicFramePr>
        <p:xfrm>
          <a:off x="5029200" y="3352800"/>
          <a:ext cx="3200400" cy="1536383"/>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6"/>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4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u="sng" smtClean="0">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u="sng" smtClean="0">
                <a:solidFill>
                  <a:srgbClr val="04265C"/>
                </a:solidFill>
                <a:latin typeface="Berlin Sans FB Demi" pitchFamily="34" charset="0"/>
              </a:rPr>
              <a:t>De la Red</a:t>
            </a:r>
          </a:p>
        </p:txBody>
      </p:sp>
      <p:graphicFrame>
        <p:nvGraphicFramePr>
          <p:cNvPr id="11698" name="Group 434"/>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cstate="print"/>
          <a:srcRect/>
          <a:stretch>
            <a:fillRect/>
          </a:stretch>
        </p:blipFill>
        <p:spPr bwMode="auto">
          <a:xfrm>
            <a:off x="609600" y="6858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smtClean="0">
                <a:solidFill>
                  <a:srgbClr val="04265C"/>
                </a:solidFill>
                <a:latin typeface="Berlin Sans FB Demi" pitchFamily="34" charset="0"/>
              </a:rPr>
              <a:t>Accede a la sección que desees desde aquí:</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EN+MEMORIA+DE+SERGIO+BLANCO">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EN+MEMORIA+DE+SERGIO+BLANCO</Template>
  <TotalTime>1</TotalTime>
  <Words>243</Words>
  <Application>Microsoft Office PowerPoint</Application>
  <PresentationFormat>Presentación en pantalla (4:3)</PresentationFormat>
  <Paragraphs>62</Paragraphs>
  <Slides>61</Slides>
  <Notes>1</Notes>
  <HiddenSlides>0</HiddenSlides>
  <MMClips>0</MMClips>
  <ScaleCrop>false</ScaleCrop>
  <HeadingPairs>
    <vt:vector size="4" baseType="variant">
      <vt:variant>
        <vt:lpstr>Tema</vt:lpstr>
      </vt:variant>
      <vt:variant>
        <vt:i4>2</vt:i4>
      </vt:variant>
      <vt:variant>
        <vt:lpstr>Títulos de diapositiva</vt:lpstr>
      </vt:variant>
      <vt:variant>
        <vt:i4>61</vt:i4>
      </vt:variant>
    </vt:vector>
  </HeadingPairs>
  <TitlesOfParts>
    <vt:vector size="63" baseType="lpstr">
      <vt:lpstr>EN+MEMORIA+DE+SERGIO+BLANCO</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1</cp:revision>
  <dcterms:created xsi:type="dcterms:W3CDTF">2015-02-16T16:09:21Z</dcterms:created>
  <dcterms:modified xsi:type="dcterms:W3CDTF">2015-02-16T16:10:50Z</dcterms:modified>
</cp:coreProperties>
</file>