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39"/>
  </p:notesMasterIdLst>
  <p:sldIdLst>
    <p:sldId id="444" r:id="rId4"/>
    <p:sldId id="412" r:id="rId5"/>
    <p:sldId id="361" r:id="rId6"/>
    <p:sldId id="414" r:id="rId7"/>
    <p:sldId id="415" r:id="rId8"/>
    <p:sldId id="421" r:id="rId9"/>
    <p:sldId id="416" r:id="rId10"/>
    <p:sldId id="417" r:id="rId11"/>
    <p:sldId id="377" r:id="rId12"/>
    <p:sldId id="419" r:id="rId13"/>
    <p:sldId id="420" r:id="rId14"/>
    <p:sldId id="422" r:id="rId15"/>
    <p:sldId id="449" r:id="rId16"/>
    <p:sldId id="425" r:id="rId17"/>
    <p:sldId id="373" r:id="rId18"/>
    <p:sldId id="424" r:id="rId19"/>
    <p:sldId id="383" r:id="rId20"/>
    <p:sldId id="429" r:id="rId21"/>
    <p:sldId id="378" r:id="rId22"/>
    <p:sldId id="431" r:id="rId23"/>
    <p:sldId id="427" r:id="rId24"/>
    <p:sldId id="432" r:id="rId25"/>
    <p:sldId id="433" r:id="rId26"/>
    <p:sldId id="384" r:id="rId27"/>
    <p:sldId id="436" r:id="rId28"/>
    <p:sldId id="446" r:id="rId29"/>
    <p:sldId id="434" r:id="rId30"/>
    <p:sldId id="375" r:id="rId31"/>
    <p:sldId id="439" r:id="rId32"/>
    <p:sldId id="440" r:id="rId33"/>
    <p:sldId id="448" r:id="rId34"/>
    <p:sldId id="450" r:id="rId35"/>
    <p:sldId id="451" r:id="rId36"/>
    <p:sldId id="452" r:id="rId37"/>
    <p:sldId id="453" r:id="rId38"/>
  </p:sldIdLst>
  <p:sldSz cx="9144000" cy="6858000" type="screen4x3"/>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xGwey8QTXgM9KCcxD3tKcw" hashData="ji7e7x4jIvV93eLD+eMXJC/0ys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6EF0B"/>
    <a:srgbClr val="0000FF"/>
    <a:srgbClr val="6600FF"/>
    <a:srgbClr val="9E7800"/>
    <a:srgbClr val="C09200"/>
    <a:srgbClr val="ACA800"/>
    <a:srgbClr val="DEA900"/>
    <a:srgbClr val="94460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34532" autoAdjust="0"/>
    <p:restoredTop sz="86525" autoAdjust="0"/>
  </p:normalViewPr>
  <p:slideViewPr>
    <p:cSldViewPr>
      <p:cViewPr>
        <p:scale>
          <a:sx n="70" d="100"/>
          <a:sy n="70" d="100"/>
        </p:scale>
        <p:origin x="-1368" y="-456"/>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783DC16D-A255-4BFF-B4D3-AAB56146EB21}" type="datetimeFigureOut">
              <a:rPr lang="es-ES"/>
              <a:pPr>
                <a:defRPr/>
              </a:pPr>
              <a:t>14/08/2016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B8B52BBD-9631-4370-B9EE-DB5BAE65E53A}"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AFA78608-A824-4E16-A3B1-AE8351508446}" type="datetimeFigureOut">
              <a:rPr lang="es-ES"/>
              <a:pPr>
                <a:defRPr/>
              </a:pPr>
              <a:t>14/08/2016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98E293B-E8FB-439C-885C-FC66B79DD4FC}" type="slidenum">
              <a:rPr lang="es-ES"/>
              <a:pPr>
                <a:defRPr/>
              </a:pPr>
              <a:t>‹Nº›</a:t>
            </a:fld>
            <a:endParaRPr lang="es-ES"/>
          </a:p>
        </p:txBody>
      </p:sp>
    </p:spTree>
  </p:cSld>
  <p:clrMapOvr>
    <a:masterClrMapping/>
  </p:clrMapOvr>
  <p:transition spd="slow" advTm="8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2212B90-794D-4E06-9A79-0083B07B2AC9}" type="datetimeFigureOut">
              <a:rPr lang="es-ES"/>
              <a:pPr>
                <a:defRPr/>
              </a:pPr>
              <a:t>14/08/2016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D660672-D1A4-4FCC-A822-B65BA5EE86C0}" type="slidenum">
              <a:rPr lang="es-ES"/>
              <a:pPr>
                <a:defRPr/>
              </a:pPr>
              <a:t>‹Nº›</a:t>
            </a:fld>
            <a:endParaRPr lang="es-ES"/>
          </a:p>
        </p:txBody>
      </p:sp>
    </p:spTree>
  </p:cSld>
  <p:clrMapOvr>
    <a:masterClrMapping/>
  </p:clrMapOvr>
  <p:transition spd="slow" advTm="8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669BC49D-4C95-40D8-A845-667FB96E5881}" type="datetimeFigureOut">
              <a:rPr lang="es-ES"/>
              <a:pPr>
                <a:defRPr/>
              </a:pPr>
              <a:t>14/08/2016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1E004CB-4935-450F-8794-41105ADAAF86}" type="slidenum">
              <a:rPr lang="es-ES"/>
              <a:pPr>
                <a:defRPr/>
              </a:pPr>
              <a:t>‹Nº›</a:t>
            </a:fld>
            <a:endParaRPr lang="es-ES"/>
          </a:p>
        </p:txBody>
      </p:sp>
    </p:spTree>
  </p:cSld>
  <p:clrMapOvr>
    <a:masterClrMapping/>
  </p:clrMapOvr>
  <p:transition spd="slow" advTm="8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444F861F-57E0-4C04-A239-B7380127B3AD}" type="datetimeFigureOut">
              <a:rPr lang="es-ES"/>
              <a:pPr>
                <a:defRPr/>
              </a:pPr>
              <a:t>14/08/2016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A43E62D-2FEC-40F4-BE8A-A23BF08CDA71}" type="slidenum">
              <a:rPr lang="es-ES"/>
              <a:pPr>
                <a:defRPr/>
              </a:pPr>
              <a:t>‹Nº›</a:t>
            </a:fld>
            <a:endParaRPr lang="es-ES"/>
          </a:p>
        </p:txBody>
      </p:sp>
    </p:spTree>
  </p:cSld>
  <p:clrMapOvr>
    <a:masterClrMapping/>
  </p:clrMapOvr>
  <p:transition spd="slow" advTm="8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69876328-0A3D-4217-9C08-59843726F291}" type="datetimeFigureOut">
              <a:rPr lang="es-ES"/>
              <a:pPr>
                <a:defRPr/>
              </a:pPr>
              <a:t>14/08/2016</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8BCF6494-4593-4B7F-9225-B77D73F6DA3D}" type="slidenum">
              <a:rPr lang="es-ES"/>
              <a:pPr>
                <a:defRPr/>
              </a:pPr>
              <a:t>‹Nº›</a:t>
            </a:fld>
            <a:endParaRPr lang="es-ES"/>
          </a:p>
        </p:txBody>
      </p:sp>
    </p:spTree>
  </p:cSld>
  <p:clrMapOvr>
    <a:masterClrMapping/>
  </p:clrMapOvr>
  <p:transition spd="slow" advTm="8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516DCE89-C3F1-4A99-941D-B450EA64604B}" type="datetimeFigureOut">
              <a:rPr lang="es-ES"/>
              <a:pPr>
                <a:defRPr/>
              </a:pPr>
              <a:t>14/08/2016</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50406D91-E235-4A4E-AF15-A0082DA0C982}" type="slidenum">
              <a:rPr lang="es-ES"/>
              <a:pPr>
                <a:defRPr/>
              </a:pPr>
              <a:t>‹Nº›</a:t>
            </a:fld>
            <a:endParaRPr lang="es-ES"/>
          </a:p>
        </p:txBody>
      </p:sp>
    </p:spTree>
  </p:cSld>
  <p:clrMapOvr>
    <a:masterClrMapping/>
  </p:clrMapOvr>
  <p:transition spd="slow" advTm="8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0E611CAB-6542-4BC1-8C11-5D1007B4E77E}" type="datetimeFigureOut">
              <a:rPr lang="es-ES"/>
              <a:pPr>
                <a:defRPr/>
              </a:pPr>
              <a:t>14/08/2016</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A85FB9DB-FF4E-459F-9A40-506E7EA57A7B}" type="slidenum">
              <a:rPr lang="es-ES"/>
              <a:pPr>
                <a:defRPr/>
              </a:pPr>
              <a:t>‹Nº›</a:t>
            </a:fld>
            <a:endParaRPr lang="es-ES"/>
          </a:p>
        </p:txBody>
      </p:sp>
    </p:spTree>
  </p:cSld>
  <p:clrMapOvr>
    <a:masterClrMapping/>
  </p:clrMapOvr>
  <p:transition spd="slow" advTm="8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55F79C8-00CC-4D2D-95FE-01E664C17734}" type="datetimeFigureOut">
              <a:rPr lang="es-ES"/>
              <a:pPr>
                <a:defRPr/>
              </a:pPr>
              <a:t>14/08/2016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FA55B7F-B7BD-44CB-B472-BDA81DB2119B}" type="slidenum">
              <a:rPr lang="es-ES"/>
              <a:pPr>
                <a:defRPr/>
              </a:pPr>
              <a:t>‹Nº›</a:t>
            </a:fld>
            <a:endParaRPr lang="es-ES"/>
          </a:p>
        </p:txBody>
      </p:sp>
    </p:spTree>
  </p:cSld>
  <p:clrMapOvr>
    <a:masterClrMapping/>
  </p:clrMapOvr>
  <p:transition spd="slow" advTm="8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6FFE566D-3762-496E-8068-AAA0B3657D1B}" type="datetimeFigureOut">
              <a:rPr lang="es-ES"/>
              <a:pPr>
                <a:defRPr/>
              </a:pPr>
              <a:t>14/08/2016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D48B919-C5CC-46BF-B193-79ACAC4C8466}" type="slidenum">
              <a:rPr lang="es-ES"/>
              <a:pPr>
                <a:defRPr/>
              </a:pPr>
              <a:t>‹Nº›</a:t>
            </a:fld>
            <a:endParaRPr lang="es-ES"/>
          </a:p>
        </p:txBody>
      </p:sp>
    </p:spTree>
  </p:cSld>
  <p:clrMapOvr>
    <a:masterClrMapping/>
  </p:clrMapOvr>
  <p:transition spd="slow" advTm="8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CC81305-91E7-4C1F-8166-C90DFD4B8FE9}" type="datetimeFigureOut">
              <a:rPr lang="es-ES"/>
              <a:pPr>
                <a:defRPr/>
              </a:pPr>
              <a:t>14/08/2016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7C8DC60-A2FE-451A-9AF9-BCDC190EA250}" type="slidenum">
              <a:rPr lang="es-ES"/>
              <a:pPr>
                <a:defRPr/>
              </a:pPr>
              <a:t>‹Nº›</a:t>
            </a:fld>
            <a:endParaRPr lang="es-ES"/>
          </a:p>
        </p:txBody>
      </p:sp>
    </p:spTree>
  </p:cSld>
  <p:clrMapOvr>
    <a:masterClrMapping/>
  </p:clrMapOvr>
  <p:transition spd="slow" advTm="8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CFDAA13-3E77-440C-9414-7F8F71DDF4D3}" type="datetimeFigureOut">
              <a:rPr lang="es-ES"/>
              <a:pPr>
                <a:defRPr/>
              </a:pPr>
              <a:t>14/08/2016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FA2FFBD-5EB7-46D8-93C2-D5C279E539E3}" type="slidenum">
              <a:rPr lang="es-ES"/>
              <a:pPr>
                <a:defRPr/>
              </a:pPr>
              <a:t>‹Nº›</a:t>
            </a:fld>
            <a:endParaRPr lang="es-ES"/>
          </a:p>
        </p:txBody>
      </p:sp>
    </p:spTree>
  </p:cSld>
  <p:clrMapOvr>
    <a:masterClrMapping/>
  </p:clrMapOvr>
  <p:transition spd="slow" advTm="8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6600FF"/>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59587C00-1010-40BB-A2D4-F95D49D18FF0}" type="datetimeFigureOut">
              <a:rPr lang="es-ES"/>
              <a:pPr>
                <a:defRPr/>
              </a:pPr>
              <a:t>14/08/2016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CC716AE0-73F8-4676-AECE-437C6CA95487}"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ransition spd="slow" advTm="8000">
    <p:random/>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6600FF"/>
        </a:solidFill>
        <a:effectLst/>
      </p:bgPr>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628650" y="365125"/>
            <a:ext cx="78867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n-US" smtClean="0"/>
              <a:t>Haga clic para modificar el estilo de título del patrón</a:t>
            </a:r>
          </a:p>
        </p:txBody>
      </p:sp>
      <p:sp>
        <p:nvSpPr>
          <p:cNvPr id="2051" name="Marcador de texto 2"/>
          <p:cNvSpPr>
            <a:spLocks noGrp="1"/>
          </p:cNvSpPr>
          <p:nvPr>
            <p:ph type="body" idx="1"/>
          </p:nvPr>
        </p:nvSpPr>
        <p:spPr bwMode="auto">
          <a:xfrm>
            <a:off x="628650" y="1825625"/>
            <a:ext cx="78867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cs typeface="+mn-cs"/>
              </a:defRPr>
            </a:lvl1pPr>
          </a:lstStyle>
          <a:p>
            <a:pPr>
              <a:defRPr/>
            </a:pPr>
            <a:fld id="{90B79FA0-0C71-4937-9ED1-ED3A8CF2DDB8}" type="datetimeFigureOut">
              <a:rPr lang="es-ES"/>
              <a:pPr>
                <a:defRPr/>
              </a:pPr>
              <a:t>14/08/2016</a:t>
            </a:fld>
            <a:endParaRPr lang="es-ES"/>
          </a:p>
        </p:txBody>
      </p:sp>
      <p:sp>
        <p:nvSpPr>
          <p:cNvPr id="5" name="Marcador de pie de página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cs typeface="+mn-cs"/>
              </a:defRPr>
            </a:lvl1pPr>
          </a:lstStyle>
          <a:p>
            <a:pPr>
              <a:defRPr/>
            </a:pPr>
            <a:endParaRPr lang="es-ES"/>
          </a:p>
        </p:txBody>
      </p:sp>
      <p:sp>
        <p:nvSpPr>
          <p:cNvPr id="6" name="Marcador de número de diapositiva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cs typeface="+mn-cs"/>
              </a:defRPr>
            </a:lvl1pPr>
          </a:lstStyle>
          <a:p>
            <a:pPr>
              <a:defRPr/>
            </a:pPr>
            <a:fld id="{6A4A0B68-AFD8-4040-898D-6EAE13352257}" type="slidenum">
              <a:rPr lang="es-ES" altLang="en-US"/>
              <a:pPr>
                <a:defRPr/>
              </a:pPr>
              <a:t>‹Nº›</a:t>
            </a:fld>
            <a:endParaRPr lang="es-ES" altLang="en-US"/>
          </a:p>
        </p:txBody>
      </p:sp>
    </p:spTree>
  </p:cSld>
  <p:clrMap bg1="lt1" tx1="dk1" bg2="lt2" tx2="dk2" accent1="accent1" accent2="accent2" accent3="accent3" accent4="accent4" accent5="accent5" accent6="accent6" hlink="hlink" folHlink="folHlink"/>
  <p:transition spd="slow" advTm="8000">
    <p:random/>
  </p:transition>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7.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43.jpeg"/></Relationships>
</file>

<file path=ppt/slides/_rels/slide35.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hyperlink" Target="https://vk.com/mispps" TargetMode="External"/><Relationship Id="rId3" Type="http://schemas.openxmlformats.org/officeDocument/2006/relationships/image" Target="../media/image44.png"/><Relationship Id="rId7" Type="http://schemas.openxmlformats.org/officeDocument/2006/relationships/hyperlink" Target="https://www.facebook.com/mispps" TargetMode="External"/><Relationship Id="rId12" Type="http://schemas.openxmlformats.org/officeDocument/2006/relationships/image" Target="../media/image4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6.png"/><Relationship Id="rId11" Type="http://schemas.openxmlformats.org/officeDocument/2006/relationships/hyperlink" Target="https://plus.google.com/+Mispps/" TargetMode="External"/><Relationship Id="rId5" Type="http://schemas.openxmlformats.org/officeDocument/2006/relationships/image" Target="../media/image45.png"/><Relationship Id="rId10" Type="http://schemas.openxmlformats.org/officeDocument/2006/relationships/image" Target="../media/image4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394197" y="3394204"/>
            <a:ext cx="6858000" cy="69608"/>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680199" y="3394206"/>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783316"/>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243723" y="5611367"/>
            <a:ext cx="684939" cy="766988"/>
          </a:xfrm>
          <a:prstGeom prst="rect">
            <a:avLst/>
          </a:prstGeom>
          <a:noFill/>
          <a:ln w="38100">
            <a:solidFill>
              <a:srgbClr val="1CDEF8"/>
            </a:solidFill>
            <a:miter lim="800000"/>
            <a:headEnd/>
            <a:tailEnd/>
          </a:ln>
        </p:spPr>
      </p:pic>
      <p:sp>
        <p:nvSpPr>
          <p:cNvPr id="19" name="18 Rectángulo"/>
          <p:cNvSpPr/>
          <p:nvPr/>
        </p:nvSpPr>
        <p:spPr>
          <a:xfrm>
            <a:off x="1980357" y="4572019"/>
            <a:ext cx="2692223" cy="900465"/>
          </a:xfrm>
          <a:prstGeom prst="rect">
            <a:avLst/>
          </a:prstGeom>
        </p:spPr>
        <p:txBody>
          <a:bodyPr wrap="square" lIns="68797" tIns="34398" rIns="68797" bIns="34398">
            <a:spAutoFit/>
          </a:bodyPr>
          <a:lstStyle/>
          <a:p>
            <a:pPr algn="ctr"/>
            <a:endParaRPr lang="es-ES" sz="5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500166" y="1643050"/>
            <a:ext cx="6643734" cy="5033681"/>
          </a:xfrm>
          <a:prstGeom prst="rect">
            <a:avLst/>
          </a:prstGeom>
        </p:spPr>
        <p:txBody>
          <a:bodyPr wrap="none" lIns="68797" tIns="34398" rIns="68797" bIns="34398" fromWordArt="1">
            <a:prstTxWarp prst="textPlain">
              <a:avLst>
                <a:gd name="adj" fmla="val 50000"/>
              </a:avLst>
            </a:prstTxWarp>
          </a:bodyPr>
          <a:lstStyle/>
          <a:p>
            <a:pPr algn="ctr"/>
            <a:r>
              <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EMMA </a:t>
            </a:r>
          </a:p>
          <a:p>
            <a:pPr algn="ctr"/>
            <a:r>
              <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MORANO</a:t>
            </a:r>
          </a:p>
          <a:p>
            <a:pPr algn="ctr"/>
            <a:endParaRPr lang="es-ES" sz="27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1071538" y="5572140"/>
            <a:ext cx="1929036" cy="934064"/>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467546" y="764704"/>
            <a:ext cx="1025524" cy="723900"/>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179514" y="188642"/>
            <a:ext cx="781050" cy="1066799"/>
          </a:xfrm>
          <a:prstGeom prst="rect">
            <a:avLst/>
          </a:prstGeom>
          <a:noFill/>
          <a:ln w="9525">
            <a:noFill/>
            <a:miter lim="800000"/>
            <a:headEnd/>
            <a:tailEnd/>
          </a:ln>
        </p:spPr>
      </p:pic>
    </p:spTree>
  </p:cSld>
  <p:clrMapOvr>
    <a:masterClrMapping/>
  </p:clrMapOvr>
  <p:transition spd="slow" advTm="10000">
    <p:random/>
    <p:sndAc>
      <p:stSnd loop="1">
        <p:snd r:embed="rId2" name="Eva Cassidy - Imagin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144001" cy="6858000"/>
          </a:xfrm>
          <a:prstGeom prst="rect">
            <a:avLst/>
          </a:prstGeom>
          <a:noFill/>
        </p:spPr>
      </p:pic>
      <p:sp>
        <p:nvSpPr>
          <p:cNvPr id="3" name="2 Rectángulo"/>
          <p:cNvSpPr/>
          <p:nvPr/>
        </p:nvSpPr>
        <p:spPr>
          <a:xfrm>
            <a:off x="2286000" y="3105836"/>
            <a:ext cx="6215089" cy="2308324"/>
          </a:xfrm>
          <a:prstGeom prst="rect">
            <a:avLst/>
          </a:prstGeom>
        </p:spPr>
        <p:txBody>
          <a:bodyPr wrap="square">
            <a:spAutoFit/>
          </a:bodyPr>
          <a:lstStyle/>
          <a:p>
            <a:r>
              <a:rPr lang="es-ES" sz="3600" b="1" dirty="0" smtClean="0"/>
              <a:t>La italiana Emma Morano, considerada la persona más anciana de Europa </a:t>
            </a:r>
          </a:p>
          <a:p>
            <a:r>
              <a:rPr lang="es-ES" sz="3600" b="1" dirty="0" smtClean="0"/>
              <a:t>y la segunda del mundo.</a:t>
            </a:r>
            <a:endParaRPr lang="es-ES" sz="3600" b="1" dirty="0"/>
          </a:p>
        </p:txBody>
      </p:sp>
    </p:spTree>
  </p:cSld>
  <p:clrMapOvr>
    <a:masterClrMapping/>
  </p:clrMapOvr>
  <p:transition spd="slow" advTm="1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geopolis.francetvinfo.fr/bureau-rome/files/2016/05/mamita-emma-morano.jpg"/>
          <p:cNvPicPr>
            <a:picLocks noChangeAspect="1" noChangeArrowheads="1"/>
          </p:cNvPicPr>
          <p:nvPr/>
        </p:nvPicPr>
        <p:blipFill>
          <a:blip r:embed="rId2"/>
          <a:srcRect/>
          <a:stretch>
            <a:fillRect/>
          </a:stretch>
        </p:blipFill>
        <p:spPr bwMode="auto">
          <a:xfrm>
            <a:off x="1" y="857232"/>
            <a:ext cx="9144000" cy="5214974"/>
          </a:xfrm>
          <a:prstGeom prst="rect">
            <a:avLst/>
          </a:prstGeom>
          <a:noFill/>
        </p:spPr>
      </p:pic>
      <p:sp>
        <p:nvSpPr>
          <p:cNvPr id="5" name="4 Rectángulo"/>
          <p:cNvSpPr/>
          <p:nvPr/>
        </p:nvSpPr>
        <p:spPr>
          <a:xfrm>
            <a:off x="0" y="0"/>
            <a:ext cx="9144000" cy="857232"/>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0" y="6021388"/>
            <a:ext cx="9144000" cy="836612"/>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785794"/>
            <a:ext cx="9144000" cy="5256213"/>
          </a:xfrm>
          <a:prstGeom prst="rect">
            <a:avLst/>
          </a:prstGeom>
          <a:solidFill>
            <a:srgbClr val="36EF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repeatCount="200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2500"/>
                                        <p:tgtEl>
                                          <p:spTgt spid="5"/>
                                        </p:tgtEl>
                                      </p:cBhvr>
                                    </p:animEffect>
                                  </p:childTnLst>
                                </p:cTn>
                              </p:par>
                              <p:par>
                                <p:cTn id="8" presetID="3" presetClass="entr" presetSubtype="5" repeatCount="2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2500"/>
                                        <p:tgtEl>
                                          <p:spTgt spid="6"/>
                                        </p:tgtEl>
                                      </p:cBhvr>
                                    </p:animEffec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0" y="0"/>
            <a:ext cx="9144001" cy="6858000"/>
          </a:xfrm>
          <a:prstGeom prst="rect">
            <a:avLst/>
          </a:prstGeom>
          <a:noFill/>
        </p:spPr>
      </p:pic>
      <p:sp>
        <p:nvSpPr>
          <p:cNvPr id="2" name="1 Rectángulo"/>
          <p:cNvSpPr/>
          <p:nvPr/>
        </p:nvSpPr>
        <p:spPr>
          <a:xfrm>
            <a:off x="1785918" y="948690"/>
            <a:ext cx="6858016" cy="5909310"/>
          </a:xfrm>
          <a:prstGeom prst="rect">
            <a:avLst/>
          </a:prstGeom>
        </p:spPr>
        <p:txBody>
          <a:bodyPr wrap="square">
            <a:spAutoFit/>
          </a:bodyPr>
          <a:lstStyle/>
          <a:p>
            <a:r>
              <a:rPr lang="es-ES" b="1" dirty="0" smtClean="0"/>
              <a:t>La italiana Emma Morano, considerada la persona más anciana de Europa y la segunda del mundo, cumplió 116 años, informaron los medios locales. Morano, conocida en Italia como "la abuela de Europa", celebró su aniversario en su casa de </a:t>
            </a:r>
            <a:r>
              <a:rPr lang="es-ES" b="1" dirty="0" err="1" smtClean="0"/>
              <a:t>Verbania</a:t>
            </a:r>
            <a:r>
              <a:rPr lang="es-ES" b="1" dirty="0" smtClean="0"/>
              <a:t> (norte) rodeada de sus seres queridos. En los últimos días ha recibido la felicitación del jefe del Estado italiano, Sergio </a:t>
            </a:r>
            <a:r>
              <a:rPr lang="es-ES" b="1" dirty="0" err="1" smtClean="0"/>
              <a:t>Mattarella</a:t>
            </a:r>
            <a:r>
              <a:rPr lang="es-ES" b="1" dirty="0" smtClean="0"/>
              <a:t>, quien ha celebrado "la excepcional meta" de su edad, "jamás alcanzada antes por un italiano". También ha recibido el pergamino con la bendición apostólica del papa Francisco, quien le desea buena salud y "serenidad de espíritu". En una entrevista publicada el pasado febrero por el </a:t>
            </a:r>
            <a:r>
              <a:rPr lang="es-ES" b="1" dirty="0" err="1" smtClean="0"/>
              <a:t>The</a:t>
            </a:r>
            <a:r>
              <a:rPr lang="es-ES" b="1" dirty="0" smtClean="0"/>
              <a:t> New York Times, Morano afirmaba que el secreto de su longevidad residía en comer tres huevos crudos al día y en estar soltera, ya que puso fin a su matrimonio en 1938. La italiana es cuatro meses más joven que la considerada persona más anciana del planeta, la neoyorquina </a:t>
            </a:r>
            <a:r>
              <a:rPr lang="es-ES" b="1" dirty="0" err="1" smtClean="0"/>
              <a:t>Susannah</a:t>
            </a:r>
            <a:r>
              <a:rPr lang="es-ES" b="1" dirty="0" smtClean="0"/>
              <a:t> </a:t>
            </a:r>
            <a:r>
              <a:rPr lang="es-ES" b="1" dirty="0" err="1" smtClean="0"/>
              <a:t>Mushatt</a:t>
            </a:r>
            <a:r>
              <a:rPr lang="es-ES" b="1" dirty="0" smtClean="0"/>
              <a:t> Jones, nacida el 6 de julio de 1899, según el estadounidense Grupo de Investigación de Gerontología.</a:t>
            </a:r>
            <a:r>
              <a:rPr lang="es-ES" dirty="0" smtClean="0"/>
              <a:t/>
            </a:r>
            <a:br>
              <a:rPr lang="es-ES" dirty="0" smtClean="0"/>
            </a:br>
            <a:r>
              <a:rPr lang="es-ES" dirty="0" smtClean="0"/>
              <a:t/>
            </a:r>
            <a:br>
              <a:rPr lang="es-ES" dirty="0" smtClean="0"/>
            </a:br>
            <a:endParaRPr lang="es-ES" dirty="0"/>
          </a:p>
        </p:txBody>
      </p:sp>
      <p:pic>
        <p:nvPicPr>
          <p:cNvPr id="3" name="Picture 2" descr="E:\formas montar\2cxx0f8.gif"/>
          <p:cNvPicPr>
            <a:picLocks noChangeAspect="1" noChangeArrowheads="1" noCrop="1"/>
          </p:cNvPicPr>
          <p:nvPr/>
        </p:nvPicPr>
        <p:blipFill>
          <a:blip r:embed="rId3"/>
          <a:srcRect/>
          <a:stretch>
            <a:fillRect/>
          </a:stretch>
        </p:blipFill>
        <p:spPr bwMode="auto">
          <a:xfrm>
            <a:off x="0" y="5357826"/>
            <a:ext cx="1571636" cy="1500174"/>
          </a:xfrm>
          <a:prstGeom prst="rect">
            <a:avLst/>
          </a:prstGeom>
          <a:noFill/>
        </p:spPr>
      </p:pic>
    </p:spTree>
  </p:cSld>
  <p:clrMapOvr>
    <a:masterClrMapping/>
  </p:clrMapOvr>
  <p:transition spd="slow" advTm="6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144001" cy="6858000"/>
          </a:xfrm>
          <a:prstGeom prst="rect">
            <a:avLst/>
          </a:prstGeom>
          <a:noFill/>
        </p:spPr>
      </p:pic>
      <p:pic>
        <p:nvPicPr>
          <p:cNvPr id="4098" name="Picture 2" descr="Emma Morano y un foto de ella en su juventud."/>
          <p:cNvPicPr>
            <a:picLocks noChangeAspect="1" noChangeArrowheads="1"/>
          </p:cNvPicPr>
          <p:nvPr/>
        </p:nvPicPr>
        <p:blipFill>
          <a:blip r:embed="rId3"/>
          <a:srcRect/>
          <a:stretch>
            <a:fillRect/>
          </a:stretch>
        </p:blipFill>
        <p:spPr bwMode="auto">
          <a:xfrm>
            <a:off x="0" y="0"/>
            <a:ext cx="9277267" cy="5214950"/>
          </a:xfrm>
          <a:prstGeom prst="rect">
            <a:avLst/>
          </a:prstGeom>
          <a:noFill/>
        </p:spPr>
      </p:pic>
      <p:sp>
        <p:nvSpPr>
          <p:cNvPr id="3" name="2 Rectángulo"/>
          <p:cNvSpPr/>
          <p:nvPr/>
        </p:nvSpPr>
        <p:spPr>
          <a:xfrm>
            <a:off x="2071670" y="5357826"/>
            <a:ext cx="4572000" cy="1200329"/>
          </a:xfrm>
          <a:prstGeom prst="rect">
            <a:avLst/>
          </a:prstGeom>
        </p:spPr>
        <p:txBody>
          <a:bodyPr>
            <a:spAutoFit/>
          </a:bodyPr>
          <a:lstStyle/>
          <a:p>
            <a:pPr fontAlgn="base"/>
            <a:r>
              <a:rPr lang="es-ES" b="1" dirty="0" smtClean="0"/>
              <a:t>Esta semana, el libro </a:t>
            </a:r>
            <a:r>
              <a:rPr lang="es-ES" b="1" dirty="0" err="1" smtClean="0"/>
              <a:t>Guinness</a:t>
            </a:r>
            <a:r>
              <a:rPr lang="es-ES" b="1" dirty="0" smtClean="0"/>
              <a:t> de Récords confirmó que Emma Morano, una italiana de 116 años, es la persona más vieja del mundo.</a:t>
            </a:r>
            <a:endParaRPr lang="es-ES" b="1" dirty="0"/>
          </a:p>
        </p:txBody>
      </p:sp>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144001" cy="6858000"/>
          </a:xfrm>
          <a:prstGeom prst="rect">
            <a:avLst/>
          </a:prstGeom>
          <a:noFill/>
        </p:spPr>
      </p:pic>
      <p:sp>
        <p:nvSpPr>
          <p:cNvPr id="3" name="2 Rectángulo"/>
          <p:cNvSpPr/>
          <p:nvPr/>
        </p:nvSpPr>
        <p:spPr>
          <a:xfrm>
            <a:off x="1177945" y="4572009"/>
            <a:ext cx="7528631" cy="2308324"/>
          </a:xfrm>
          <a:prstGeom prst="rect">
            <a:avLst/>
          </a:prstGeom>
        </p:spPr>
        <p:txBody>
          <a:bodyPr wrap="square">
            <a:spAutoFit/>
          </a:bodyPr>
          <a:lstStyle/>
          <a:p>
            <a:r>
              <a:rPr lang="es-ES" b="1" dirty="0" smtClean="0"/>
              <a:t>Emma Morano, que es la mayor de ocho, ha sobrevivido a la muerte de todos sus hermanos, la última fallecida hace cinco años a la edad de 102.</a:t>
            </a:r>
          </a:p>
          <a:p>
            <a:r>
              <a:rPr lang="es-ES" b="1" dirty="0" smtClean="0"/>
              <a:t>Dos de sus sobrinas y una auxiliar de enfermería colombiana se encargan actualmente de esta centenaria.</a:t>
            </a:r>
          </a:p>
          <a:p>
            <a:r>
              <a:rPr lang="es-ES" b="1" dirty="0" smtClean="0"/>
              <a:t>Ya no puede caminar, ve con demasiada dificultad como para ver la televisión y no ha abandonado su apartamento desde hace 25 años, según la prensa italiana, que cita a sus parientes.</a:t>
            </a:r>
            <a:endParaRPr lang="es-ES" b="1" dirty="0"/>
          </a:p>
        </p:txBody>
      </p:sp>
      <p:pic>
        <p:nvPicPr>
          <p:cNvPr id="4" name="Picture 6" descr="http://www.periodicoelgancho.com/wp-content/uploads/2016/05/El-Gancho.-Emma-morano-115.jpg"/>
          <p:cNvPicPr>
            <a:picLocks noChangeAspect="1" noChangeArrowheads="1"/>
          </p:cNvPicPr>
          <p:nvPr/>
        </p:nvPicPr>
        <p:blipFill>
          <a:blip r:embed="rId3"/>
          <a:srcRect/>
          <a:stretch>
            <a:fillRect/>
          </a:stretch>
        </p:blipFill>
        <p:spPr bwMode="auto">
          <a:xfrm>
            <a:off x="0" y="0"/>
            <a:ext cx="9203728" cy="4357694"/>
          </a:xfrm>
          <a:prstGeom prst="rect">
            <a:avLst/>
          </a:prstGeom>
          <a:noFill/>
        </p:spPr>
      </p:pic>
      <p:pic>
        <p:nvPicPr>
          <p:cNvPr id="5" name="Picture 2" descr="E:\formas montar\2cxx0f8.gif"/>
          <p:cNvPicPr>
            <a:picLocks noChangeAspect="1" noChangeArrowheads="1" noCrop="1"/>
          </p:cNvPicPr>
          <p:nvPr/>
        </p:nvPicPr>
        <p:blipFill>
          <a:blip r:embed="rId4"/>
          <a:srcRect/>
          <a:stretch>
            <a:fillRect/>
          </a:stretch>
        </p:blipFill>
        <p:spPr bwMode="auto">
          <a:xfrm>
            <a:off x="-285784" y="5357826"/>
            <a:ext cx="1571636" cy="1500174"/>
          </a:xfrm>
          <a:prstGeom prst="rect">
            <a:avLst/>
          </a:prstGeom>
          <a:noFill/>
        </p:spPr>
      </p:pic>
    </p:spTree>
  </p:cSld>
  <p:clrMapOvr>
    <a:masterClrMapping/>
  </p:clrMapOvr>
  <p:transition spd="slow" advTm="2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144001" cy="6858000"/>
          </a:xfrm>
          <a:prstGeom prst="rect">
            <a:avLst/>
          </a:prstGeom>
          <a:noFill/>
        </p:spPr>
      </p:pic>
      <p:pic>
        <p:nvPicPr>
          <p:cNvPr id="1026" name="Picture 2" descr="Emma Morano"/>
          <p:cNvPicPr>
            <a:picLocks noChangeAspect="1" noChangeArrowheads="1"/>
          </p:cNvPicPr>
          <p:nvPr/>
        </p:nvPicPr>
        <p:blipFill>
          <a:blip r:embed="rId3"/>
          <a:srcRect/>
          <a:stretch>
            <a:fillRect/>
          </a:stretch>
        </p:blipFill>
        <p:spPr bwMode="auto">
          <a:xfrm>
            <a:off x="0" y="0"/>
            <a:ext cx="9144022" cy="5143512"/>
          </a:xfrm>
          <a:prstGeom prst="rect">
            <a:avLst/>
          </a:prstGeom>
          <a:noFill/>
        </p:spPr>
      </p:pic>
      <p:sp>
        <p:nvSpPr>
          <p:cNvPr id="3" name="2 Rectángulo"/>
          <p:cNvSpPr/>
          <p:nvPr/>
        </p:nvSpPr>
        <p:spPr>
          <a:xfrm>
            <a:off x="1928794" y="5500702"/>
            <a:ext cx="4572000" cy="923330"/>
          </a:xfrm>
          <a:prstGeom prst="rect">
            <a:avLst/>
          </a:prstGeom>
        </p:spPr>
        <p:txBody>
          <a:bodyPr>
            <a:spAutoFit/>
          </a:bodyPr>
          <a:lstStyle/>
          <a:p>
            <a:r>
              <a:rPr lang="es-ES" b="1" dirty="0"/>
              <a:t>Emma Morano es la única persona que queda en el mundo que nació en el siglo XIX.</a:t>
            </a:r>
          </a:p>
        </p:txBody>
      </p:sp>
    </p:spTree>
  </p:cSld>
  <p:clrMapOvr>
    <a:masterClrMapping/>
  </p:clrMapOvr>
  <p:transition spd="slow"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144001" cy="6858000"/>
          </a:xfrm>
          <a:prstGeom prst="rect">
            <a:avLst/>
          </a:prstGeom>
          <a:noFill/>
        </p:spPr>
      </p:pic>
      <p:pic>
        <p:nvPicPr>
          <p:cNvPr id="3074" name="Picture 2" descr="http://www.periodicoelgancho.com/wp-content/uploads/2016/05/El-Gancho.-Emma-Morano-116-an%CC%83os.jpg"/>
          <p:cNvPicPr>
            <a:picLocks noChangeAspect="1" noChangeArrowheads="1"/>
          </p:cNvPicPr>
          <p:nvPr/>
        </p:nvPicPr>
        <p:blipFill>
          <a:blip r:embed="rId3"/>
          <a:srcRect/>
          <a:stretch>
            <a:fillRect/>
          </a:stretch>
        </p:blipFill>
        <p:spPr bwMode="auto">
          <a:xfrm>
            <a:off x="-219075" y="0"/>
            <a:ext cx="9363075" cy="5357826"/>
          </a:xfrm>
          <a:prstGeom prst="rect">
            <a:avLst/>
          </a:prstGeom>
          <a:noFill/>
        </p:spPr>
      </p:pic>
      <p:sp>
        <p:nvSpPr>
          <p:cNvPr id="3" name="2 Rectángulo"/>
          <p:cNvSpPr/>
          <p:nvPr/>
        </p:nvSpPr>
        <p:spPr>
          <a:xfrm>
            <a:off x="1980176" y="5500702"/>
            <a:ext cx="7163824" cy="1200329"/>
          </a:xfrm>
          <a:prstGeom prst="rect">
            <a:avLst/>
          </a:prstGeom>
        </p:spPr>
        <p:txBody>
          <a:bodyPr wrap="square">
            <a:spAutoFit/>
          </a:bodyPr>
          <a:lstStyle/>
          <a:p>
            <a:pPr fontAlgn="base"/>
            <a:r>
              <a:rPr lang="es-ES" b="1" dirty="0" smtClean="0"/>
              <a:t>Nacida el 29 de noviembre de 1899, es la única persona que queda en el mundo cuya vida abarca tres siglos, según la publicación.</a:t>
            </a:r>
          </a:p>
          <a:p>
            <a:pPr fontAlgn="base"/>
            <a:r>
              <a:rPr lang="es-ES" b="1" dirty="0" smtClean="0"/>
              <a:t>En un reportaje que le hizo el diario New York Times en 2015, </a:t>
            </a:r>
            <a:endParaRPr lang="es-ES" b="1" dirty="0"/>
          </a:p>
        </p:txBody>
      </p:sp>
      <p:pic>
        <p:nvPicPr>
          <p:cNvPr id="4" name="Picture 2" descr="E:\formas montar\2cxx0f8.gif"/>
          <p:cNvPicPr>
            <a:picLocks noChangeAspect="1" noChangeArrowheads="1" noCrop="1"/>
          </p:cNvPicPr>
          <p:nvPr/>
        </p:nvPicPr>
        <p:blipFill>
          <a:blip r:embed="rId4"/>
          <a:srcRect/>
          <a:stretch>
            <a:fillRect/>
          </a:stretch>
        </p:blipFill>
        <p:spPr bwMode="auto">
          <a:xfrm>
            <a:off x="0" y="5715016"/>
            <a:ext cx="1571636" cy="1500174"/>
          </a:xfrm>
          <a:prstGeom prst="rect">
            <a:avLst/>
          </a:prstGeom>
          <a:noFill/>
        </p:spPr>
      </p:pic>
    </p:spTree>
  </p:cSld>
  <p:clrMapOvr>
    <a:masterClrMapping/>
  </p:clrMapOvr>
  <p:transition spd="slow"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elheraldoslp.com.mx/wp-content/uploads/2016/05/Italiana.jpg"/>
          <p:cNvPicPr>
            <a:picLocks noChangeAspect="1" noChangeArrowheads="1"/>
          </p:cNvPicPr>
          <p:nvPr/>
        </p:nvPicPr>
        <p:blipFill>
          <a:blip r:embed="rId2"/>
          <a:srcRect/>
          <a:stretch>
            <a:fillRect/>
          </a:stretch>
        </p:blipFill>
        <p:spPr bwMode="auto">
          <a:xfrm>
            <a:off x="-1" y="0"/>
            <a:ext cx="9222558" cy="6858000"/>
          </a:xfrm>
          <a:prstGeom prst="rect">
            <a:avLst/>
          </a:prstGeom>
          <a:noFill/>
        </p:spPr>
      </p:pic>
      <p:sp>
        <p:nvSpPr>
          <p:cNvPr id="5" name="4 Marco"/>
          <p:cNvSpPr/>
          <p:nvPr/>
        </p:nvSpPr>
        <p:spPr>
          <a:xfrm>
            <a:off x="1143000" y="642938"/>
            <a:ext cx="6858000" cy="5429250"/>
          </a:xfrm>
          <a:prstGeom prst="frame">
            <a:avLst>
              <a:gd name="adj1" fmla="val 4965"/>
            </a:avLst>
          </a:prstGeom>
          <a:solidFill>
            <a:srgbClr val="FF0000">
              <a:alpha val="68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714500" y="1143000"/>
            <a:ext cx="5715000" cy="4357688"/>
          </a:xfrm>
          <a:prstGeom prst="frame">
            <a:avLst>
              <a:gd name="adj1" fmla="val 6622"/>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2214563" y="1571625"/>
            <a:ext cx="4572000" cy="3357563"/>
          </a:xfrm>
          <a:prstGeom prst="frame">
            <a:avLst>
              <a:gd name="adj1" fmla="val 8772"/>
            </a:avLst>
          </a:prstGeom>
          <a:solidFill>
            <a:srgbClr val="FF0000">
              <a:alpha val="68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2714625" y="2000250"/>
            <a:ext cx="3571875" cy="2500313"/>
          </a:xfrm>
          <a:prstGeom prst="frame">
            <a:avLst>
              <a:gd name="adj1" fmla="val 8772"/>
            </a:avLst>
          </a:prstGeom>
          <a:solidFill>
            <a:srgbClr val="FFFF00">
              <a:alpha val="68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3143250" y="2428875"/>
            <a:ext cx="2714625" cy="1714500"/>
          </a:xfrm>
          <a:prstGeom prst="frame">
            <a:avLst>
              <a:gd name="adj1" fmla="val 11579"/>
            </a:avLst>
          </a:prstGeom>
          <a:solidFill>
            <a:srgbClr val="FF0000">
              <a:alpha val="68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3643313" y="2786063"/>
            <a:ext cx="1652587" cy="928687"/>
          </a:xfrm>
          <a:prstGeom prst="frame">
            <a:avLst>
              <a:gd name="adj1" fmla="val 21943"/>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0" y="0"/>
            <a:ext cx="9144000" cy="6858000"/>
          </a:xfrm>
          <a:prstGeom prst="frame">
            <a:avLst>
              <a:gd name="adj1" fmla="val 6622"/>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plus(in)">
                                      <p:cBhvr>
                                        <p:cTn id="22" dur="3000"/>
                                        <p:tgtEl>
                                          <p:spTgt spid="10"/>
                                        </p:tgtEl>
                                      </p:cBhvr>
                                    </p:animEffect>
                                  </p:childTnLst>
                                </p:cTn>
                              </p:par>
                              <p:par>
                                <p:cTn id="23" presetID="23" presetClass="entr" presetSubtype="16"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fltVal val="0"/>
                                          </p:val>
                                        </p:tav>
                                        <p:tav tm="100000">
                                          <p:val>
                                            <p:strVal val="#ppt_w"/>
                                          </p:val>
                                        </p:tav>
                                      </p:tavLst>
                                    </p:anim>
                                    <p:anim calcmode="lin" valueType="num">
                                      <p:cBhvr>
                                        <p:cTn id="26" dur="3000" fill="hold"/>
                                        <p:tgtEl>
                                          <p:spTgt spid="5"/>
                                        </p:tgtEl>
                                        <p:attrNameLst>
                                          <p:attrName>ppt_h</p:attrName>
                                        </p:attrNameLst>
                                      </p:cBhvr>
                                      <p:tavLst>
                                        <p:tav tm="0">
                                          <p:val>
                                            <p:fltVal val="0"/>
                                          </p:val>
                                        </p:tav>
                                        <p:tav tm="100000">
                                          <p:val>
                                            <p:strVal val="#ppt_h"/>
                                          </p:val>
                                        </p:tav>
                                      </p:tavLst>
                                    </p:anim>
                                  </p:childTnLst>
                                </p:cTn>
                              </p:par>
                              <p:par>
                                <p:cTn id="27" presetID="23" presetClass="entr" presetSubtype="16"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3000" fill="hold"/>
                                        <p:tgtEl>
                                          <p:spTgt spid="6"/>
                                        </p:tgtEl>
                                        <p:attrNameLst>
                                          <p:attrName>ppt_w</p:attrName>
                                        </p:attrNameLst>
                                      </p:cBhvr>
                                      <p:tavLst>
                                        <p:tav tm="0">
                                          <p:val>
                                            <p:fltVal val="0"/>
                                          </p:val>
                                        </p:tav>
                                        <p:tav tm="100000">
                                          <p:val>
                                            <p:strVal val="#ppt_w"/>
                                          </p:val>
                                        </p:tav>
                                      </p:tavLst>
                                    </p:anim>
                                    <p:anim calcmode="lin" valueType="num">
                                      <p:cBhvr>
                                        <p:cTn id="30" dur="3000" fill="hold"/>
                                        <p:tgtEl>
                                          <p:spTgt spid="6"/>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3000" fill="hold"/>
                                        <p:tgtEl>
                                          <p:spTgt spid="7"/>
                                        </p:tgtEl>
                                        <p:attrNameLst>
                                          <p:attrName>ppt_w</p:attrName>
                                        </p:attrNameLst>
                                      </p:cBhvr>
                                      <p:tavLst>
                                        <p:tav tm="0">
                                          <p:val>
                                            <p:fltVal val="0"/>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3000" fill="hold"/>
                                        <p:tgtEl>
                                          <p:spTgt spid="8"/>
                                        </p:tgtEl>
                                        <p:attrNameLst>
                                          <p:attrName>ppt_w</p:attrName>
                                        </p:attrNameLst>
                                      </p:cBhvr>
                                      <p:tavLst>
                                        <p:tav tm="0">
                                          <p:val>
                                            <p:fltVal val="0"/>
                                          </p:val>
                                        </p:tav>
                                        <p:tav tm="100000">
                                          <p:val>
                                            <p:strVal val="#ppt_w"/>
                                          </p:val>
                                        </p:tav>
                                      </p:tavLst>
                                    </p:anim>
                                    <p:anim calcmode="lin" valueType="num">
                                      <p:cBhvr>
                                        <p:cTn id="38" dur="3000" fill="hold"/>
                                        <p:tgtEl>
                                          <p:spTgt spid="8"/>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3000" fill="hold"/>
                                        <p:tgtEl>
                                          <p:spTgt spid="9"/>
                                        </p:tgtEl>
                                        <p:attrNameLst>
                                          <p:attrName>ppt_w</p:attrName>
                                        </p:attrNameLst>
                                      </p:cBhvr>
                                      <p:tavLst>
                                        <p:tav tm="0">
                                          <p:val>
                                            <p:fltVal val="0"/>
                                          </p:val>
                                        </p:tav>
                                        <p:tav tm="100000">
                                          <p:val>
                                            <p:strVal val="#ppt_w"/>
                                          </p:val>
                                        </p:tav>
                                      </p:tavLst>
                                    </p:anim>
                                    <p:anim calcmode="lin" valueType="num">
                                      <p:cBhvr>
                                        <p:cTn id="42" dur="3000" fill="hold"/>
                                        <p:tgtEl>
                                          <p:spTgt spid="9"/>
                                        </p:tgtEl>
                                        <p:attrNameLst>
                                          <p:attrName>ppt_h</p:attrName>
                                        </p:attrNameLst>
                                      </p:cBhvr>
                                      <p:tavLst>
                                        <p:tav tm="0">
                                          <p:val>
                                            <p:fltVal val="0"/>
                                          </p:val>
                                        </p:tav>
                                        <p:tav tm="100000">
                                          <p:val>
                                            <p:strVal val="#ppt_h"/>
                                          </p:val>
                                        </p:tav>
                                      </p:tavLst>
                                    </p:anim>
                                  </p:childTnLst>
                                </p:cTn>
                              </p:par>
                              <p:par>
                                <p:cTn id="43" presetID="23" presetClass="entr" presetSubtype="1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3000" fill="hold"/>
                                        <p:tgtEl>
                                          <p:spTgt spid="10"/>
                                        </p:tgtEl>
                                        <p:attrNameLst>
                                          <p:attrName>ppt_w</p:attrName>
                                        </p:attrNameLst>
                                      </p:cBhvr>
                                      <p:tavLst>
                                        <p:tav tm="0">
                                          <p:val>
                                            <p:fltVal val="0"/>
                                          </p:val>
                                        </p:tav>
                                        <p:tav tm="100000">
                                          <p:val>
                                            <p:strVal val="#ppt_w"/>
                                          </p:val>
                                        </p:tav>
                                      </p:tavLst>
                                    </p:anim>
                                    <p:anim calcmode="lin" valueType="num">
                                      <p:cBhvr>
                                        <p:cTn id="46" dur="3000" fill="hold"/>
                                        <p:tgtEl>
                                          <p:spTgt spid="10"/>
                                        </p:tgtEl>
                                        <p:attrNameLst>
                                          <p:attrName>ppt_h</p:attrName>
                                        </p:attrNameLst>
                                      </p:cBhvr>
                                      <p:tavLst>
                                        <p:tav tm="0">
                                          <p:val>
                                            <p:fltVal val="0"/>
                                          </p:val>
                                        </p:tav>
                                        <p:tav tm="100000">
                                          <p:val>
                                            <p:strVal val="#ppt_h"/>
                                          </p:val>
                                        </p:tav>
                                      </p:tavLst>
                                    </p:anim>
                                  </p:childTnLst>
                                </p:cTn>
                              </p:par>
                            </p:childTnLst>
                          </p:cTn>
                        </p:par>
                        <p:par>
                          <p:cTn id="47" fill="hold">
                            <p:stCondLst>
                              <p:cond delay="3000"/>
                            </p:stCondLst>
                            <p:childTnLst>
                              <p:par>
                                <p:cTn id="48" presetID="13" presetClass="exit" presetSubtype="16" fill="hold" nodeType="afterEffect">
                                  <p:stCondLst>
                                    <p:cond delay="0"/>
                                  </p:stCondLst>
                                  <p:childTnLst>
                                    <p:animEffect transition="out" filter="plus(in)">
                                      <p:cBhvr>
                                        <p:cTn id="49" dur="3000"/>
                                        <p:tgtEl>
                                          <p:spTgt spid="5"/>
                                        </p:tgtEl>
                                      </p:cBhvr>
                                    </p:animEffect>
                                    <p:set>
                                      <p:cBhvr>
                                        <p:cTn id="50" dur="1" fill="hold">
                                          <p:stCondLst>
                                            <p:cond delay="2999"/>
                                          </p:stCondLst>
                                        </p:cTn>
                                        <p:tgtEl>
                                          <p:spTgt spid="5"/>
                                        </p:tgtEl>
                                        <p:attrNameLst>
                                          <p:attrName>style.visibility</p:attrName>
                                        </p:attrNameLst>
                                      </p:cBhvr>
                                      <p:to>
                                        <p:strVal val="hidden"/>
                                      </p:to>
                                    </p:set>
                                  </p:childTnLst>
                                </p:cTn>
                              </p:par>
                              <p:par>
                                <p:cTn id="51" presetID="13" presetClass="exit" presetSubtype="16" fill="hold" nodeType="withEffect">
                                  <p:stCondLst>
                                    <p:cond delay="0"/>
                                  </p:stCondLst>
                                  <p:childTnLst>
                                    <p:animEffect transition="out" filter="plus(in)">
                                      <p:cBhvr>
                                        <p:cTn id="52" dur="3000"/>
                                        <p:tgtEl>
                                          <p:spTgt spid="6"/>
                                        </p:tgtEl>
                                      </p:cBhvr>
                                    </p:animEffect>
                                    <p:set>
                                      <p:cBhvr>
                                        <p:cTn id="53" dur="1" fill="hold">
                                          <p:stCondLst>
                                            <p:cond delay="2999"/>
                                          </p:stCondLst>
                                        </p:cTn>
                                        <p:tgtEl>
                                          <p:spTgt spid="6"/>
                                        </p:tgtEl>
                                        <p:attrNameLst>
                                          <p:attrName>style.visibility</p:attrName>
                                        </p:attrNameLst>
                                      </p:cBhvr>
                                      <p:to>
                                        <p:strVal val="hidden"/>
                                      </p:to>
                                    </p:set>
                                  </p:childTnLst>
                                </p:cTn>
                              </p:par>
                              <p:par>
                                <p:cTn id="54" presetID="13" presetClass="exit" presetSubtype="16" fill="hold" nodeType="withEffect">
                                  <p:stCondLst>
                                    <p:cond delay="0"/>
                                  </p:stCondLst>
                                  <p:childTnLst>
                                    <p:animEffect transition="out" filter="plus(in)">
                                      <p:cBhvr>
                                        <p:cTn id="55" dur="3000"/>
                                        <p:tgtEl>
                                          <p:spTgt spid="7"/>
                                        </p:tgtEl>
                                      </p:cBhvr>
                                    </p:animEffect>
                                    <p:set>
                                      <p:cBhvr>
                                        <p:cTn id="56" dur="1" fill="hold">
                                          <p:stCondLst>
                                            <p:cond delay="2999"/>
                                          </p:stCondLst>
                                        </p:cTn>
                                        <p:tgtEl>
                                          <p:spTgt spid="7"/>
                                        </p:tgtEl>
                                        <p:attrNameLst>
                                          <p:attrName>style.visibility</p:attrName>
                                        </p:attrNameLst>
                                      </p:cBhvr>
                                      <p:to>
                                        <p:strVal val="hidden"/>
                                      </p:to>
                                    </p:set>
                                  </p:childTnLst>
                                </p:cTn>
                              </p:par>
                              <p:par>
                                <p:cTn id="57" presetID="13" presetClass="exit" presetSubtype="16" fill="hold" nodeType="withEffect">
                                  <p:stCondLst>
                                    <p:cond delay="0"/>
                                  </p:stCondLst>
                                  <p:childTnLst>
                                    <p:animEffect transition="out" filter="plus(in)">
                                      <p:cBhvr>
                                        <p:cTn id="58" dur="3000"/>
                                        <p:tgtEl>
                                          <p:spTgt spid="8"/>
                                        </p:tgtEl>
                                      </p:cBhvr>
                                    </p:animEffect>
                                    <p:set>
                                      <p:cBhvr>
                                        <p:cTn id="59" dur="1" fill="hold">
                                          <p:stCondLst>
                                            <p:cond delay="2999"/>
                                          </p:stCondLst>
                                        </p:cTn>
                                        <p:tgtEl>
                                          <p:spTgt spid="8"/>
                                        </p:tgtEl>
                                        <p:attrNameLst>
                                          <p:attrName>style.visibility</p:attrName>
                                        </p:attrNameLst>
                                      </p:cBhvr>
                                      <p:to>
                                        <p:strVal val="hidden"/>
                                      </p:to>
                                    </p:set>
                                  </p:childTnLst>
                                </p:cTn>
                              </p:par>
                              <p:par>
                                <p:cTn id="60" presetID="13" presetClass="exit" presetSubtype="16" fill="hold" nodeType="withEffect">
                                  <p:stCondLst>
                                    <p:cond delay="0"/>
                                  </p:stCondLst>
                                  <p:childTnLst>
                                    <p:animEffect transition="out" filter="plus(in)">
                                      <p:cBhvr>
                                        <p:cTn id="61" dur="3000"/>
                                        <p:tgtEl>
                                          <p:spTgt spid="9"/>
                                        </p:tgtEl>
                                      </p:cBhvr>
                                    </p:animEffect>
                                    <p:set>
                                      <p:cBhvr>
                                        <p:cTn id="62" dur="1" fill="hold">
                                          <p:stCondLst>
                                            <p:cond delay="2999"/>
                                          </p:stCondLst>
                                        </p:cTn>
                                        <p:tgtEl>
                                          <p:spTgt spid="9"/>
                                        </p:tgtEl>
                                        <p:attrNameLst>
                                          <p:attrName>style.visibility</p:attrName>
                                        </p:attrNameLst>
                                      </p:cBhvr>
                                      <p:to>
                                        <p:strVal val="hidden"/>
                                      </p:to>
                                    </p:set>
                                  </p:childTnLst>
                                </p:cTn>
                              </p:par>
                              <p:par>
                                <p:cTn id="63" presetID="13" presetClass="exit" presetSubtype="16" fill="hold" nodeType="withEffect">
                                  <p:stCondLst>
                                    <p:cond delay="0"/>
                                  </p:stCondLst>
                                  <p:childTnLst>
                                    <p:animEffect transition="out" filter="plus(in)">
                                      <p:cBhvr>
                                        <p:cTn id="64" dur="3000"/>
                                        <p:tgtEl>
                                          <p:spTgt spid="10"/>
                                        </p:tgtEl>
                                      </p:cBhvr>
                                    </p:animEffect>
                                    <p:set>
                                      <p:cBhvr>
                                        <p:cTn id="65" dur="1" fill="hold">
                                          <p:stCondLst>
                                            <p:cond delay="2999"/>
                                          </p:stCondLst>
                                        </p:cTn>
                                        <p:tgtEl>
                                          <p:spTgt spid="10"/>
                                        </p:tgtEl>
                                        <p:attrNameLst>
                                          <p:attrName>style.visibility</p:attrName>
                                        </p:attrNameLst>
                                      </p:cBhvr>
                                      <p:to>
                                        <p:strVal val="hidden"/>
                                      </p:to>
                                    </p:set>
                                  </p:childTnLst>
                                </p:cTn>
                              </p:par>
                              <p:par>
                                <p:cTn id="66" presetID="23" presetClass="exit" presetSubtype="32" fill="hold" nodeType="withEffect">
                                  <p:stCondLst>
                                    <p:cond delay="0"/>
                                  </p:stCondLst>
                                  <p:childTnLst>
                                    <p:anim calcmode="lin" valueType="num">
                                      <p:cBhvr>
                                        <p:cTn id="67" dur="3000"/>
                                        <p:tgtEl>
                                          <p:spTgt spid="5"/>
                                        </p:tgtEl>
                                        <p:attrNameLst>
                                          <p:attrName>ppt_w</p:attrName>
                                        </p:attrNameLst>
                                      </p:cBhvr>
                                      <p:tavLst>
                                        <p:tav tm="0">
                                          <p:val>
                                            <p:strVal val="ppt_w"/>
                                          </p:val>
                                        </p:tav>
                                        <p:tav tm="100000">
                                          <p:val>
                                            <p:fltVal val="0"/>
                                          </p:val>
                                        </p:tav>
                                      </p:tavLst>
                                    </p:anim>
                                    <p:anim calcmode="lin" valueType="num">
                                      <p:cBhvr>
                                        <p:cTn id="68" dur="3000"/>
                                        <p:tgtEl>
                                          <p:spTgt spid="5"/>
                                        </p:tgtEl>
                                        <p:attrNameLst>
                                          <p:attrName>ppt_h</p:attrName>
                                        </p:attrNameLst>
                                      </p:cBhvr>
                                      <p:tavLst>
                                        <p:tav tm="0">
                                          <p:val>
                                            <p:strVal val="ppt_h"/>
                                          </p:val>
                                        </p:tav>
                                        <p:tav tm="100000">
                                          <p:val>
                                            <p:fltVal val="0"/>
                                          </p:val>
                                        </p:tav>
                                      </p:tavLst>
                                    </p:anim>
                                    <p:set>
                                      <p:cBhvr>
                                        <p:cTn id="69" dur="1" fill="hold">
                                          <p:stCondLst>
                                            <p:cond delay="2999"/>
                                          </p:stCondLst>
                                        </p:cTn>
                                        <p:tgtEl>
                                          <p:spTgt spid="5"/>
                                        </p:tgtEl>
                                        <p:attrNameLst>
                                          <p:attrName>style.visibility</p:attrName>
                                        </p:attrNameLst>
                                      </p:cBhvr>
                                      <p:to>
                                        <p:strVal val="hidden"/>
                                      </p:to>
                                    </p:set>
                                  </p:childTnLst>
                                </p:cTn>
                              </p:par>
                              <p:par>
                                <p:cTn id="70" presetID="23" presetClass="exit" presetSubtype="32" fill="hold" nodeType="withEffect">
                                  <p:stCondLst>
                                    <p:cond delay="0"/>
                                  </p:stCondLst>
                                  <p:childTnLst>
                                    <p:anim calcmode="lin" valueType="num">
                                      <p:cBhvr>
                                        <p:cTn id="71" dur="3000"/>
                                        <p:tgtEl>
                                          <p:spTgt spid="6"/>
                                        </p:tgtEl>
                                        <p:attrNameLst>
                                          <p:attrName>ppt_w</p:attrName>
                                        </p:attrNameLst>
                                      </p:cBhvr>
                                      <p:tavLst>
                                        <p:tav tm="0">
                                          <p:val>
                                            <p:strVal val="ppt_w"/>
                                          </p:val>
                                        </p:tav>
                                        <p:tav tm="100000">
                                          <p:val>
                                            <p:fltVal val="0"/>
                                          </p:val>
                                        </p:tav>
                                      </p:tavLst>
                                    </p:anim>
                                    <p:anim calcmode="lin" valueType="num">
                                      <p:cBhvr>
                                        <p:cTn id="72" dur="3000"/>
                                        <p:tgtEl>
                                          <p:spTgt spid="6"/>
                                        </p:tgtEl>
                                        <p:attrNameLst>
                                          <p:attrName>ppt_h</p:attrName>
                                        </p:attrNameLst>
                                      </p:cBhvr>
                                      <p:tavLst>
                                        <p:tav tm="0">
                                          <p:val>
                                            <p:strVal val="ppt_h"/>
                                          </p:val>
                                        </p:tav>
                                        <p:tav tm="100000">
                                          <p:val>
                                            <p:fltVal val="0"/>
                                          </p:val>
                                        </p:tav>
                                      </p:tavLst>
                                    </p:anim>
                                    <p:set>
                                      <p:cBhvr>
                                        <p:cTn id="73" dur="1" fill="hold">
                                          <p:stCondLst>
                                            <p:cond delay="2999"/>
                                          </p:stCondLst>
                                        </p:cTn>
                                        <p:tgtEl>
                                          <p:spTgt spid="6"/>
                                        </p:tgtEl>
                                        <p:attrNameLst>
                                          <p:attrName>style.visibility</p:attrName>
                                        </p:attrNameLst>
                                      </p:cBhvr>
                                      <p:to>
                                        <p:strVal val="hidden"/>
                                      </p:to>
                                    </p:set>
                                  </p:childTnLst>
                                </p:cTn>
                              </p:par>
                              <p:par>
                                <p:cTn id="74" presetID="23" presetClass="exit" presetSubtype="32" fill="hold" nodeType="withEffect">
                                  <p:stCondLst>
                                    <p:cond delay="0"/>
                                  </p:stCondLst>
                                  <p:childTnLst>
                                    <p:anim calcmode="lin" valueType="num">
                                      <p:cBhvr>
                                        <p:cTn id="75" dur="3000"/>
                                        <p:tgtEl>
                                          <p:spTgt spid="7"/>
                                        </p:tgtEl>
                                        <p:attrNameLst>
                                          <p:attrName>ppt_w</p:attrName>
                                        </p:attrNameLst>
                                      </p:cBhvr>
                                      <p:tavLst>
                                        <p:tav tm="0">
                                          <p:val>
                                            <p:strVal val="ppt_w"/>
                                          </p:val>
                                        </p:tav>
                                        <p:tav tm="100000">
                                          <p:val>
                                            <p:fltVal val="0"/>
                                          </p:val>
                                        </p:tav>
                                      </p:tavLst>
                                    </p:anim>
                                    <p:anim calcmode="lin" valueType="num">
                                      <p:cBhvr>
                                        <p:cTn id="76" dur="3000"/>
                                        <p:tgtEl>
                                          <p:spTgt spid="7"/>
                                        </p:tgtEl>
                                        <p:attrNameLst>
                                          <p:attrName>ppt_h</p:attrName>
                                        </p:attrNameLst>
                                      </p:cBhvr>
                                      <p:tavLst>
                                        <p:tav tm="0">
                                          <p:val>
                                            <p:strVal val="ppt_h"/>
                                          </p:val>
                                        </p:tav>
                                        <p:tav tm="100000">
                                          <p:val>
                                            <p:fltVal val="0"/>
                                          </p:val>
                                        </p:tav>
                                      </p:tavLst>
                                    </p:anim>
                                    <p:set>
                                      <p:cBhvr>
                                        <p:cTn id="77" dur="1" fill="hold">
                                          <p:stCondLst>
                                            <p:cond delay="2999"/>
                                          </p:stCondLst>
                                        </p:cTn>
                                        <p:tgtEl>
                                          <p:spTgt spid="7"/>
                                        </p:tgtEl>
                                        <p:attrNameLst>
                                          <p:attrName>style.visibility</p:attrName>
                                        </p:attrNameLst>
                                      </p:cBhvr>
                                      <p:to>
                                        <p:strVal val="hidden"/>
                                      </p:to>
                                    </p:set>
                                  </p:childTnLst>
                                </p:cTn>
                              </p:par>
                              <p:par>
                                <p:cTn id="78" presetID="23" presetClass="exit" presetSubtype="32" fill="hold" nodeType="withEffect">
                                  <p:stCondLst>
                                    <p:cond delay="0"/>
                                  </p:stCondLst>
                                  <p:childTnLst>
                                    <p:anim calcmode="lin" valueType="num">
                                      <p:cBhvr>
                                        <p:cTn id="79" dur="3000"/>
                                        <p:tgtEl>
                                          <p:spTgt spid="8"/>
                                        </p:tgtEl>
                                        <p:attrNameLst>
                                          <p:attrName>ppt_w</p:attrName>
                                        </p:attrNameLst>
                                      </p:cBhvr>
                                      <p:tavLst>
                                        <p:tav tm="0">
                                          <p:val>
                                            <p:strVal val="ppt_w"/>
                                          </p:val>
                                        </p:tav>
                                        <p:tav tm="100000">
                                          <p:val>
                                            <p:fltVal val="0"/>
                                          </p:val>
                                        </p:tav>
                                      </p:tavLst>
                                    </p:anim>
                                    <p:anim calcmode="lin" valueType="num">
                                      <p:cBhvr>
                                        <p:cTn id="80" dur="3000"/>
                                        <p:tgtEl>
                                          <p:spTgt spid="8"/>
                                        </p:tgtEl>
                                        <p:attrNameLst>
                                          <p:attrName>ppt_h</p:attrName>
                                        </p:attrNameLst>
                                      </p:cBhvr>
                                      <p:tavLst>
                                        <p:tav tm="0">
                                          <p:val>
                                            <p:strVal val="ppt_h"/>
                                          </p:val>
                                        </p:tav>
                                        <p:tav tm="100000">
                                          <p:val>
                                            <p:fltVal val="0"/>
                                          </p:val>
                                        </p:tav>
                                      </p:tavLst>
                                    </p:anim>
                                    <p:set>
                                      <p:cBhvr>
                                        <p:cTn id="81" dur="1" fill="hold">
                                          <p:stCondLst>
                                            <p:cond delay="2999"/>
                                          </p:stCondLst>
                                        </p:cTn>
                                        <p:tgtEl>
                                          <p:spTgt spid="8"/>
                                        </p:tgtEl>
                                        <p:attrNameLst>
                                          <p:attrName>style.visibility</p:attrName>
                                        </p:attrNameLst>
                                      </p:cBhvr>
                                      <p:to>
                                        <p:strVal val="hidden"/>
                                      </p:to>
                                    </p:set>
                                  </p:childTnLst>
                                </p:cTn>
                              </p:par>
                              <p:par>
                                <p:cTn id="82" presetID="23" presetClass="exit" presetSubtype="32" fill="hold" nodeType="withEffect">
                                  <p:stCondLst>
                                    <p:cond delay="0"/>
                                  </p:stCondLst>
                                  <p:childTnLst>
                                    <p:anim calcmode="lin" valueType="num">
                                      <p:cBhvr>
                                        <p:cTn id="83" dur="3000"/>
                                        <p:tgtEl>
                                          <p:spTgt spid="9"/>
                                        </p:tgtEl>
                                        <p:attrNameLst>
                                          <p:attrName>ppt_w</p:attrName>
                                        </p:attrNameLst>
                                      </p:cBhvr>
                                      <p:tavLst>
                                        <p:tav tm="0">
                                          <p:val>
                                            <p:strVal val="ppt_w"/>
                                          </p:val>
                                        </p:tav>
                                        <p:tav tm="100000">
                                          <p:val>
                                            <p:fltVal val="0"/>
                                          </p:val>
                                        </p:tav>
                                      </p:tavLst>
                                    </p:anim>
                                    <p:anim calcmode="lin" valueType="num">
                                      <p:cBhvr>
                                        <p:cTn id="84" dur="3000"/>
                                        <p:tgtEl>
                                          <p:spTgt spid="9"/>
                                        </p:tgtEl>
                                        <p:attrNameLst>
                                          <p:attrName>ppt_h</p:attrName>
                                        </p:attrNameLst>
                                      </p:cBhvr>
                                      <p:tavLst>
                                        <p:tav tm="0">
                                          <p:val>
                                            <p:strVal val="ppt_h"/>
                                          </p:val>
                                        </p:tav>
                                        <p:tav tm="100000">
                                          <p:val>
                                            <p:fltVal val="0"/>
                                          </p:val>
                                        </p:tav>
                                      </p:tavLst>
                                    </p:anim>
                                    <p:set>
                                      <p:cBhvr>
                                        <p:cTn id="85" dur="1" fill="hold">
                                          <p:stCondLst>
                                            <p:cond delay="2999"/>
                                          </p:stCondLst>
                                        </p:cTn>
                                        <p:tgtEl>
                                          <p:spTgt spid="9"/>
                                        </p:tgtEl>
                                        <p:attrNameLst>
                                          <p:attrName>style.visibility</p:attrName>
                                        </p:attrNameLst>
                                      </p:cBhvr>
                                      <p:to>
                                        <p:strVal val="hidden"/>
                                      </p:to>
                                    </p:set>
                                  </p:childTnLst>
                                </p:cTn>
                              </p:par>
                              <p:par>
                                <p:cTn id="86" presetID="23" presetClass="exit" presetSubtype="32" fill="hold" nodeType="withEffect">
                                  <p:stCondLst>
                                    <p:cond delay="0"/>
                                  </p:stCondLst>
                                  <p:childTnLst>
                                    <p:anim calcmode="lin" valueType="num">
                                      <p:cBhvr>
                                        <p:cTn id="87" dur="3000"/>
                                        <p:tgtEl>
                                          <p:spTgt spid="10"/>
                                        </p:tgtEl>
                                        <p:attrNameLst>
                                          <p:attrName>ppt_w</p:attrName>
                                        </p:attrNameLst>
                                      </p:cBhvr>
                                      <p:tavLst>
                                        <p:tav tm="0">
                                          <p:val>
                                            <p:strVal val="ppt_w"/>
                                          </p:val>
                                        </p:tav>
                                        <p:tav tm="100000">
                                          <p:val>
                                            <p:fltVal val="0"/>
                                          </p:val>
                                        </p:tav>
                                      </p:tavLst>
                                    </p:anim>
                                    <p:anim calcmode="lin" valueType="num">
                                      <p:cBhvr>
                                        <p:cTn id="88" dur="3000"/>
                                        <p:tgtEl>
                                          <p:spTgt spid="10"/>
                                        </p:tgtEl>
                                        <p:attrNameLst>
                                          <p:attrName>ppt_h</p:attrName>
                                        </p:attrNameLst>
                                      </p:cBhvr>
                                      <p:tavLst>
                                        <p:tav tm="0">
                                          <p:val>
                                            <p:strVal val="ppt_h"/>
                                          </p:val>
                                        </p:tav>
                                        <p:tav tm="100000">
                                          <p:val>
                                            <p:fltVal val="0"/>
                                          </p:val>
                                        </p:tav>
                                      </p:tavLst>
                                    </p:anim>
                                    <p:set>
                                      <p:cBhvr>
                                        <p:cTn id="89" dur="1" fill="hold">
                                          <p:stCondLst>
                                            <p:cond delay="2999"/>
                                          </p:stCondLst>
                                        </p:cTn>
                                        <p:tgtEl>
                                          <p:spTgt spid="10"/>
                                        </p:tgtEl>
                                        <p:attrNameLst>
                                          <p:attrName>style.visibility</p:attrName>
                                        </p:attrNameLst>
                                      </p:cBhvr>
                                      <p:to>
                                        <p:strVal val="hidden"/>
                                      </p:to>
                                    </p:set>
                                  </p:childTnLst>
                                </p:cTn>
                              </p:par>
                              <p:par>
                                <p:cTn id="90" presetID="13" presetClass="entr" presetSubtype="16" fill="hold"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plus(in)">
                                      <p:cBhvr>
                                        <p:cTn id="92" dur="3000"/>
                                        <p:tgtEl>
                                          <p:spTgt spid="11"/>
                                        </p:tgtEl>
                                      </p:cBhvr>
                                    </p:animEffect>
                                  </p:childTnLst>
                                </p:cTn>
                              </p:par>
                              <p:par>
                                <p:cTn id="93" presetID="23" presetClass="entr" presetSubtype="16" fill="hold" nodeType="withEffect">
                                  <p:stCondLst>
                                    <p:cond delay="0"/>
                                  </p:stCondLst>
                                  <p:childTnLst>
                                    <p:set>
                                      <p:cBhvr>
                                        <p:cTn id="94" dur="1" fill="hold">
                                          <p:stCondLst>
                                            <p:cond delay="0"/>
                                          </p:stCondLst>
                                        </p:cTn>
                                        <p:tgtEl>
                                          <p:spTgt spid="11"/>
                                        </p:tgtEl>
                                        <p:attrNameLst>
                                          <p:attrName>style.visibility</p:attrName>
                                        </p:attrNameLst>
                                      </p:cBhvr>
                                      <p:to>
                                        <p:strVal val="visible"/>
                                      </p:to>
                                    </p:set>
                                    <p:anim calcmode="lin" valueType="num">
                                      <p:cBhvr>
                                        <p:cTn id="95" dur="3000" fill="hold"/>
                                        <p:tgtEl>
                                          <p:spTgt spid="11"/>
                                        </p:tgtEl>
                                        <p:attrNameLst>
                                          <p:attrName>ppt_w</p:attrName>
                                        </p:attrNameLst>
                                      </p:cBhvr>
                                      <p:tavLst>
                                        <p:tav tm="0">
                                          <p:val>
                                            <p:fltVal val="0"/>
                                          </p:val>
                                        </p:tav>
                                        <p:tav tm="100000">
                                          <p:val>
                                            <p:strVal val="#ppt_w"/>
                                          </p:val>
                                        </p:tav>
                                      </p:tavLst>
                                    </p:anim>
                                    <p:anim calcmode="lin" valueType="num">
                                      <p:cBhvr>
                                        <p:cTn id="96" dur="3000" fill="hold"/>
                                        <p:tgtEl>
                                          <p:spTgt spid="11"/>
                                        </p:tgtEl>
                                        <p:attrNameLst>
                                          <p:attrName>ppt_h</p:attrName>
                                        </p:attrNameLst>
                                      </p:cBhvr>
                                      <p:tavLst>
                                        <p:tav tm="0">
                                          <p:val>
                                            <p:fltVal val="0"/>
                                          </p:val>
                                        </p:tav>
                                        <p:tav tm="100000">
                                          <p:val>
                                            <p:strVal val="#ppt_h"/>
                                          </p:val>
                                        </p:tav>
                                      </p:tavLst>
                                    </p:anim>
                                  </p:childTnLst>
                                </p:cTn>
                              </p:par>
                              <p:par>
                                <p:cTn id="97" presetID="13" presetClass="exit" presetSubtype="16" fill="hold" nodeType="withEffect">
                                  <p:stCondLst>
                                    <p:cond delay="0"/>
                                  </p:stCondLst>
                                  <p:childTnLst>
                                    <p:animEffect transition="out" filter="plus(in)">
                                      <p:cBhvr>
                                        <p:cTn id="98" dur="3000"/>
                                        <p:tgtEl>
                                          <p:spTgt spid="11"/>
                                        </p:tgtEl>
                                      </p:cBhvr>
                                    </p:animEffect>
                                    <p:set>
                                      <p:cBhvr>
                                        <p:cTn id="99" dur="1" fill="hold">
                                          <p:stCondLst>
                                            <p:cond delay="2999"/>
                                          </p:stCondLst>
                                        </p:cTn>
                                        <p:tgtEl>
                                          <p:spTgt spid="11"/>
                                        </p:tgtEl>
                                        <p:attrNameLst>
                                          <p:attrName>style.visibility</p:attrName>
                                        </p:attrNameLst>
                                      </p:cBhvr>
                                      <p:to>
                                        <p:strVal val="hidden"/>
                                      </p:to>
                                    </p:set>
                                  </p:childTnLst>
                                </p:cTn>
                              </p:par>
                              <p:par>
                                <p:cTn id="100" presetID="23" presetClass="exit" presetSubtype="32" fill="hold" nodeType="withEffect">
                                  <p:stCondLst>
                                    <p:cond delay="0"/>
                                  </p:stCondLst>
                                  <p:childTnLst>
                                    <p:anim calcmode="lin" valueType="num">
                                      <p:cBhvr>
                                        <p:cTn id="101" dur="3000"/>
                                        <p:tgtEl>
                                          <p:spTgt spid="11"/>
                                        </p:tgtEl>
                                        <p:attrNameLst>
                                          <p:attrName>ppt_w</p:attrName>
                                        </p:attrNameLst>
                                      </p:cBhvr>
                                      <p:tavLst>
                                        <p:tav tm="0">
                                          <p:val>
                                            <p:strVal val="ppt_w"/>
                                          </p:val>
                                        </p:tav>
                                        <p:tav tm="100000">
                                          <p:val>
                                            <p:fltVal val="0"/>
                                          </p:val>
                                        </p:tav>
                                      </p:tavLst>
                                    </p:anim>
                                    <p:anim calcmode="lin" valueType="num">
                                      <p:cBhvr>
                                        <p:cTn id="102" dur="3000"/>
                                        <p:tgtEl>
                                          <p:spTgt spid="11"/>
                                        </p:tgtEl>
                                        <p:attrNameLst>
                                          <p:attrName>ppt_h</p:attrName>
                                        </p:attrNameLst>
                                      </p:cBhvr>
                                      <p:tavLst>
                                        <p:tav tm="0">
                                          <p:val>
                                            <p:strVal val="ppt_h"/>
                                          </p:val>
                                        </p:tav>
                                        <p:tav tm="100000">
                                          <p:val>
                                            <p:fltVal val="0"/>
                                          </p:val>
                                        </p:tav>
                                      </p:tavLst>
                                    </p:anim>
                                    <p:set>
                                      <p:cBhvr>
                                        <p:cTn id="103" dur="1" fill="hold">
                                          <p:stCondLst>
                                            <p:cond delay="2999"/>
                                          </p:stCondLst>
                                        </p:cTn>
                                        <p:tgtEl>
                                          <p:spTgt spid="11"/>
                                        </p:tgtEl>
                                        <p:attrNameLst>
                                          <p:attrName>style.visibility</p:attrName>
                                        </p:attrNameLst>
                                      </p:cBhvr>
                                      <p:to>
                                        <p:strVal val="hidden"/>
                                      </p:to>
                                    </p:set>
                                  </p:childTnLst>
                                </p:cTn>
                              </p:par>
                              <p:par>
                                <p:cTn id="104" presetID="23" presetClass="entr" presetSubtype="16" fill="hold" nodeType="withEffect">
                                  <p:stCondLst>
                                    <p:cond delay="0"/>
                                  </p:stCondLst>
                                  <p:childTnLst>
                                    <p:set>
                                      <p:cBhvr>
                                        <p:cTn id="105" dur="1" fill="hold">
                                          <p:stCondLst>
                                            <p:cond delay="0"/>
                                          </p:stCondLst>
                                        </p:cTn>
                                        <p:tgtEl>
                                          <p:spTgt spid="12"/>
                                        </p:tgtEl>
                                        <p:attrNameLst>
                                          <p:attrName>style.visibility</p:attrName>
                                        </p:attrNameLst>
                                      </p:cBhvr>
                                      <p:to>
                                        <p:strVal val="visible"/>
                                      </p:to>
                                    </p:set>
                                    <p:anim calcmode="lin" valueType="num">
                                      <p:cBhvr>
                                        <p:cTn id="106" dur="3000" fill="hold"/>
                                        <p:tgtEl>
                                          <p:spTgt spid="12"/>
                                        </p:tgtEl>
                                        <p:attrNameLst>
                                          <p:attrName>ppt_w</p:attrName>
                                        </p:attrNameLst>
                                      </p:cBhvr>
                                      <p:tavLst>
                                        <p:tav tm="0">
                                          <p:val>
                                            <p:fltVal val="0"/>
                                          </p:val>
                                        </p:tav>
                                        <p:tav tm="100000">
                                          <p:val>
                                            <p:strVal val="#ppt_w"/>
                                          </p:val>
                                        </p:tav>
                                      </p:tavLst>
                                    </p:anim>
                                    <p:anim calcmode="lin" valueType="num">
                                      <p:cBhvr>
                                        <p:cTn id="107" dur="30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144001" cy="6858000"/>
          </a:xfrm>
          <a:prstGeom prst="rect">
            <a:avLst/>
          </a:prstGeom>
          <a:noFill/>
        </p:spPr>
      </p:pic>
      <p:sp>
        <p:nvSpPr>
          <p:cNvPr id="2" name="1 Rectángulo"/>
          <p:cNvSpPr/>
          <p:nvPr/>
        </p:nvSpPr>
        <p:spPr>
          <a:xfrm>
            <a:off x="2143108" y="5643578"/>
            <a:ext cx="4572000" cy="923330"/>
          </a:xfrm>
          <a:prstGeom prst="rect">
            <a:avLst/>
          </a:prstGeom>
        </p:spPr>
        <p:txBody>
          <a:bodyPr>
            <a:spAutoFit/>
          </a:bodyPr>
          <a:lstStyle/>
          <a:p>
            <a:r>
              <a:rPr lang="es-ES" b="1" dirty="0" smtClean="0"/>
              <a:t>Con 116 años, Emma Morano, aspira a romper el récord de Jeanne </a:t>
            </a:r>
            <a:r>
              <a:rPr lang="es-ES" b="1" dirty="0" err="1" smtClean="0"/>
              <a:t>Calment</a:t>
            </a:r>
            <a:r>
              <a:rPr lang="es-ES" b="1" dirty="0" smtClean="0"/>
              <a:t> que vivió 122 años.</a:t>
            </a:r>
            <a:endParaRPr lang="es-ES" b="1" dirty="0"/>
          </a:p>
        </p:txBody>
      </p:sp>
      <p:pic>
        <p:nvPicPr>
          <p:cNvPr id="4" name="Picture 2" descr="http://www.periodicoelgancho.com/wp-content/uploads/2016/05/El-Gancho.-Emma-Morano-116-1.jpg"/>
          <p:cNvPicPr>
            <a:picLocks noChangeAspect="1" noChangeArrowheads="1"/>
          </p:cNvPicPr>
          <p:nvPr/>
        </p:nvPicPr>
        <p:blipFill>
          <a:blip r:embed="rId3"/>
          <a:srcRect/>
          <a:stretch>
            <a:fillRect/>
          </a:stretch>
        </p:blipFill>
        <p:spPr bwMode="auto">
          <a:xfrm>
            <a:off x="0" y="0"/>
            <a:ext cx="9208839" cy="5500702"/>
          </a:xfrm>
          <a:prstGeom prst="rect">
            <a:avLst/>
          </a:prstGeom>
          <a:noFill/>
        </p:spPr>
      </p:pic>
    </p:spTree>
  </p:cSld>
  <p:clrMapOvr>
    <a:masterClrMapping/>
  </p:clrMapOvr>
  <p:transition spd="slow"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144001" cy="6858000"/>
          </a:xfrm>
          <a:prstGeom prst="rect">
            <a:avLst/>
          </a:prstGeom>
          <a:noFill/>
        </p:spPr>
      </p:pic>
      <p:pic>
        <p:nvPicPr>
          <p:cNvPr id="2050" name="Picture 2" descr="http://pullzone-tiempo.editorialhondura.netdna-cdn.com/wp-content/uploads/2016/05/MU-1.jpg"/>
          <p:cNvPicPr>
            <a:picLocks noChangeAspect="1" noChangeArrowheads="1"/>
          </p:cNvPicPr>
          <p:nvPr/>
        </p:nvPicPr>
        <p:blipFill>
          <a:blip r:embed="rId3"/>
          <a:srcRect/>
          <a:stretch>
            <a:fillRect/>
          </a:stretch>
        </p:blipFill>
        <p:spPr bwMode="auto">
          <a:xfrm>
            <a:off x="0" y="0"/>
            <a:ext cx="9429750" cy="5305426"/>
          </a:xfrm>
          <a:prstGeom prst="rect">
            <a:avLst/>
          </a:prstGeom>
          <a:noFill/>
        </p:spPr>
      </p:pic>
      <p:sp>
        <p:nvSpPr>
          <p:cNvPr id="3" name="2 Rectángulo"/>
          <p:cNvSpPr/>
          <p:nvPr/>
        </p:nvSpPr>
        <p:spPr>
          <a:xfrm>
            <a:off x="2103596" y="5429265"/>
            <a:ext cx="6254617" cy="1200329"/>
          </a:xfrm>
          <a:prstGeom prst="rect">
            <a:avLst/>
          </a:prstGeom>
        </p:spPr>
        <p:txBody>
          <a:bodyPr wrap="square">
            <a:spAutoFit/>
          </a:bodyPr>
          <a:lstStyle/>
          <a:p>
            <a:pPr fontAlgn="base"/>
            <a:r>
              <a:rPr lang="es-ES" b="1" dirty="0" smtClean="0"/>
              <a:t>Morano atribuyó su larga vida a ser independiente pero, lo que más llamó la atención fueron sus hábitos alimenticios.</a:t>
            </a:r>
          </a:p>
          <a:p>
            <a:pPr fontAlgn="base"/>
            <a:r>
              <a:rPr lang="es-ES" b="1" dirty="0" smtClean="0"/>
              <a:t>Cuatro genes que ayudan a vivir más de 100 años</a:t>
            </a:r>
            <a:endParaRPr lang="es-ES" b="1" dirty="0"/>
          </a:p>
        </p:txBody>
      </p:sp>
      <p:pic>
        <p:nvPicPr>
          <p:cNvPr id="4" name="Picture 2" descr="E:\formas montar\2cxx0f8.gif"/>
          <p:cNvPicPr>
            <a:picLocks noChangeAspect="1" noChangeArrowheads="1" noCrop="1"/>
          </p:cNvPicPr>
          <p:nvPr/>
        </p:nvPicPr>
        <p:blipFill>
          <a:blip r:embed="rId4"/>
          <a:srcRect/>
          <a:stretch>
            <a:fillRect/>
          </a:stretch>
        </p:blipFill>
        <p:spPr bwMode="auto">
          <a:xfrm>
            <a:off x="0" y="5357826"/>
            <a:ext cx="1571636" cy="1500174"/>
          </a:xfrm>
          <a:prstGeom prst="rect">
            <a:avLst/>
          </a:prstGeom>
          <a:noFill/>
        </p:spPr>
      </p:pic>
    </p:spTree>
  </p:cSld>
  <p:clrMapOvr>
    <a:masterClrMapping/>
  </p:clrMapOvr>
  <p:transition spd="slow" advTm="1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144001" cy="6858000"/>
          </a:xfrm>
          <a:prstGeom prst="rect">
            <a:avLst/>
          </a:prstGeom>
          <a:noFill/>
        </p:spPr>
      </p:pic>
      <p:pic>
        <p:nvPicPr>
          <p:cNvPr id="24578" name="Picture 2" descr="http://shethepeople.tv/wp-content/uploads/2016/05/Emma-Morano.jpg"/>
          <p:cNvPicPr>
            <a:picLocks noChangeAspect="1" noChangeArrowheads="1"/>
          </p:cNvPicPr>
          <p:nvPr/>
        </p:nvPicPr>
        <p:blipFill>
          <a:blip r:embed="rId3"/>
          <a:srcRect/>
          <a:stretch>
            <a:fillRect/>
          </a:stretch>
        </p:blipFill>
        <p:spPr bwMode="auto">
          <a:xfrm>
            <a:off x="0" y="0"/>
            <a:ext cx="9157585" cy="4643446"/>
          </a:xfrm>
          <a:prstGeom prst="rect">
            <a:avLst/>
          </a:prstGeom>
          <a:noFill/>
        </p:spPr>
      </p:pic>
      <p:sp>
        <p:nvSpPr>
          <p:cNvPr id="3" name="2 Rectángulo"/>
          <p:cNvSpPr/>
          <p:nvPr/>
        </p:nvSpPr>
        <p:spPr>
          <a:xfrm>
            <a:off x="500034" y="4826675"/>
            <a:ext cx="8207442" cy="2031325"/>
          </a:xfrm>
          <a:prstGeom prst="rect">
            <a:avLst/>
          </a:prstGeom>
        </p:spPr>
        <p:txBody>
          <a:bodyPr wrap="square">
            <a:spAutoFit/>
          </a:bodyPr>
          <a:lstStyle/>
          <a:p>
            <a:pPr fontAlgn="base"/>
            <a:r>
              <a:rPr lang="es-ES" b="1" dirty="0" smtClean="0"/>
              <a:t>La increíble dieta de la mujer más longeva del mundo</a:t>
            </a:r>
          </a:p>
          <a:p>
            <a:pPr fontAlgn="base"/>
            <a:r>
              <a:rPr lang="es-ES" b="1" dirty="0" smtClean="0"/>
              <a:t>La "</a:t>
            </a:r>
            <a:r>
              <a:rPr lang="es-ES" b="1" dirty="0" err="1" smtClean="0"/>
              <a:t>supercentenaria</a:t>
            </a:r>
            <a:r>
              <a:rPr lang="es-ES" b="1" dirty="0" smtClean="0"/>
              <a:t>" confirmó que come tres huevos al día, dos crudos y uno cocido. Lleva más de 90 años haciéndolo, desde que un médico se lo recomendó para tratar la anemia.</a:t>
            </a:r>
          </a:p>
          <a:p>
            <a:pPr fontAlgn="base"/>
            <a:r>
              <a:rPr lang="es-ES" b="1" dirty="0" smtClean="0"/>
              <a:t>También complementa su consumo de proteína pura con porciones de carne molida cruda.</a:t>
            </a:r>
          </a:p>
          <a:p>
            <a:pPr fontAlgn="base"/>
            <a:r>
              <a:rPr lang="es-ES" b="1" dirty="0" smtClean="0"/>
              <a:t>Disfruta además de la pasta y le gusta desayunarse con leche y galletas.</a:t>
            </a:r>
            <a:endParaRPr lang="es-ES" b="1" dirty="0"/>
          </a:p>
        </p:txBody>
      </p:sp>
      <p:pic>
        <p:nvPicPr>
          <p:cNvPr id="4" name="Picture 2" descr="E:\formas montar\2cxx0f8.gif"/>
          <p:cNvPicPr>
            <a:picLocks noChangeAspect="1" noChangeArrowheads="1" noCrop="1"/>
          </p:cNvPicPr>
          <p:nvPr/>
        </p:nvPicPr>
        <p:blipFill>
          <a:blip r:embed="rId4"/>
          <a:srcRect/>
          <a:stretch>
            <a:fillRect/>
          </a:stretch>
        </p:blipFill>
        <p:spPr bwMode="auto">
          <a:xfrm>
            <a:off x="0" y="3429000"/>
            <a:ext cx="1571636" cy="1500174"/>
          </a:xfrm>
          <a:prstGeom prst="rect">
            <a:avLst/>
          </a:prstGeom>
          <a:noFill/>
        </p:spPr>
      </p:pic>
    </p:spTree>
  </p:cSld>
  <p:clrMapOvr>
    <a:masterClrMapping/>
  </p:clrMapOvr>
  <p:transition spd="slow" advTm="2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8" descr="http://i0.wp.com/eldizque.com/wp-content/uploads/2015/12/Emma-Morano.jpg?fit=1040%2C600"/>
          <p:cNvPicPr>
            <a:picLocks noChangeAspect="1" noChangeArrowheads="1"/>
          </p:cNvPicPr>
          <p:nvPr/>
        </p:nvPicPr>
        <p:blipFill>
          <a:blip r:embed="rId2"/>
          <a:srcRect/>
          <a:stretch>
            <a:fillRect/>
          </a:stretch>
        </p:blipFill>
        <p:spPr bwMode="auto">
          <a:xfrm>
            <a:off x="0" y="-1"/>
            <a:ext cx="10268487" cy="6858001"/>
          </a:xfrm>
          <a:prstGeom prst="rect">
            <a:avLst/>
          </a:prstGeom>
          <a:noFill/>
        </p:spPr>
      </p:pic>
      <p:pic>
        <p:nvPicPr>
          <p:cNvPr id="5123" name="Picture 3" descr="C:\Documents and Settings\Ana María\Escritorio\muchosarboles.jpg"/>
          <p:cNvPicPr>
            <a:picLocks noChangeAspect="1" noChangeArrowheads="1"/>
          </p:cNvPicPr>
          <p:nvPr/>
        </p:nvPicPr>
        <p:blipFill>
          <a:blip r:embed="rId3" cstate="print">
            <a:clrChange>
              <a:clrFrom>
                <a:srgbClr val="808080"/>
              </a:clrFrom>
              <a:clrTo>
                <a:srgbClr val="808080">
                  <a:alpha val="0"/>
                </a:srgbClr>
              </a:clrTo>
            </a:clrChange>
          </a:blip>
          <a:stretch>
            <a:fillRect/>
          </a:stretch>
        </p:blipFill>
        <p:spPr bwMode="auto">
          <a:xfrm>
            <a:off x="0" y="0"/>
            <a:ext cx="9141971" cy="6858000"/>
          </a:xfrm>
          <a:prstGeom prst="frame">
            <a:avLst>
              <a:gd name="adj1" fmla="val 8426"/>
            </a:avLst>
          </a:prstGeom>
          <a:noFill/>
          <a:ln w="69850">
            <a:solidFill>
              <a:schemeClr val="accent6">
                <a:lumMod val="75000"/>
              </a:schemeClr>
            </a:solidFill>
          </a:ln>
        </p:spPr>
      </p:pic>
      <p:pic>
        <p:nvPicPr>
          <p:cNvPr id="4" name="Picture 3" descr="C:\Documents and Settings\Ana María\Escritorio\muchosarboles.jpg"/>
          <p:cNvPicPr>
            <a:picLocks noChangeAspect="1" noChangeArrowheads="1"/>
          </p:cNvPicPr>
          <p:nvPr/>
        </p:nvPicPr>
        <p:blipFill>
          <a:blip r:embed="rId4" cstate="print">
            <a:clrChange>
              <a:clrFrom>
                <a:srgbClr val="93D250"/>
              </a:clrFrom>
              <a:clrTo>
                <a:srgbClr val="93D250">
                  <a:alpha val="0"/>
                </a:srgbClr>
              </a:clrTo>
            </a:clrChange>
          </a:blip>
          <a:stretch>
            <a:fillRect/>
          </a:stretch>
        </p:blipFill>
        <p:spPr bwMode="auto">
          <a:xfrm>
            <a:off x="2028" y="0"/>
            <a:ext cx="9141972" cy="6858000"/>
          </a:xfrm>
          <a:prstGeom prst="frame">
            <a:avLst>
              <a:gd name="adj1" fmla="val 9352"/>
            </a:avLst>
          </a:prstGeom>
          <a:noFill/>
          <a:ln w="63500">
            <a:solidFill>
              <a:srgbClr val="00FF00"/>
            </a:solidFill>
          </a:ln>
        </p:spPr>
      </p:pic>
      <p:pic>
        <p:nvPicPr>
          <p:cNvPr id="5" name="Picture 3" descr="C:\Documents and Settings\Ana María\Escritorio\muchosarboles.jpg"/>
          <p:cNvPicPr>
            <a:picLocks noChangeAspect="1" noChangeArrowheads="1"/>
          </p:cNvPicPr>
          <p:nvPr/>
        </p:nvPicPr>
        <p:blipFill>
          <a:blip r:embed="rId5" cstate="print">
            <a:clrChange>
              <a:clrFrom>
                <a:srgbClr val="7131A1"/>
              </a:clrFrom>
              <a:clrTo>
                <a:srgbClr val="7131A1">
                  <a:alpha val="0"/>
                </a:srgbClr>
              </a:clrTo>
            </a:clrChange>
          </a:blip>
          <a:stretch>
            <a:fillRect/>
          </a:stretch>
        </p:blipFill>
        <p:spPr bwMode="auto">
          <a:xfrm>
            <a:off x="0" y="0"/>
            <a:ext cx="9141971" cy="6858000"/>
          </a:xfrm>
          <a:prstGeom prst="frame">
            <a:avLst>
              <a:gd name="adj1" fmla="val 9352"/>
            </a:avLst>
          </a:prstGeom>
          <a:noFill/>
          <a:ln w="66675">
            <a:solidFill>
              <a:srgbClr val="FF0000"/>
            </a:solidFill>
          </a:ln>
        </p:spPr>
      </p:pic>
      <p:pic>
        <p:nvPicPr>
          <p:cNvPr id="6" name="Picture 3" descr="C:\Documents and Settings\Ana María\Escritorio\muchosarboles.jpg"/>
          <p:cNvPicPr>
            <a:picLocks noChangeAspect="1" noChangeArrowheads="1"/>
          </p:cNvPicPr>
          <p:nvPr/>
        </p:nvPicPr>
        <p:blipFill>
          <a:blip r:embed="rId6" cstate="print">
            <a:clrChange>
              <a:clrFrom>
                <a:srgbClr val="958C55"/>
              </a:clrFrom>
              <a:clrTo>
                <a:srgbClr val="958C55">
                  <a:alpha val="0"/>
                </a:srgbClr>
              </a:clrTo>
            </a:clrChange>
          </a:blip>
          <a:stretch>
            <a:fillRect/>
          </a:stretch>
        </p:blipFill>
        <p:spPr bwMode="auto">
          <a:xfrm>
            <a:off x="2029" y="142852"/>
            <a:ext cx="9141971" cy="6858000"/>
          </a:xfrm>
          <a:prstGeom prst="frame">
            <a:avLst>
              <a:gd name="adj1" fmla="val 8981"/>
            </a:avLst>
          </a:prstGeom>
          <a:noFill/>
          <a:ln w="66675">
            <a:solidFill>
              <a:srgbClr val="0000FF"/>
            </a:solidFill>
          </a:ln>
        </p:spPr>
      </p:pic>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5123"/>
                                        </p:tgtEl>
                                        <p:attrNameLst>
                                          <p:attrName>style.visibility</p:attrName>
                                        </p:attrNameLst>
                                      </p:cBhvr>
                                      <p:to>
                                        <p:strVal val="visible"/>
                                      </p:to>
                                    </p:set>
                                    <p:anim calcmode="lin" valueType="num">
                                      <p:cBhvr>
                                        <p:cTn id="7" dur="3000" fill="hold"/>
                                        <p:tgtEl>
                                          <p:spTgt spid="5123"/>
                                        </p:tgtEl>
                                        <p:attrNameLst>
                                          <p:attrName>ppt_x</p:attrName>
                                        </p:attrNameLst>
                                      </p:cBhvr>
                                      <p:tavLst>
                                        <p:tav tm="0">
                                          <p:val>
                                            <p:strVal val="#ppt_x-#ppt_w/2"/>
                                          </p:val>
                                        </p:tav>
                                        <p:tav tm="100000">
                                          <p:val>
                                            <p:strVal val="#ppt_x"/>
                                          </p:val>
                                        </p:tav>
                                      </p:tavLst>
                                    </p:anim>
                                    <p:anim calcmode="lin" valueType="num">
                                      <p:cBhvr>
                                        <p:cTn id="8" dur="3000" fill="hold"/>
                                        <p:tgtEl>
                                          <p:spTgt spid="5123"/>
                                        </p:tgtEl>
                                        <p:attrNameLst>
                                          <p:attrName>ppt_y</p:attrName>
                                        </p:attrNameLst>
                                      </p:cBhvr>
                                      <p:tavLst>
                                        <p:tav tm="0">
                                          <p:val>
                                            <p:strVal val="#ppt_y"/>
                                          </p:val>
                                        </p:tav>
                                        <p:tav tm="100000">
                                          <p:val>
                                            <p:strVal val="#ppt_y"/>
                                          </p:val>
                                        </p:tav>
                                      </p:tavLst>
                                    </p:anim>
                                    <p:anim calcmode="lin" valueType="num">
                                      <p:cBhvr>
                                        <p:cTn id="9" dur="3000" fill="hold"/>
                                        <p:tgtEl>
                                          <p:spTgt spid="5123"/>
                                        </p:tgtEl>
                                        <p:attrNameLst>
                                          <p:attrName>ppt_w</p:attrName>
                                        </p:attrNameLst>
                                      </p:cBhvr>
                                      <p:tavLst>
                                        <p:tav tm="0">
                                          <p:val>
                                            <p:fltVal val="0"/>
                                          </p:val>
                                        </p:tav>
                                        <p:tav tm="100000">
                                          <p:val>
                                            <p:strVal val="#ppt_w"/>
                                          </p:val>
                                        </p:tav>
                                      </p:tavLst>
                                    </p:anim>
                                    <p:anim calcmode="lin" valueType="num">
                                      <p:cBhvr>
                                        <p:cTn id="10" dur="3000" fill="hold"/>
                                        <p:tgtEl>
                                          <p:spTgt spid="5123"/>
                                        </p:tgtEl>
                                        <p:attrNameLst>
                                          <p:attrName>ppt_h</p:attrName>
                                        </p:attrNameLst>
                                      </p:cBhvr>
                                      <p:tavLst>
                                        <p:tav tm="0">
                                          <p:val>
                                            <p:strVal val="#ppt_h"/>
                                          </p:val>
                                        </p:tav>
                                        <p:tav tm="100000">
                                          <p:val>
                                            <p:strVal val="#ppt_h"/>
                                          </p:val>
                                        </p:tav>
                                      </p:tavLst>
                                    </p:anim>
                                  </p:childTnLst>
                                </p:cTn>
                              </p:par>
                              <p:par>
                                <p:cTn id="11" presetID="23" presetClass="entr" presetSubtype="16" fill="hold" nodeType="withEffect">
                                  <p:stCondLst>
                                    <p:cond delay="0"/>
                                  </p:stCondLst>
                                  <p:childTnLst>
                                    <p:set>
                                      <p:cBhvr>
                                        <p:cTn id="12" dur="1" fill="hold">
                                          <p:stCondLst>
                                            <p:cond delay="0"/>
                                          </p:stCondLst>
                                        </p:cTn>
                                        <p:tgtEl>
                                          <p:spTgt spid="5123"/>
                                        </p:tgtEl>
                                        <p:attrNameLst>
                                          <p:attrName>style.visibility</p:attrName>
                                        </p:attrNameLst>
                                      </p:cBhvr>
                                      <p:to>
                                        <p:strVal val="visible"/>
                                      </p:to>
                                    </p:set>
                                    <p:anim calcmode="lin" valueType="num">
                                      <p:cBhvr>
                                        <p:cTn id="13" dur="3000" fill="hold"/>
                                        <p:tgtEl>
                                          <p:spTgt spid="5123"/>
                                        </p:tgtEl>
                                        <p:attrNameLst>
                                          <p:attrName>ppt_w</p:attrName>
                                        </p:attrNameLst>
                                      </p:cBhvr>
                                      <p:tavLst>
                                        <p:tav tm="0">
                                          <p:val>
                                            <p:fltVal val="0"/>
                                          </p:val>
                                        </p:tav>
                                        <p:tav tm="100000">
                                          <p:val>
                                            <p:strVal val="#ppt_w"/>
                                          </p:val>
                                        </p:tav>
                                      </p:tavLst>
                                    </p:anim>
                                    <p:anim calcmode="lin" valueType="num">
                                      <p:cBhvr>
                                        <p:cTn id="14" dur="3000" fill="hold"/>
                                        <p:tgtEl>
                                          <p:spTgt spid="5123"/>
                                        </p:tgtEl>
                                        <p:attrNameLst>
                                          <p:attrName>ppt_h</p:attrName>
                                        </p:attrNameLst>
                                      </p:cBhvr>
                                      <p:tavLst>
                                        <p:tav tm="0">
                                          <p:val>
                                            <p:fltVal val="0"/>
                                          </p:val>
                                        </p:tav>
                                        <p:tav tm="100000">
                                          <p:val>
                                            <p:strVal val="#ppt_h"/>
                                          </p:val>
                                        </p:tav>
                                      </p:tavLst>
                                    </p:anim>
                                  </p:childTnLst>
                                </p:cTn>
                              </p:par>
                              <p:par>
                                <p:cTn id="15" presetID="2" presetClass="exit" presetSubtype="2" fill="hold" nodeType="withEffect">
                                  <p:stCondLst>
                                    <p:cond delay="3000"/>
                                  </p:stCondLst>
                                  <p:childTnLst>
                                    <p:anim calcmode="lin" valueType="num">
                                      <p:cBhvr additive="base">
                                        <p:cTn id="16" dur="3000"/>
                                        <p:tgtEl>
                                          <p:spTgt spid="5123"/>
                                        </p:tgtEl>
                                        <p:attrNameLst>
                                          <p:attrName>ppt_x</p:attrName>
                                        </p:attrNameLst>
                                      </p:cBhvr>
                                      <p:tavLst>
                                        <p:tav tm="0">
                                          <p:val>
                                            <p:strVal val="ppt_x"/>
                                          </p:val>
                                        </p:tav>
                                        <p:tav tm="100000">
                                          <p:val>
                                            <p:strVal val="1+ppt_w/2"/>
                                          </p:val>
                                        </p:tav>
                                      </p:tavLst>
                                    </p:anim>
                                    <p:anim calcmode="lin" valueType="num">
                                      <p:cBhvr additive="base">
                                        <p:cTn id="17" dur="3000"/>
                                        <p:tgtEl>
                                          <p:spTgt spid="5123"/>
                                        </p:tgtEl>
                                        <p:attrNameLst>
                                          <p:attrName>ppt_y</p:attrName>
                                        </p:attrNameLst>
                                      </p:cBhvr>
                                      <p:tavLst>
                                        <p:tav tm="0">
                                          <p:val>
                                            <p:strVal val="ppt_y"/>
                                          </p:val>
                                        </p:tav>
                                        <p:tav tm="100000">
                                          <p:val>
                                            <p:strVal val="ppt_y"/>
                                          </p:val>
                                        </p:tav>
                                      </p:tavLst>
                                    </p:anim>
                                    <p:set>
                                      <p:cBhvr>
                                        <p:cTn id="18" dur="1" fill="hold">
                                          <p:stCondLst>
                                            <p:cond delay="2999"/>
                                          </p:stCondLst>
                                        </p:cTn>
                                        <p:tgtEl>
                                          <p:spTgt spid="5123"/>
                                        </p:tgtEl>
                                        <p:attrNameLst>
                                          <p:attrName>style.visibility</p:attrName>
                                        </p:attrNameLst>
                                      </p:cBhvr>
                                      <p:to>
                                        <p:strVal val="hidden"/>
                                      </p:to>
                                    </p:set>
                                  </p:childTnLst>
                                </p:cTn>
                              </p:par>
                              <p:par>
                                <p:cTn id="19" presetID="17" presetClass="entr" presetSubtype="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ppt_x</p:attrName>
                                        </p:attrNameLst>
                                      </p:cBhvr>
                                      <p:tavLst>
                                        <p:tav tm="0">
                                          <p:val>
                                            <p:strVal val="#ppt_x+#ppt_w/2"/>
                                          </p:val>
                                        </p:tav>
                                        <p:tav tm="100000">
                                          <p:val>
                                            <p:strVal val="#ppt_x"/>
                                          </p:val>
                                        </p:tav>
                                      </p:tavLst>
                                    </p:anim>
                                    <p:anim calcmode="lin" valueType="num">
                                      <p:cBhvr>
                                        <p:cTn id="22" dur="5000" fill="hold"/>
                                        <p:tgtEl>
                                          <p:spTgt spid="4"/>
                                        </p:tgtEl>
                                        <p:attrNameLst>
                                          <p:attrName>ppt_y</p:attrName>
                                        </p:attrNameLst>
                                      </p:cBhvr>
                                      <p:tavLst>
                                        <p:tav tm="0">
                                          <p:val>
                                            <p:strVal val="#ppt_y"/>
                                          </p:val>
                                        </p:tav>
                                        <p:tav tm="100000">
                                          <p:val>
                                            <p:strVal val="#ppt_y"/>
                                          </p:val>
                                        </p:tav>
                                      </p:tavLst>
                                    </p:anim>
                                    <p:anim calcmode="lin" valueType="num">
                                      <p:cBhvr>
                                        <p:cTn id="23" dur="5000" fill="hold"/>
                                        <p:tgtEl>
                                          <p:spTgt spid="4"/>
                                        </p:tgtEl>
                                        <p:attrNameLst>
                                          <p:attrName>ppt_w</p:attrName>
                                        </p:attrNameLst>
                                      </p:cBhvr>
                                      <p:tavLst>
                                        <p:tav tm="0">
                                          <p:val>
                                            <p:fltVal val="0"/>
                                          </p:val>
                                        </p:tav>
                                        <p:tav tm="100000">
                                          <p:val>
                                            <p:strVal val="#ppt_w"/>
                                          </p:val>
                                        </p:tav>
                                      </p:tavLst>
                                    </p:anim>
                                    <p:anim calcmode="lin" valueType="num">
                                      <p:cBhvr>
                                        <p:cTn id="24" dur="5000" fill="hold"/>
                                        <p:tgtEl>
                                          <p:spTgt spid="4"/>
                                        </p:tgtEl>
                                        <p:attrNameLst>
                                          <p:attrName>ppt_h</p:attrName>
                                        </p:attrNameLst>
                                      </p:cBhvr>
                                      <p:tavLst>
                                        <p:tav tm="0">
                                          <p:val>
                                            <p:strVal val="#ppt_h"/>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0" fill="hold"/>
                                        <p:tgtEl>
                                          <p:spTgt spid="4"/>
                                        </p:tgtEl>
                                        <p:attrNameLst>
                                          <p:attrName>ppt_w</p:attrName>
                                        </p:attrNameLst>
                                      </p:cBhvr>
                                      <p:tavLst>
                                        <p:tav tm="0">
                                          <p:val>
                                            <p:fltVal val="0"/>
                                          </p:val>
                                        </p:tav>
                                        <p:tav tm="100000">
                                          <p:val>
                                            <p:strVal val="#ppt_w"/>
                                          </p:val>
                                        </p:tav>
                                      </p:tavLst>
                                    </p:anim>
                                    <p:anim calcmode="lin" valueType="num">
                                      <p:cBhvr>
                                        <p:cTn id="28" dur="5000" fill="hold"/>
                                        <p:tgtEl>
                                          <p:spTgt spid="4"/>
                                        </p:tgtEl>
                                        <p:attrNameLst>
                                          <p:attrName>ppt_h</p:attrName>
                                        </p:attrNameLst>
                                      </p:cBhvr>
                                      <p:tavLst>
                                        <p:tav tm="0">
                                          <p:val>
                                            <p:fltVal val="0"/>
                                          </p:val>
                                        </p:tav>
                                        <p:tav tm="100000">
                                          <p:val>
                                            <p:strVal val="#ppt_h"/>
                                          </p:val>
                                        </p:tav>
                                      </p:tavLst>
                                    </p:anim>
                                  </p:childTnLst>
                                </p:cTn>
                              </p:par>
                              <p:par>
                                <p:cTn id="29" presetID="2" presetClass="exit" presetSubtype="8" fill="hold" nodeType="withEffect">
                                  <p:stCondLst>
                                    <p:cond delay="3000"/>
                                  </p:stCondLst>
                                  <p:childTnLst>
                                    <p:anim calcmode="lin" valueType="num">
                                      <p:cBhvr additive="base">
                                        <p:cTn id="30" dur="3000"/>
                                        <p:tgtEl>
                                          <p:spTgt spid="4"/>
                                        </p:tgtEl>
                                        <p:attrNameLst>
                                          <p:attrName>ppt_x</p:attrName>
                                        </p:attrNameLst>
                                      </p:cBhvr>
                                      <p:tavLst>
                                        <p:tav tm="0">
                                          <p:val>
                                            <p:strVal val="ppt_x"/>
                                          </p:val>
                                        </p:tav>
                                        <p:tav tm="100000">
                                          <p:val>
                                            <p:strVal val="0-ppt_w/2"/>
                                          </p:val>
                                        </p:tav>
                                      </p:tavLst>
                                    </p:anim>
                                    <p:anim calcmode="lin" valueType="num">
                                      <p:cBhvr additive="base">
                                        <p:cTn id="31" dur="3000"/>
                                        <p:tgtEl>
                                          <p:spTgt spid="4"/>
                                        </p:tgtEl>
                                        <p:attrNameLst>
                                          <p:attrName>ppt_y</p:attrName>
                                        </p:attrNameLst>
                                      </p:cBhvr>
                                      <p:tavLst>
                                        <p:tav tm="0">
                                          <p:val>
                                            <p:strVal val="ppt_y"/>
                                          </p:val>
                                        </p:tav>
                                        <p:tav tm="100000">
                                          <p:val>
                                            <p:strVal val="ppt_y"/>
                                          </p:val>
                                        </p:tav>
                                      </p:tavLst>
                                    </p:anim>
                                    <p:set>
                                      <p:cBhvr>
                                        <p:cTn id="32" dur="1" fill="hold">
                                          <p:stCondLst>
                                            <p:cond delay="2999"/>
                                          </p:stCondLst>
                                        </p:cTn>
                                        <p:tgtEl>
                                          <p:spTgt spid="4"/>
                                        </p:tgtEl>
                                        <p:attrNameLst>
                                          <p:attrName>style.visibility</p:attrName>
                                        </p:attrNameLst>
                                      </p:cBhvr>
                                      <p:to>
                                        <p:strVal val="hidden"/>
                                      </p:to>
                                    </p:set>
                                  </p:childTnLst>
                                </p:cTn>
                              </p:par>
                              <p:par>
                                <p:cTn id="33" presetID="17" presetClass="entr" presetSubtype="1"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0" fill="hold"/>
                                        <p:tgtEl>
                                          <p:spTgt spid="5"/>
                                        </p:tgtEl>
                                        <p:attrNameLst>
                                          <p:attrName>ppt_x</p:attrName>
                                        </p:attrNameLst>
                                      </p:cBhvr>
                                      <p:tavLst>
                                        <p:tav tm="0">
                                          <p:val>
                                            <p:strVal val="#ppt_x"/>
                                          </p:val>
                                        </p:tav>
                                        <p:tav tm="100000">
                                          <p:val>
                                            <p:strVal val="#ppt_x"/>
                                          </p:val>
                                        </p:tav>
                                      </p:tavLst>
                                    </p:anim>
                                    <p:anim calcmode="lin" valueType="num">
                                      <p:cBhvr>
                                        <p:cTn id="36" dur="5000" fill="hold"/>
                                        <p:tgtEl>
                                          <p:spTgt spid="5"/>
                                        </p:tgtEl>
                                        <p:attrNameLst>
                                          <p:attrName>ppt_y</p:attrName>
                                        </p:attrNameLst>
                                      </p:cBhvr>
                                      <p:tavLst>
                                        <p:tav tm="0">
                                          <p:val>
                                            <p:strVal val="#ppt_y-#ppt_h/2"/>
                                          </p:val>
                                        </p:tav>
                                        <p:tav tm="100000">
                                          <p:val>
                                            <p:strVal val="#ppt_y"/>
                                          </p:val>
                                        </p:tav>
                                      </p:tavLst>
                                    </p:anim>
                                    <p:anim calcmode="lin" valueType="num">
                                      <p:cBhvr>
                                        <p:cTn id="37" dur="5000" fill="hold"/>
                                        <p:tgtEl>
                                          <p:spTgt spid="5"/>
                                        </p:tgtEl>
                                        <p:attrNameLst>
                                          <p:attrName>ppt_w</p:attrName>
                                        </p:attrNameLst>
                                      </p:cBhvr>
                                      <p:tavLst>
                                        <p:tav tm="0">
                                          <p:val>
                                            <p:strVal val="#ppt_w"/>
                                          </p:val>
                                        </p:tav>
                                        <p:tav tm="100000">
                                          <p:val>
                                            <p:strVal val="#ppt_w"/>
                                          </p:val>
                                        </p:tav>
                                      </p:tavLst>
                                    </p:anim>
                                    <p:anim calcmode="lin" valueType="num">
                                      <p:cBhvr>
                                        <p:cTn id="38" dur="5000" fill="hold"/>
                                        <p:tgtEl>
                                          <p:spTgt spid="5"/>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p:cTn id="41" dur="5000" fill="hold"/>
                                        <p:tgtEl>
                                          <p:spTgt spid="5"/>
                                        </p:tgtEl>
                                        <p:attrNameLst>
                                          <p:attrName>ppt_w</p:attrName>
                                        </p:attrNameLst>
                                      </p:cBhvr>
                                      <p:tavLst>
                                        <p:tav tm="0">
                                          <p:val>
                                            <p:fltVal val="0"/>
                                          </p:val>
                                        </p:tav>
                                        <p:tav tm="100000">
                                          <p:val>
                                            <p:strVal val="#ppt_w"/>
                                          </p:val>
                                        </p:tav>
                                      </p:tavLst>
                                    </p:anim>
                                    <p:anim calcmode="lin" valueType="num">
                                      <p:cBhvr>
                                        <p:cTn id="42" dur="5000" fill="hold"/>
                                        <p:tgtEl>
                                          <p:spTgt spid="5"/>
                                        </p:tgtEl>
                                        <p:attrNameLst>
                                          <p:attrName>ppt_h</p:attrName>
                                        </p:attrNameLst>
                                      </p:cBhvr>
                                      <p:tavLst>
                                        <p:tav tm="0">
                                          <p:val>
                                            <p:fltVal val="0"/>
                                          </p:val>
                                        </p:tav>
                                        <p:tav tm="100000">
                                          <p:val>
                                            <p:strVal val="#ppt_h"/>
                                          </p:val>
                                        </p:tav>
                                      </p:tavLst>
                                    </p:anim>
                                  </p:childTnLst>
                                </p:cTn>
                              </p:par>
                              <p:par>
                                <p:cTn id="43" presetID="2" presetClass="exit" presetSubtype="4" fill="hold" nodeType="withEffect">
                                  <p:stCondLst>
                                    <p:cond delay="3000"/>
                                  </p:stCondLst>
                                  <p:childTnLst>
                                    <p:anim calcmode="lin" valueType="num">
                                      <p:cBhvr additive="base">
                                        <p:cTn id="44" dur="3000"/>
                                        <p:tgtEl>
                                          <p:spTgt spid="5"/>
                                        </p:tgtEl>
                                        <p:attrNameLst>
                                          <p:attrName>ppt_x</p:attrName>
                                        </p:attrNameLst>
                                      </p:cBhvr>
                                      <p:tavLst>
                                        <p:tav tm="0">
                                          <p:val>
                                            <p:strVal val="ppt_x"/>
                                          </p:val>
                                        </p:tav>
                                        <p:tav tm="100000">
                                          <p:val>
                                            <p:strVal val="ppt_x"/>
                                          </p:val>
                                        </p:tav>
                                      </p:tavLst>
                                    </p:anim>
                                    <p:anim calcmode="lin" valueType="num">
                                      <p:cBhvr additive="base">
                                        <p:cTn id="45" dur="3000"/>
                                        <p:tgtEl>
                                          <p:spTgt spid="5"/>
                                        </p:tgtEl>
                                        <p:attrNameLst>
                                          <p:attrName>ppt_y</p:attrName>
                                        </p:attrNameLst>
                                      </p:cBhvr>
                                      <p:tavLst>
                                        <p:tav tm="0">
                                          <p:val>
                                            <p:strVal val="ppt_y"/>
                                          </p:val>
                                        </p:tav>
                                        <p:tav tm="100000">
                                          <p:val>
                                            <p:strVal val="1+ppt_h/2"/>
                                          </p:val>
                                        </p:tav>
                                      </p:tavLst>
                                    </p:anim>
                                    <p:set>
                                      <p:cBhvr>
                                        <p:cTn id="46" dur="1" fill="hold">
                                          <p:stCondLst>
                                            <p:cond delay="2999"/>
                                          </p:stCondLst>
                                        </p:cTn>
                                        <p:tgtEl>
                                          <p:spTgt spid="5"/>
                                        </p:tgtEl>
                                        <p:attrNameLst>
                                          <p:attrName>style.visibility</p:attrName>
                                        </p:attrNameLst>
                                      </p:cBhvr>
                                      <p:to>
                                        <p:strVal val="hidden"/>
                                      </p:to>
                                    </p:set>
                                  </p:childTnLst>
                                </p:cTn>
                              </p:par>
                              <p:par>
                                <p:cTn id="47" presetID="17" presetClass="entr" presetSubtype="4"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5000" fill="hold"/>
                                        <p:tgtEl>
                                          <p:spTgt spid="6"/>
                                        </p:tgtEl>
                                        <p:attrNameLst>
                                          <p:attrName>ppt_x</p:attrName>
                                        </p:attrNameLst>
                                      </p:cBhvr>
                                      <p:tavLst>
                                        <p:tav tm="0">
                                          <p:val>
                                            <p:strVal val="#ppt_x"/>
                                          </p:val>
                                        </p:tav>
                                        <p:tav tm="100000">
                                          <p:val>
                                            <p:strVal val="#ppt_x"/>
                                          </p:val>
                                        </p:tav>
                                      </p:tavLst>
                                    </p:anim>
                                    <p:anim calcmode="lin" valueType="num">
                                      <p:cBhvr>
                                        <p:cTn id="50" dur="5000" fill="hold"/>
                                        <p:tgtEl>
                                          <p:spTgt spid="6"/>
                                        </p:tgtEl>
                                        <p:attrNameLst>
                                          <p:attrName>ppt_y</p:attrName>
                                        </p:attrNameLst>
                                      </p:cBhvr>
                                      <p:tavLst>
                                        <p:tav tm="0">
                                          <p:val>
                                            <p:strVal val="#ppt_y+#ppt_h/2"/>
                                          </p:val>
                                        </p:tav>
                                        <p:tav tm="100000">
                                          <p:val>
                                            <p:strVal val="#ppt_y"/>
                                          </p:val>
                                        </p:tav>
                                      </p:tavLst>
                                    </p:anim>
                                    <p:anim calcmode="lin" valueType="num">
                                      <p:cBhvr>
                                        <p:cTn id="51" dur="5000" fill="hold"/>
                                        <p:tgtEl>
                                          <p:spTgt spid="6"/>
                                        </p:tgtEl>
                                        <p:attrNameLst>
                                          <p:attrName>ppt_w</p:attrName>
                                        </p:attrNameLst>
                                      </p:cBhvr>
                                      <p:tavLst>
                                        <p:tav tm="0">
                                          <p:val>
                                            <p:strVal val="#ppt_w"/>
                                          </p:val>
                                        </p:tav>
                                        <p:tav tm="100000">
                                          <p:val>
                                            <p:strVal val="#ppt_w"/>
                                          </p:val>
                                        </p:tav>
                                      </p:tavLst>
                                    </p:anim>
                                    <p:anim calcmode="lin" valueType="num">
                                      <p:cBhvr>
                                        <p:cTn id="52" dur="5000" fill="hold"/>
                                        <p:tgtEl>
                                          <p:spTgt spid="6"/>
                                        </p:tgtEl>
                                        <p:attrNameLst>
                                          <p:attrName>ppt_h</p:attrName>
                                        </p:attrNameLst>
                                      </p:cBhvr>
                                      <p:tavLst>
                                        <p:tav tm="0">
                                          <p:val>
                                            <p:fltVal val="0"/>
                                          </p:val>
                                        </p:tav>
                                        <p:tav tm="100000">
                                          <p:val>
                                            <p:strVal val="#ppt_h"/>
                                          </p:val>
                                        </p:tav>
                                      </p:tavLst>
                                    </p:anim>
                                  </p:childTnLst>
                                </p:cTn>
                              </p:par>
                              <p:par>
                                <p:cTn id="53" presetID="23" presetClass="entr" presetSubtype="16"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p:cTn id="55" dur="5000" fill="hold"/>
                                        <p:tgtEl>
                                          <p:spTgt spid="6"/>
                                        </p:tgtEl>
                                        <p:attrNameLst>
                                          <p:attrName>ppt_w</p:attrName>
                                        </p:attrNameLst>
                                      </p:cBhvr>
                                      <p:tavLst>
                                        <p:tav tm="0">
                                          <p:val>
                                            <p:fltVal val="0"/>
                                          </p:val>
                                        </p:tav>
                                        <p:tav tm="100000">
                                          <p:val>
                                            <p:strVal val="#ppt_w"/>
                                          </p:val>
                                        </p:tav>
                                      </p:tavLst>
                                    </p:anim>
                                    <p:anim calcmode="lin" valueType="num">
                                      <p:cBhvr>
                                        <p:cTn id="56" dur="5000" fill="hold"/>
                                        <p:tgtEl>
                                          <p:spTgt spid="6"/>
                                        </p:tgtEl>
                                        <p:attrNameLst>
                                          <p:attrName>ppt_h</p:attrName>
                                        </p:attrNameLst>
                                      </p:cBhvr>
                                      <p:tavLst>
                                        <p:tav tm="0">
                                          <p:val>
                                            <p:fltVal val="0"/>
                                          </p:val>
                                        </p:tav>
                                        <p:tav tm="100000">
                                          <p:val>
                                            <p:strVal val="#ppt_h"/>
                                          </p:val>
                                        </p:tav>
                                      </p:tavLst>
                                    </p:anim>
                                  </p:childTnLst>
                                </p:cTn>
                              </p:par>
                              <p:par>
                                <p:cTn id="57" presetID="2" presetClass="exit" presetSubtype="1" fill="hold" nodeType="withEffect">
                                  <p:stCondLst>
                                    <p:cond delay="3000"/>
                                  </p:stCondLst>
                                  <p:childTnLst>
                                    <p:anim calcmode="lin" valueType="num">
                                      <p:cBhvr additive="base">
                                        <p:cTn id="58" dur="3000"/>
                                        <p:tgtEl>
                                          <p:spTgt spid="6"/>
                                        </p:tgtEl>
                                        <p:attrNameLst>
                                          <p:attrName>ppt_x</p:attrName>
                                        </p:attrNameLst>
                                      </p:cBhvr>
                                      <p:tavLst>
                                        <p:tav tm="0">
                                          <p:val>
                                            <p:strVal val="ppt_x"/>
                                          </p:val>
                                        </p:tav>
                                        <p:tav tm="100000">
                                          <p:val>
                                            <p:strVal val="ppt_x"/>
                                          </p:val>
                                        </p:tav>
                                      </p:tavLst>
                                    </p:anim>
                                    <p:anim calcmode="lin" valueType="num">
                                      <p:cBhvr additive="base">
                                        <p:cTn id="59" dur="3000"/>
                                        <p:tgtEl>
                                          <p:spTgt spid="6"/>
                                        </p:tgtEl>
                                        <p:attrNameLst>
                                          <p:attrName>ppt_y</p:attrName>
                                        </p:attrNameLst>
                                      </p:cBhvr>
                                      <p:tavLst>
                                        <p:tav tm="0">
                                          <p:val>
                                            <p:strVal val="ppt_y"/>
                                          </p:val>
                                        </p:tav>
                                        <p:tav tm="100000">
                                          <p:val>
                                            <p:strVal val="0-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3" presetClass="entr" presetSubtype="16" fill="hold" nodeType="withEffect">
                                  <p:stCondLst>
                                    <p:cond delay="3000"/>
                                  </p:stCondLst>
                                  <p:childTnLst>
                                    <p:set>
                                      <p:cBhvr>
                                        <p:cTn id="62" dur="1" fill="hold">
                                          <p:stCondLst>
                                            <p:cond delay="0"/>
                                          </p:stCondLst>
                                        </p:cTn>
                                        <p:tgtEl>
                                          <p:spTgt spid="8"/>
                                        </p:tgtEl>
                                        <p:attrNameLst>
                                          <p:attrName>style.visibility</p:attrName>
                                        </p:attrNameLst>
                                      </p:cBhvr>
                                      <p:to>
                                        <p:strVal val="visible"/>
                                      </p:to>
                                    </p:set>
                                    <p:anim calcmode="lin" valueType="num">
                                      <p:cBhvr>
                                        <p:cTn id="63" dur="3000" fill="hold"/>
                                        <p:tgtEl>
                                          <p:spTgt spid="8"/>
                                        </p:tgtEl>
                                        <p:attrNameLst>
                                          <p:attrName>ppt_w</p:attrName>
                                        </p:attrNameLst>
                                      </p:cBhvr>
                                      <p:tavLst>
                                        <p:tav tm="0">
                                          <p:val>
                                            <p:fltVal val="0"/>
                                          </p:val>
                                        </p:tav>
                                        <p:tav tm="100000">
                                          <p:val>
                                            <p:strVal val="#ppt_w"/>
                                          </p:val>
                                        </p:tav>
                                      </p:tavLst>
                                    </p:anim>
                                    <p:anim calcmode="lin" valueType="num">
                                      <p:cBhvr>
                                        <p:cTn id="64" dur="3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estaticos.elperiodico.com/resources/jpg/1/8/emma-morano-verbania-norte-italia-pasado-dia-1463567952381.jpg"/>
          <p:cNvPicPr>
            <a:picLocks noChangeAspect="1" noChangeArrowheads="1"/>
          </p:cNvPicPr>
          <p:nvPr/>
        </p:nvPicPr>
        <p:blipFill>
          <a:blip r:embed="rId2"/>
          <a:srcRect/>
          <a:stretch>
            <a:fillRect/>
          </a:stretch>
        </p:blipFill>
        <p:spPr bwMode="auto">
          <a:xfrm>
            <a:off x="1" y="0"/>
            <a:ext cx="9119822" cy="6858000"/>
          </a:xfrm>
          <a:prstGeom prst="rect">
            <a:avLst/>
          </a:prstGeom>
          <a:noFill/>
        </p:spPr>
      </p:pic>
    </p:spTree>
  </p:cSld>
  <p:clrMapOvr>
    <a:masterClrMapping/>
  </p:clrMapOvr>
  <p:transition spd="slow" advTm="8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mis-coletas.com/wp-content/uploads/2016/06/viejis2.jpg"/>
          <p:cNvPicPr>
            <a:picLocks noChangeAspect="1" noChangeArrowheads="1"/>
          </p:cNvPicPr>
          <p:nvPr/>
        </p:nvPicPr>
        <p:blipFill>
          <a:blip r:embed="rId2"/>
          <a:srcRect/>
          <a:stretch>
            <a:fillRect/>
          </a:stretch>
        </p:blipFill>
        <p:spPr bwMode="auto">
          <a:xfrm>
            <a:off x="0" y="0"/>
            <a:ext cx="9158313" cy="6858000"/>
          </a:xfrm>
          <a:prstGeom prst="rect">
            <a:avLst/>
          </a:prstGeom>
          <a:noFill/>
        </p:spPr>
      </p:pic>
      <p:sp>
        <p:nvSpPr>
          <p:cNvPr id="6" name="5 Marco"/>
          <p:cNvSpPr/>
          <p:nvPr/>
        </p:nvSpPr>
        <p:spPr>
          <a:xfrm>
            <a:off x="0" y="1143000"/>
            <a:ext cx="9144000" cy="1071563"/>
          </a:xfrm>
          <a:prstGeom prst="frame">
            <a:avLst>
              <a:gd name="adj1" fmla="val 3603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0" y="2348880"/>
            <a:ext cx="9144000" cy="1071563"/>
          </a:xfrm>
          <a:prstGeom prst="frame">
            <a:avLst>
              <a:gd name="adj1" fmla="val 36030"/>
            </a:avLst>
          </a:prstGeom>
          <a:solidFill>
            <a:srgbClr val="36EF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0" y="3500438"/>
            <a:ext cx="9144000" cy="1071562"/>
          </a:xfrm>
          <a:prstGeom prst="frame">
            <a:avLst>
              <a:gd name="adj1" fmla="val 3603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0" y="4643438"/>
            <a:ext cx="9144000" cy="1071562"/>
          </a:xfrm>
          <a:prstGeom prst="frame">
            <a:avLst>
              <a:gd name="adj1" fmla="val 36030"/>
            </a:avLst>
          </a:prstGeom>
          <a:solidFill>
            <a:srgbClr val="36EF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0" y="5786438"/>
            <a:ext cx="9144000" cy="1071562"/>
          </a:xfrm>
          <a:prstGeom prst="frame">
            <a:avLst>
              <a:gd name="adj1" fmla="val 3603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0" y="0"/>
            <a:ext cx="9144000" cy="1071563"/>
          </a:xfrm>
          <a:prstGeom prst="frame">
            <a:avLst>
              <a:gd name="adj1" fmla="val 36030"/>
            </a:avLst>
          </a:prstGeom>
          <a:solidFill>
            <a:srgbClr val="36EF0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0"/>
                                  </p:stCondLst>
                                  <p:childTnLst>
                                    <p:animEffect transition="out" filter="barn(in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21" fill="hold" nodeType="withEffect">
                                  <p:stCondLst>
                                    <p:cond delay="0"/>
                                  </p:stCondLst>
                                  <p:childTnLst>
                                    <p:animEffect transition="out" filter="barn(in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6" presetClass="exit" presetSubtype="21" fill="hold" nodeType="withEffect">
                                  <p:stCondLst>
                                    <p:cond delay="0"/>
                                  </p:stCondLst>
                                  <p:childTnLst>
                                    <p:animEffect transition="out" filter="barn(in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16" presetClass="exit" presetSubtype="21" fill="hold" nodeType="withEffect">
                                  <p:stCondLst>
                                    <p:cond delay="0"/>
                                  </p:stCondLst>
                                  <p:childTnLst>
                                    <p:animEffect transition="out" filter="barn(in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6" presetClass="exit" presetSubtype="21" fill="hold" nodeType="withEffect">
                                  <p:stCondLst>
                                    <p:cond delay="0"/>
                                  </p:stCondLst>
                                  <p:childTnLst>
                                    <p:animEffect transition="out" filter="barn(inVertic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16" presetClass="entr" presetSubtype="37"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outVertical)">
                                      <p:cBhvr>
                                        <p:cTn id="22" dur="5000"/>
                                        <p:tgtEl>
                                          <p:spTgt spid="11"/>
                                        </p:tgtEl>
                                      </p:cBhvr>
                                    </p:animEffect>
                                  </p:childTnLst>
                                </p:cTn>
                              </p:par>
                              <p:par>
                                <p:cTn id="23" presetID="16" presetClass="exit" presetSubtype="21" fill="hold" nodeType="withEffect">
                                  <p:stCondLst>
                                    <p:cond delay="0"/>
                                  </p:stCondLst>
                                  <p:childTnLst>
                                    <p:animEffect transition="out" filter="barn(inVertic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144001" cy="6858000"/>
          </a:xfrm>
          <a:prstGeom prst="rect">
            <a:avLst/>
          </a:prstGeom>
          <a:noFill/>
        </p:spPr>
      </p:pic>
      <p:pic>
        <p:nvPicPr>
          <p:cNvPr id="35842" name="Picture 2" descr="http://a.abcnews.com/images/Lifestyle/SPL_Emma_Morano4_ml_160517_4x3_992.jpg"/>
          <p:cNvPicPr>
            <a:picLocks noChangeAspect="1" noChangeArrowheads="1"/>
          </p:cNvPicPr>
          <p:nvPr/>
        </p:nvPicPr>
        <p:blipFill>
          <a:blip r:embed="rId3"/>
          <a:srcRect/>
          <a:stretch>
            <a:fillRect/>
          </a:stretch>
        </p:blipFill>
        <p:spPr bwMode="auto">
          <a:xfrm>
            <a:off x="928662" y="428604"/>
            <a:ext cx="7222272" cy="6056859"/>
          </a:xfrm>
          <a:prstGeom prst="rect">
            <a:avLst/>
          </a:prstGeom>
          <a:noFill/>
        </p:spPr>
      </p:pic>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 descr="http://www.elnuevoherald.com/noticias/curiosidades/7evuzh/picture77408217/ALTERNATES/FREE_640/ITALIA%20CURIOSIDADES%20(2)"/>
          <p:cNvPicPr>
            <a:picLocks noChangeAspect="1" noChangeArrowheads="1"/>
          </p:cNvPicPr>
          <p:nvPr/>
        </p:nvPicPr>
        <p:blipFill>
          <a:blip r:embed="rId2"/>
          <a:srcRect/>
          <a:stretch>
            <a:fillRect/>
          </a:stretch>
        </p:blipFill>
        <p:spPr bwMode="auto">
          <a:xfrm>
            <a:off x="0" y="0"/>
            <a:ext cx="9210804" cy="6858000"/>
          </a:xfrm>
          <a:prstGeom prst="rect">
            <a:avLst/>
          </a:prstGeom>
          <a:noFill/>
        </p:spPr>
      </p:pic>
      <p:sp>
        <p:nvSpPr>
          <p:cNvPr id="8" name="7 Rectángulo"/>
          <p:cNvSpPr/>
          <p:nvPr/>
        </p:nvSpPr>
        <p:spPr>
          <a:xfrm flipH="1">
            <a:off x="179388"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flipH="1">
            <a:off x="684213"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flipH="1">
            <a:off x="1187450"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flipH="1">
            <a:off x="1692275"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flipH="1">
            <a:off x="2195513"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flipH="1">
            <a:off x="2700338"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flipH="1">
            <a:off x="3203575"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flipH="1">
            <a:off x="3708400"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flipH="1">
            <a:off x="4211638"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flipH="1">
            <a:off x="4716463"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p:cNvSpPr/>
          <p:nvPr/>
        </p:nvSpPr>
        <p:spPr>
          <a:xfrm flipH="1">
            <a:off x="5219700"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p:cNvSpPr/>
          <p:nvPr/>
        </p:nvSpPr>
        <p:spPr>
          <a:xfrm flipH="1">
            <a:off x="5724525"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flipH="1">
            <a:off x="6227763" y="1773238"/>
            <a:ext cx="28575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Rectángulo"/>
          <p:cNvSpPr/>
          <p:nvPr/>
        </p:nvSpPr>
        <p:spPr>
          <a:xfrm flipH="1">
            <a:off x="6659563"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Rectángulo"/>
          <p:cNvSpPr/>
          <p:nvPr/>
        </p:nvSpPr>
        <p:spPr>
          <a:xfrm flipH="1">
            <a:off x="7164388" y="1773238"/>
            <a:ext cx="28575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Rectángulo"/>
          <p:cNvSpPr/>
          <p:nvPr/>
        </p:nvSpPr>
        <p:spPr>
          <a:xfrm flipH="1">
            <a:off x="7596188" y="1773238"/>
            <a:ext cx="271462"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Rectángulo"/>
          <p:cNvSpPr/>
          <p:nvPr/>
        </p:nvSpPr>
        <p:spPr>
          <a:xfrm flipH="1">
            <a:off x="8027988" y="1773238"/>
            <a:ext cx="28575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Rectángulo"/>
          <p:cNvSpPr/>
          <p:nvPr/>
        </p:nvSpPr>
        <p:spPr>
          <a:xfrm flipH="1">
            <a:off x="8459788" y="1773238"/>
            <a:ext cx="285750" cy="3286125"/>
          </a:xfrm>
          <a:prstGeom prst="rect">
            <a:avLst/>
          </a:prstGeom>
          <a:solidFill>
            <a:srgbClr val="DEA900">
              <a:alpha val="65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Rectángulo"/>
          <p:cNvSpPr/>
          <p:nvPr/>
        </p:nvSpPr>
        <p:spPr>
          <a:xfrm flipH="1">
            <a:off x="8858250" y="1773238"/>
            <a:ext cx="28575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0-#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0-#ppt_w/2"/>
                                          </p:val>
                                        </p:tav>
                                        <p:tav tm="100000">
                                          <p:val>
                                            <p:strVal val="#ppt_x"/>
                                          </p:val>
                                        </p:tav>
                                      </p:tavLst>
                                    </p:anim>
                                    <p:anim calcmode="lin" valueType="num">
                                      <p:cBhvr additive="base">
                                        <p:cTn id="12" dur="30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0-#ppt_w/2"/>
                                          </p:val>
                                        </p:tav>
                                        <p:tav tm="100000">
                                          <p:val>
                                            <p:strVal val="#ppt_x"/>
                                          </p:val>
                                        </p:tav>
                                      </p:tavLst>
                                    </p:anim>
                                    <p:anim calcmode="lin" valueType="num">
                                      <p:cBhvr additive="base">
                                        <p:cTn id="16" dur="3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0-#ppt_w/2"/>
                                          </p:val>
                                        </p:tav>
                                        <p:tav tm="100000">
                                          <p:val>
                                            <p:strVal val="#ppt_x"/>
                                          </p:val>
                                        </p:tav>
                                      </p:tavLst>
                                    </p:anim>
                                    <p:anim calcmode="lin" valueType="num">
                                      <p:cBhvr additive="base">
                                        <p:cTn id="28" dur="30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3000" fill="hold"/>
                                        <p:tgtEl>
                                          <p:spTgt spid="14"/>
                                        </p:tgtEl>
                                        <p:attrNameLst>
                                          <p:attrName>ppt_x</p:attrName>
                                        </p:attrNameLst>
                                      </p:cBhvr>
                                      <p:tavLst>
                                        <p:tav tm="0">
                                          <p:val>
                                            <p:strVal val="0-#ppt_w/2"/>
                                          </p:val>
                                        </p:tav>
                                        <p:tav tm="100000">
                                          <p:val>
                                            <p:strVal val="#ppt_x"/>
                                          </p:val>
                                        </p:tav>
                                      </p:tavLst>
                                    </p:anim>
                                    <p:anim calcmode="lin" valueType="num">
                                      <p:cBhvr additive="base">
                                        <p:cTn id="32" dur="30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3000" fill="hold"/>
                                        <p:tgtEl>
                                          <p:spTgt spid="15"/>
                                        </p:tgtEl>
                                        <p:attrNameLst>
                                          <p:attrName>ppt_x</p:attrName>
                                        </p:attrNameLst>
                                      </p:cBhvr>
                                      <p:tavLst>
                                        <p:tav tm="0">
                                          <p:val>
                                            <p:strVal val="0-#ppt_w/2"/>
                                          </p:val>
                                        </p:tav>
                                        <p:tav tm="100000">
                                          <p:val>
                                            <p:strVal val="#ppt_x"/>
                                          </p:val>
                                        </p:tav>
                                      </p:tavLst>
                                    </p:anim>
                                    <p:anim calcmode="lin" valueType="num">
                                      <p:cBhvr additive="base">
                                        <p:cTn id="36" dur="3000" fill="hold"/>
                                        <p:tgtEl>
                                          <p:spTgt spid="15"/>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3000" fill="hold"/>
                                        <p:tgtEl>
                                          <p:spTgt spid="16"/>
                                        </p:tgtEl>
                                        <p:attrNameLst>
                                          <p:attrName>ppt_x</p:attrName>
                                        </p:attrNameLst>
                                      </p:cBhvr>
                                      <p:tavLst>
                                        <p:tav tm="0">
                                          <p:val>
                                            <p:strVal val="0-#ppt_w/2"/>
                                          </p:val>
                                        </p:tav>
                                        <p:tav tm="100000">
                                          <p:val>
                                            <p:strVal val="#ppt_x"/>
                                          </p:val>
                                        </p:tav>
                                      </p:tavLst>
                                    </p:anim>
                                    <p:anim calcmode="lin" valueType="num">
                                      <p:cBhvr additive="base">
                                        <p:cTn id="40" dur="3000" fill="hold"/>
                                        <p:tgtEl>
                                          <p:spTgt spid="16"/>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3000" fill="hold"/>
                                        <p:tgtEl>
                                          <p:spTgt spid="17"/>
                                        </p:tgtEl>
                                        <p:attrNameLst>
                                          <p:attrName>ppt_x</p:attrName>
                                        </p:attrNameLst>
                                      </p:cBhvr>
                                      <p:tavLst>
                                        <p:tav tm="0">
                                          <p:val>
                                            <p:strVal val="0-#ppt_w/2"/>
                                          </p:val>
                                        </p:tav>
                                        <p:tav tm="100000">
                                          <p:val>
                                            <p:strVal val="#ppt_x"/>
                                          </p:val>
                                        </p:tav>
                                      </p:tavLst>
                                    </p:anim>
                                    <p:anim calcmode="lin" valueType="num">
                                      <p:cBhvr additive="base">
                                        <p:cTn id="44" dur="3000" fill="hold"/>
                                        <p:tgtEl>
                                          <p:spTgt spid="1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3000" fill="hold"/>
                                        <p:tgtEl>
                                          <p:spTgt spid="18"/>
                                        </p:tgtEl>
                                        <p:attrNameLst>
                                          <p:attrName>ppt_x</p:attrName>
                                        </p:attrNameLst>
                                      </p:cBhvr>
                                      <p:tavLst>
                                        <p:tav tm="0">
                                          <p:val>
                                            <p:strVal val="0-#ppt_w/2"/>
                                          </p:val>
                                        </p:tav>
                                        <p:tav tm="100000">
                                          <p:val>
                                            <p:strVal val="#ppt_x"/>
                                          </p:val>
                                        </p:tav>
                                      </p:tavLst>
                                    </p:anim>
                                    <p:anim calcmode="lin" valueType="num">
                                      <p:cBhvr additive="base">
                                        <p:cTn id="48" dur="3000" fill="hold"/>
                                        <p:tgtEl>
                                          <p:spTgt spid="1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3000" fill="hold"/>
                                        <p:tgtEl>
                                          <p:spTgt spid="19"/>
                                        </p:tgtEl>
                                        <p:attrNameLst>
                                          <p:attrName>ppt_x</p:attrName>
                                        </p:attrNameLst>
                                      </p:cBhvr>
                                      <p:tavLst>
                                        <p:tav tm="0">
                                          <p:val>
                                            <p:strVal val="0-#ppt_w/2"/>
                                          </p:val>
                                        </p:tav>
                                        <p:tav tm="100000">
                                          <p:val>
                                            <p:strVal val="#ppt_x"/>
                                          </p:val>
                                        </p:tav>
                                      </p:tavLst>
                                    </p:anim>
                                    <p:anim calcmode="lin" valueType="num">
                                      <p:cBhvr additive="base">
                                        <p:cTn id="52" dur="3000" fill="hold"/>
                                        <p:tgtEl>
                                          <p:spTgt spid="19"/>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3000" fill="hold"/>
                                        <p:tgtEl>
                                          <p:spTgt spid="20"/>
                                        </p:tgtEl>
                                        <p:attrNameLst>
                                          <p:attrName>ppt_x</p:attrName>
                                        </p:attrNameLst>
                                      </p:cBhvr>
                                      <p:tavLst>
                                        <p:tav tm="0">
                                          <p:val>
                                            <p:strVal val="0-#ppt_w/2"/>
                                          </p:val>
                                        </p:tav>
                                        <p:tav tm="100000">
                                          <p:val>
                                            <p:strVal val="#ppt_x"/>
                                          </p:val>
                                        </p:tav>
                                      </p:tavLst>
                                    </p:anim>
                                    <p:anim calcmode="lin" valueType="num">
                                      <p:cBhvr additive="base">
                                        <p:cTn id="56" dur="30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3000" fill="hold"/>
                                        <p:tgtEl>
                                          <p:spTgt spid="21"/>
                                        </p:tgtEl>
                                        <p:attrNameLst>
                                          <p:attrName>ppt_x</p:attrName>
                                        </p:attrNameLst>
                                      </p:cBhvr>
                                      <p:tavLst>
                                        <p:tav tm="0">
                                          <p:val>
                                            <p:strVal val="0-#ppt_w/2"/>
                                          </p:val>
                                        </p:tav>
                                        <p:tav tm="100000">
                                          <p:val>
                                            <p:strVal val="#ppt_x"/>
                                          </p:val>
                                        </p:tav>
                                      </p:tavLst>
                                    </p:anim>
                                    <p:anim calcmode="lin" valueType="num">
                                      <p:cBhvr additive="base">
                                        <p:cTn id="60" dur="3000" fill="hold"/>
                                        <p:tgtEl>
                                          <p:spTgt spid="21"/>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additive="base">
                                        <p:cTn id="63" dur="3000" fill="hold"/>
                                        <p:tgtEl>
                                          <p:spTgt spid="22"/>
                                        </p:tgtEl>
                                        <p:attrNameLst>
                                          <p:attrName>ppt_x</p:attrName>
                                        </p:attrNameLst>
                                      </p:cBhvr>
                                      <p:tavLst>
                                        <p:tav tm="0">
                                          <p:val>
                                            <p:strVal val="0-#ppt_w/2"/>
                                          </p:val>
                                        </p:tav>
                                        <p:tav tm="100000">
                                          <p:val>
                                            <p:strVal val="#ppt_x"/>
                                          </p:val>
                                        </p:tav>
                                      </p:tavLst>
                                    </p:anim>
                                    <p:anim calcmode="lin" valueType="num">
                                      <p:cBhvr additive="base">
                                        <p:cTn id="64" dur="3000" fill="hold"/>
                                        <p:tgtEl>
                                          <p:spTgt spid="2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3000" fill="hold"/>
                                        <p:tgtEl>
                                          <p:spTgt spid="23"/>
                                        </p:tgtEl>
                                        <p:attrNameLst>
                                          <p:attrName>ppt_x</p:attrName>
                                        </p:attrNameLst>
                                      </p:cBhvr>
                                      <p:tavLst>
                                        <p:tav tm="0">
                                          <p:val>
                                            <p:strVal val="0-#ppt_w/2"/>
                                          </p:val>
                                        </p:tav>
                                        <p:tav tm="100000">
                                          <p:val>
                                            <p:strVal val="#ppt_x"/>
                                          </p:val>
                                        </p:tav>
                                      </p:tavLst>
                                    </p:anim>
                                    <p:anim calcmode="lin" valueType="num">
                                      <p:cBhvr additive="base">
                                        <p:cTn id="68" dur="3000" fill="hold"/>
                                        <p:tgtEl>
                                          <p:spTgt spid="23"/>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additive="base">
                                        <p:cTn id="71" dur="3000" fill="hold"/>
                                        <p:tgtEl>
                                          <p:spTgt spid="24"/>
                                        </p:tgtEl>
                                        <p:attrNameLst>
                                          <p:attrName>ppt_x</p:attrName>
                                        </p:attrNameLst>
                                      </p:cBhvr>
                                      <p:tavLst>
                                        <p:tav tm="0">
                                          <p:val>
                                            <p:strVal val="0-#ppt_w/2"/>
                                          </p:val>
                                        </p:tav>
                                        <p:tav tm="100000">
                                          <p:val>
                                            <p:strVal val="#ppt_x"/>
                                          </p:val>
                                        </p:tav>
                                      </p:tavLst>
                                    </p:anim>
                                    <p:anim calcmode="lin" valueType="num">
                                      <p:cBhvr additive="base">
                                        <p:cTn id="72" dur="3000" fill="hold"/>
                                        <p:tgtEl>
                                          <p:spTgt spid="24"/>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25"/>
                                        </p:tgtEl>
                                        <p:attrNameLst>
                                          <p:attrName>style.visibility</p:attrName>
                                        </p:attrNameLst>
                                      </p:cBhvr>
                                      <p:to>
                                        <p:strVal val="visible"/>
                                      </p:to>
                                    </p:set>
                                    <p:anim calcmode="lin" valueType="num">
                                      <p:cBhvr additive="base">
                                        <p:cTn id="75" dur="3000" fill="hold"/>
                                        <p:tgtEl>
                                          <p:spTgt spid="25"/>
                                        </p:tgtEl>
                                        <p:attrNameLst>
                                          <p:attrName>ppt_x</p:attrName>
                                        </p:attrNameLst>
                                      </p:cBhvr>
                                      <p:tavLst>
                                        <p:tav tm="0">
                                          <p:val>
                                            <p:strVal val="0-#ppt_w/2"/>
                                          </p:val>
                                        </p:tav>
                                        <p:tav tm="100000">
                                          <p:val>
                                            <p:strVal val="#ppt_x"/>
                                          </p:val>
                                        </p:tav>
                                      </p:tavLst>
                                    </p:anim>
                                    <p:anim calcmode="lin" valueType="num">
                                      <p:cBhvr additive="base">
                                        <p:cTn id="76" dur="3000" fill="hold"/>
                                        <p:tgtEl>
                                          <p:spTgt spid="25"/>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0"/>
                                  </p:stCondLst>
                                  <p:childTnLst>
                                    <p:set>
                                      <p:cBhvr>
                                        <p:cTn id="78" dur="1" fill="hold">
                                          <p:stCondLst>
                                            <p:cond delay="0"/>
                                          </p:stCondLst>
                                        </p:cTn>
                                        <p:tgtEl>
                                          <p:spTgt spid="26"/>
                                        </p:tgtEl>
                                        <p:attrNameLst>
                                          <p:attrName>style.visibility</p:attrName>
                                        </p:attrNameLst>
                                      </p:cBhvr>
                                      <p:to>
                                        <p:strVal val="visible"/>
                                      </p:to>
                                    </p:set>
                                    <p:anim calcmode="lin" valueType="num">
                                      <p:cBhvr additive="base">
                                        <p:cTn id="79" dur="3000" fill="hold"/>
                                        <p:tgtEl>
                                          <p:spTgt spid="26"/>
                                        </p:tgtEl>
                                        <p:attrNameLst>
                                          <p:attrName>ppt_x</p:attrName>
                                        </p:attrNameLst>
                                      </p:cBhvr>
                                      <p:tavLst>
                                        <p:tav tm="0">
                                          <p:val>
                                            <p:strVal val="0-#ppt_w/2"/>
                                          </p:val>
                                        </p:tav>
                                        <p:tav tm="100000">
                                          <p:val>
                                            <p:strVal val="#ppt_x"/>
                                          </p:val>
                                        </p:tav>
                                      </p:tavLst>
                                    </p:anim>
                                    <p:anim calcmode="lin" valueType="num">
                                      <p:cBhvr additive="base">
                                        <p:cTn id="80" dur="3000" fill="hold"/>
                                        <p:tgtEl>
                                          <p:spTgt spid="26"/>
                                        </p:tgtEl>
                                        <p:attrNameLst>
                                          <p:attrName>ppt_y</p:attrName>
                                        </p:attrNameLst>
                                      </p:cBhvr>
                                      <p:tavLst>
                                        <p:tav tm="0">
                                          <p:val>
                                            <p:strVal val="#ppt_y"/>
                                          </p:val>
                                        </p:tav>
                                        <p:tav tm="100000">
                                          <p:val>
                                            <p:strVal val="#ppt_y"/>
                                          </p:val>
                                        </p:tav>
                                      </p:tavLst>
                                    </p:anim>
                                  </p:childTnLst>
                                </p:cTn>
                              </p:par>
                              <p:par>
                                <p:cTn id="81" presetID="13" presetClass="entr" presetSubtype="16"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plus(in)">
                                      <p:cBhvr>
                                        <p:cTn id="83" dur="3000"/>
                                        <p:tgtEl>
                                          <p:spTgt spid="8"/>
                                        </p:tgtEl>
                                      </p:cBhvr>
                                    </p:animEffect>
                                  </p:childTnLst>
                                </p:cTn>
                              </p:par>
                              <p:par>
                                <p:cTn id="84" presetID="13" presetClass="entr" presetSubtype="16"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plus(in)">
                                      <p:cBhvr>
                                        <p:cTn id="86" dur="3000"/>
                                        <p:tgtEl>
                                          <p:spTgt spid="9"/>
                                        </p:tgtEl>
                                      </p:cBhvr>
                                    </p:animEffect>
                                  </p:childTnLst>
                                </p:cTn>
                              </p:par>
                              <p:par>
                                <p:cTn id="87" presetID="13" presetClass="entr" presetSubtype="16" fill="hold" nodeType="with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plus(in)">
                                      <p:cBhvr>
                                        <p:cTn id="89" dur="3000"/>
                                        <p:tgtEl>
                                          <p:spTgt spid="10"/>
                                        </p:tgtEl>
                                      </p:cBhvr>
                                    </p:animEffect>
                                  </p:childTnLst>
                                </p:cTn>
                              </p:par>
                              <p:par>
                                <p:cTn id="90" presetID="13" presetClass="entr" presetSubtype="16" fill="hold"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plus(in)">
                                      <p:cBhvr>
                                        <p:cTn id="92" dur="3000"/>
                                        <p:tgtEl>
                                          <p:spTgt spid="11"/>
                                        </p:tgtEl>
                                      </p:cBhvr>
                                    </p:animEffect>
                                  </p:childTnLst>
                                </p:cTn>
                              </p:par>
                              <p:par>
                                <p:cTn id="93" presetID="13" presetClass="entr" presetSubtype="16" fill="hold"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plus(in)">
                                      <p:cBhvr>
                                        <p:cTn id="95" dur="3000"/>
                                        <p:tgtEl>
                                          <p:spTgt spid="12"/>
                                        </p:tgtEl>
                                      </p:cBhvr>
                                    </p:animEffect>
                                  </p:childTnLst>
                                </p:cTn>
                              </p:par>
                              <p:par>
                                <p:cTn id="96" presetID="13" presetClass="entr" presetSubtype="16"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plus(in)">
                                      <p:cBhvr>
                                        <p:cTn id="98" dur="3000"/>
                                        <p:tgtEl>
                                          <p:spTgt spid="13"/>
                                        </p:tgtEl>
                                      </p:cBhvr>
                                    </p:animEffect>
                                  </p:childTnLst>
                                </p:cTn>
                              </p:par>
                              <p:par>
                                <p:cTn id="99" presetID="13" presetClass="entr" presetSubtype="16" fill="hold"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plus(in)">
                                      <p:cBhvr>
                                        <p:cTn id="101" dur="3000"/>
                                        <p:tgtEl>
                                          <p:spTgt spid="14"/>
                                        </p:tgtEl>
                                      </p:cBhvr>
                                    </p:animEffect>
                                  </p:childTnLst>
                                </p:cTn>
                              </p:par>
                              <p:par>
                                <p:cTn id="102" presetID="13" presetClass="entr" presetSubtype="16" fill="hold"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plus(in)">
                                      <p:cBhvr>
                                        <p:cTn id="104" dur="3000"/>
                                        <p:tgtEl>
                                          <p:spTgt spid="15"/>
                                        </p:tgtEl>
                                      </p:cBhvr>
                                    </p:animEffect>
                                  </p:childTnLst>
                                </p:cTn>
                              </p:par>
                              <p:par>
                                <p:cTn id="105" presetID="13" presetClass="entr" presetSubtype="16" fill="hold" nodeType="with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plus(in)">
                                      <p:cBhvr>
                                        <p:cTn id="107" dur="3000"/>
                                        <p:tgtEl>
                                          <p:spTgt spid="16"/>
                                        </p:tgtEl>
                                      </p:cBhvr>
                                    </p:animEffect>
                                  </p:childTnLst>
                                </p:cTn>
                              </p:par>
                              <p:par>
                                <p:cTn id="108" presetID="13" presetClass="entr" presetSubtype="16" fill="hold"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plus(in)">
                                      <p:cBhvr>
                                        <p:cTn id="110" dur="3000"/>
                                        <p:tgtEl>
                                          <p:spTgt spid="17"/>
                                        </p:tgtEl>
                                      </p:cBhvr>
                                    </p:animEffect>
                                  </p:childTnLst>
                                </p:cTn>
                              </p:par>
                              <p:par>
                                <p:cTn id="111" presetID="13" presetClass="entr" presetSubtype="16" fill="hold"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3000"/>
                                        <p:tgtEl>
                                          <p:spTgt spid="18"/>
                                        </p:tgtEl>
                                      </p:cBhvr>
                                    </p:animEffect>
                                  </p:childTnLst>
                                </p:cTn>
                              </p:par>
                              <p:par>
                                <p:cTn id="114" presetID="13" presetClass="entr" presetSubtype="16" fill="hold"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3000"/>
                                        <p:tgtEl>
                                          <p:spTgt spid="20"/>
                                        </p:tgtEl>
                                      </p:cBhvr>
                                    </p:animEffect>
                                  </p:childTnLst>
                                </p:cTn>
                              </p:par>
                              <p:par>
                                <p:cTn id="120" presetID="13" presetClass="entr" presetSubtype="16" fill="hold"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3000"/>
                                        <p:tgtEl>
                                          <p:spTgt spid="21"/>
                                        </p:tgtEl>
                                      </p:cBhvr>
                                    </p:animEffect>
                                  </p:childTnLst>
                                </p:cTn>
                              </p:par>
                              <p:par>
                                <p:cTn id="123" presetID="13" presetClass="entr" presetSubtype="16" fill="hold" nodeType="withEffect">
                                  <p:stCondLst>
                                    <p:cond delay="0"/>
                                  </p:stCondLst>
                                  <p:childTnLst>
                                    <p:set>
                                      <p:cBhvr>
                                        <p:cTn id="124" dur="1" fill="hold">
                                          <p:stCondLst>
                                            <p:cond delay="0"/>
                                          </p:stCondLst>
                                        </p:cTn>
                                        <p:tgtEl>
                                          <p:spTgt spid="22"/>
                                        </p:tgtEl>
                                        <p:attrNameLst>
                                          <p:attrName>style.visibility</p:attrName>
                                        </p:attrNameLst>
                                      </p:cBhvr>
                                      <p:to>
                                        <p:strVal val="visible"/>
                                      </p:to>
                                    </p:set>
                                    <p:animEffect transition="in" filter="plus(in)">
                                      <p:cBhvr>
                                        <p:cTn id="125" dur="3000"/>
                                        <p:tgtEl>
                                          <p:spTgt spid="22"/>
                                        </p:tgtEl>
                                      </p:cBhvr>
                                    </p:animEffect>
                                  </p:childTnLst>
                                </p:cTn>
                              </p:par>
                              <p:par>
                                <p:cTn id="126" presetID="13" presetClass="entr" presetSubtype="16" fill="hold" nodeType="withEffect">
                                  <p:stCondLst>
                                    <p:cond delay="0"/>
                                  </p:stCondLst>
                                  <p:childTnLst>
                                    <p:set>
                                      <p:cBhvr>
                                        <p:cTn id="127" dur="1" fill="hold">
                                          <p:stCondLst>
                                            <p:cond delay="0"/>
                                          </p:stCondLst>
                                        </p:cTn>
                                        <p:tgtEl>
                                          <p:spTgt spid="23"/>
                                        </p:tgtEl>
                                        <p:attrNameLst>
                                          <p:attrName>style.visibility</p:attrName>
                                        </p:attrNameLst>
                                      </p:cBhvr>
                                      <p:to>
                                        <p:strVal val="visible"/>
                                      </p:to>
                                    </p:set>
                                    <p:animEffect transition="in" filter="plus(in)">
                                      <p:cBhvr>
                                        <p:cTn id="128" dur="3000"/>
                                        <p:tgtEl>
                                          <p:spTgt spid="23"/>
                                        </p:tgtEl>
                                      </p:cBhvr>
                                    </p:animEffect>
                                  </p:childTnLst>
                                </p:cTn>
                              </p:par>
                              <p:par>
                                <p:cTn id="129" presetID="13" presetClass="entr" presetSubtype="16" fill="hold" nodeType="withEffect">
                                  <p:stCondLst>
                                    <p:cond delay="0"/>
                                  </p:stCondLst>
                                  <p:childTnLst>
                                    <p:set>
                                      <p:cBhvr>
                                        <p:cTn id="130" dur="1" fill="hold">
                                          <p:stCondLst>
                                            <p:cond delay="0"/>
                                          </p:stCondLst>
                                        </p:cTn>
                                        <p:tgtEl>
                                          <p:spTgt spid="24"/>
                                        </p:tgtEl>
                                        <p:attrNameLst>
                                          <p:attrName>style.visibility</p:attrName>
                                        </p:attrNameLst>
                                      </p:cBhvr>
                                      <p:to>
                                        <p:strVal val="visible"/>
                                      </p:to>
                                    </p:set>
                                    <p:animEffect transition="in" filter="plus(in)">
                                      <p:cBhvr>
                                        <p:cTn id="131" dur="3000"/>
                                        <p:tgtEl>
                                          <p:spTgt spid="24"/>
                                        </p:tgtEl>
                                      </p:cBhvr>
                                    </p:animEffect>
                                  </p:childTnLst>
                                </p:cTn>
                              </p:par>
                              <p:par>
                                <p:cTn id="132" presetID="13" presetClass="entr" presetSubtype="16" fill="hold" nodeType="withEffect">
                                  <p:stCondLst>
                                    <p:cond delay="0"/>
                                  </p:stCondLst>
                                  <p:childTnLst>
                                    <p:set>
                                      <p:cBhvr>
                                        <p:cTn id="133" dur="1" fill="hold">
                                          <p:stCondLst>
                                            <p:cond delay="0"/>
                                          </p:stCondLst>
                                        </p:cTn>
                                        <p:tgtEl>
                                          <p:spTgt spid="25"/>
                                        </p:tgtEl>
                                        <p:attrNameLst>
                                          <p:attrName>style.visibility</p:attrName>
                                        </p:attrNameLst>
                                      </p:cBhvr>
                                      <p:to>
                                        <p:strVal val="visible"/>
                                      </p:to>
                                    </p:set>
                                    <p:animEffect transition="in" filter="plus(in)">
                                      <p:cBhvr>
                                        <p:cTn id="134" dur="3000"/>
                                        <p:tgtEl>
                                          <p:spTgt spid="25"/>
                                        </p:tgtEl>
                                      </p:cBhvr>
                                    </p:animEffect>
                                  </p:childTnLst>
                                </p:cTn>
                              </p:par>
                              <p:par>
                                <p:cTn id="135" presetID="13" presetClass="entr" presetSubtype="16" fill="hold" nodeType="withEffect">
                                  <p:stCondLst>
                                    <p:cond delay="0"/>
                                  </p:stCondLst>
                                  <p:childTnLst>
                                    <p:set>
                                      <p:cBhvr>
                                        <p:cTn id="136" dur="1" fill="hold">
                                          <p:stCondLst>
                                            <p:cond delay="0"/>
                                          </p:stCondLst>
                                        </p:cTn>
                                        <p:tgtEl>
                                          <p:spTgt spid="26"/>
                                        </p:tgtEl>
                                        <p:attrNameLst>
                                          <p:attrName>style.visibility</p:attrName>
                                        </p:attrNameLst>
                                      </p:cBhvr>
                                      <p:to>
                                        <p:strVal val="visible"/>
                                      </p:to>
                                    </p:set>
                                    <p:animEffect transition="in" filter="plus(in)">
                                      <p:cBhvr>
                                        <p:cTn id="137" dur="3000"/>
                                        <p:tgtEl>
                                          <p:spTgt spid="26"/>
                                        </p:tgtEl>
                                      </p:cBhvr>
                                    </p:animEffect>
                                  </p:childTnLst>
                                </p:cTn>
                              </p:par>
                              <p:par>
                                <p:cTn id="138" presetID="8" presetClass="emph" presetSubtype="0" fill="hold"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0"/>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1"/>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2"/>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3"/>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4"/>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5"/>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6"/>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7"/>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8"/>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20"/>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2"/>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3"/>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4"/>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5"/>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26"/>
                                        </p:tgtEl>
                                        <p:attrNameLst>
                                          <p:attrName>r</p:attrName>
                                        </p:attrNameLst>
                                      </p:cBhvr>
                                    </p:animRot>
                                  </p:childTnLst>
                                </p:cTn>
                              </p:par>
                            </p:childTnLst>
                          </p:cTn>
                        </p:par>
                        <p:par>
                          <p:cTn id="176" fill="hold">
                            <p:stCondLst>
                              <p:cond delay="3000"/>
                            </p:stCondLst>
                            <p:childTnLst>
                              <p:par>
                                <p:cTn id="177" presetID="2" presetClass="exit" presetSubtype="8" fill="hold" nodeType="afterEffect">
                                  <p:stCondLst>
                                    <p:cond delay="0"/>
                                  </p:stCondLst>
                                  <p:childTnLst>
                                    <p:anim calcmode="lin" valueType="num">
                                      <p:cBhvr additive="base">
                                        <p:cTn id="178" dur="3000"/>
                                        <p:tgtEl>
                                          <p:spTgt spid="8"/>
                                        </p:tgtEl>
                                        <p:attrNameLst>
                                          <p:attrName>ppt_x</p:attrName>
                                        </p:attrNameLst>
                                      </p:cBhvr>
                                      <p:tavLst>
                                        <p:tav tm="0">
                                          <p:val>
                                            <p:strVal val="ppt_x"/>
                                          </p:val>
                                        </p:tav>
                                        <p:tav tm="100000">
                                          <p:val>
                                            <p:strVal val="0-ppt_w/2"/>
                                          </p:val>
                                        </p:tav>
                                      </p:tavLst>
                                    </p:anim>
                                    <p:anim calcmode="lin" valueType="num">
                                      <p:cBhvr additive="base">
                                        <p:cTn id="179" dur="3000"/>
                                        <p:tgtEl>
                                          <p:spTgt spid="8"/>
                                        </p:tgtEl>
                                        <p:attrNameLst>
                                          <p:attrName>ppt_y</p:attrName>
                                        </p:attrNameLst>
                                      </p:cBhvr>
                                      <p:tavLst>
                                        <p:tav tm="0">
                                          <p:val>
                                            <p:strVal val="ppt_y"/>
                                          </p:val>
                                        </p:tav>
                                        <p:tav tm="100000">
                                          <p:val>
                                            <p:strVal val="ppt_y"/>
                                          </p:val>
                                        </p:tav>
                                      </p:tavLst>
                                    </p:anim>
                                    <p:set>
                                      <p:cBhvr>
                                        <p:cTn id="180" dur="1" fill="hold">
                                          <p:stCondLst>
                                            <p:cond delay="2999"/>
                                          </p:stCondLst>
                                        </p:cTn>
                                        <p:tgtEl>
                                          <p:spTgt spid="8"/>
                                        </p:tgtEl>
                                        <p:attrNameLst>
                                          <p:attrName>style.visibility</p:attrName>
                                        </p:attrNameLst>
                                      </p:cBhvr>
                                      <p:to>
                                        <p:strVal val="hidden"/>
                                      </p:to>
                                    </p:set>
                                  </p:childTnLst>
                                </p:cTn>
                              </p:par>
                              <p:par>
                                <p:cTn id="181" presetID="2" presetClass="exit" presetSubtype="8" fill="hold"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0-ppt_w/2"/>
                                          </p:val>
                                        </p:tav>
                                      </p:tavLst>
                                    </p:anim>
                                    <p:anim calcmode="lin" valueType="num">
                                      <p:cBhvr additive="base">
                                        <p:cTn id="183" dur="3000"/>
                                        <p:tgtEl>
                                          <p:spTgt spid="9"/>
                                        </p:tgtEl>
                                        <p:attrNameLst>
                                          <p:attrName>ppt_y</p:attrName>
                                        </p:attrNameLst>
                                      </p:cBhvr>
                                      <p:tavLst>
                                        <p:tav tm="0">
                                          <p:val>
                                            <p:strVal val="ppt_y"/>
                                          </p:val>
                                        </p:tav>
                                        <p:tav tm="100000">
                                          <p:val>
                                            <p:strVal val="ppt_y"/>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8" fill="hold"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0-ppt_w/2"/>
                                          </p:val>
                                        </p:tav>
                                      </p:tavLst>
                                    </p:anim>
                                    <p:anim calcmode="lin" valueType="num">
                                      <p:cBhvr additive="base">
                                        <p:cTn id="187" dur="3000"/>
                                        <p:tgtEl>
                                          <p:spTgt spid="10"/>
                                        </p:tgtEl>
                                        <p:attrNameLst>
                                          <p:attrName>ppt_y</p:attrName>
                                        </p:attrNameLst>
                                      </p:cBhvr>
                                      <p:tavLst>
                                        <p:tav tm="0">
                                          <p:val>
                                            <p:strVal val="ppt_y"/>
                                          </p:val>
                                        </p:tav>
                                        <p:tav tm="100000">
                                          <p:val>
                                            <p:strVal val="ppt_y"/>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8" fill="hold"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0-ppt_w/2"/>
                                          </p:val>
                                        </p:tav>
                                      </p:tavLst>
                                    </p:anim>
                                    <p:anim calcmode="lin" valueType="num">
                                      <p:cBhvr additive="base">
                                        <p:cTn id="191" dur="3000"/>
                                        <p:tgtEl>
                                          <p:spTgt spid="11"/>
                                        </p:tgtEl>
                                        <p:attrNameLst>
                                          <p:attrName>ppt_y</p:attrName>
                                        </p:attrNameLst>
                                      </p:cBhvr>
                                      <p:tavLst>
                                        <p:tav tm="0">
                                          <p:val>
                                            <p:strVal val="ppt_y"/>
                                          </p:val>
                                        </p:tav>
                                        <p:tav tm="100000">
                                          <p:val>
                                            <p:strVal val="ppt_y"/>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8" fill="hold" nodeType="withEffect">
                                  <p:stCondLst>
                                    <p:cond delay="0"/>
                                  </p:stCondLst>
                                  <p:childTnLst>
                                    <p:anim calcmode="lin" valueType="num">
                                      <p:cBhvr additive="base">
                                        <p:cTn id="194" dur="3000"/>
                                        <p:tgtEl>
                                          <p:spTgt spid="12"/>
                                        </p:tgtEl>
                                        <p:attrNameLst>
                                          <p:attrName>ppt_x</p:attrName>
                                        </p:attrNameLst>
                                      </p:cBhvr>
                                      <p:tavLst>
                                        <p:tav tm="0">
                                          <p:val>
                                            <p:strVal val="ppt_x"/>
                                          </p:val>
                                        </p:tav>
                                        <p:tav tm="100000">
                                          <p:val>
                                            <p:strVal val="0-ppt_w/2"/>
                                          </p:val>
                                        </p:tav>
                                      </p:tavLst>
                                    </p:anim>
                                    <p:anim calcmode="lin" valueType="num">
                                      <p:cBhvr additive="base">
                                        <p:cTn id="195" dur="3000"/>
                                        <p:tgtEl>
                                          <p:spTgt spid="12"/>
                                        </p:tgtEl>
                                        <p:attrNameLst>
                                          <p:attrName>ppt_y</p:attrName>
                                        </p:attrNameLst>
                                      </p:cBhvr>
                                      <p:tavLst>
                                        <p:tav tm="0">
                                          <p:val>
                                            <p:strVal val="ppt_y"/>
                                          </p:val>
                                        </p:tav>
                                        <p:tav tm="100000">
                                          <p:val>
                                            <p:strVal val="ppt_y"/>
                                          </p:val>
                                        </p:tav>
                                      </p:tavLst>
                                    </p:anim>
                                    <p:set>
                                      <p:cBhvr>
                                        <p:cTn id="196" dur="1" fill="hold">
                                          <p:stCondLst>
                                            <p:cond delay="2999"/>
                                          </p:stCondLst>
                                        </p:cTn>
                                        <p:tgtEl>
                                          <p:spTgt spid="12"/>
                                        </p:tgtEl>
                                        <p:attrNameLst>
                                          <p:attrName>style.visibility</p:attrName>
                                        </p:attrNameLst>
                                      </p:cBhvr>
                                      <p:to>
                                        <p:strVal val="hidden"/>
                                      </p:to>
                                    </p:set>
                                  </p:childTnLst>
                                </p:cTn>
                              </p:par>
                              <p:par>
                                <p:cTn id="197" presetID="2" presetClass="exit" presetSubtype="8" fill="hold"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0-ppt_w/2"/>
                                          </p:val>
                                        </p:tav>
                                      </p:tavLst>
                                    </p:anim>
                                    <p:anim calcmode="lin" valueType="num">
                                      <p:cBhvr additive="base">
                                        <p:cTn id="199" dur="3000"/>
                                        <p:tgtEl>
                                          <p:spTgt spid="13"/>
                                        </p:tgtEl>
                                        <p:attrNameLst>
                                          <p:attrName>ppt_y</p:attrName>
                                        </p:attrNameLst>
                                      </p:cBhvr>
                                      <p:tavLst>
                                        <p:tav tm="0">
                                          <p:val>
                                            <p:strVal val="ppt_y"/>
                                          </p:val>
                                        </p:tav>
                                        <p:tav tm="100000">
                                          <p:val>
                                            <p:strVal val="ppt_y"/>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8" fill="hold"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0-ppt_w/2"/>
                                          </p:val>
                                        </p:tav>
                                      </p:tavLst>
                                    </p:anim>
                                    <p:anim calcmode="lin" valueType="num">
                                      <p:cBhvr additive="base">
                                        <p:cTn id="203" dur="3000"/>
                                        <p:tgtEl>
                                          <p:spTgt spid="14"/>
                                        </p:tgtEl>
                                        <p:attrNameLst>
                                          <p:attrName>ppt_y</p:attrName>
                                        </p:attrNameLst>
                                      </p:cBhvr>
                                      <p:tavLst>
                                        <p:tav tm="0">
                                          <p:val>
                                            <p:strVal val="ppt_y"/>
                                          </p:val>
                                        </p:tav>
                                        <p:tav tm="100000">
                                          <p:val>
                                            <p:strVal val="ppt_y"/>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8" fill="hold"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0-ppt_w/2"/>
                                          </p:val>
                                        </p:tav>
                                      </p:tavLst>
                                    </p:anim>
                                    <p:anim calcmode="lin" valueType="num">
                                      <p:cBhvr additive="base">
                                        <p:cTn id="207" dur="3000"/>
                                        <p:tgtEl>
                                          <p:spTgt spid="15"/>
                                        </p:tgtEl>
                                        <p:attrNameLst>
                                          <p:attrName>ppt_y</p:attrName>
                                        </p:attrNameLst>
                                      </p:cBhvr>
                                      <p:tavLst>
                                        <p:tav tm="0">
                                          <p:val>
                                            <p:strVal val="ppt_y"/>
                                          </p:val>
                                        </p:tav>
                                        <p:tav tm="100000">
                                          <p:val>
                                            <p:strVal val="ppt_y"/>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8" fill="hold"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0-ppt_w/2"/>
                                          </p:val>
                                        </p:tav>
                                      </p:tavLst>
                                    </p:anim>
                                    <p:anim calcmode="lin" valueType="num">
                                      <p:cBhvr additive="base">
                                        <p:cTn id="211" dur="3000"/>
                                        <p:tgtEl>
                                          <p:spTgt spid="16"/>
                                        </p:tgtEl>
                                        <p:attrNameLst>
                                          <p:attrName>ppt_y</p:attrName>
                                        </p:attrNameLst>
                                      </p:cBhvr>
                                      <p:tavLst>
                                        <p:tav tm="0">
                                          <p:val>
                                            <p:strVal val="ppt_y"/>
                                          </p:val>
                                        </p:tav>
                                        <p:tav tm="100000">
                                          <p:val>
                                            <p:strVal val="ppt_y"/>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8" fill="hold" nodeType="withEffect">
                                  <p:stCondLst>
                                    <p:cond delay="0"/>
                                  </p:stCondLst>
                                  <p:childTnLst>
                                    <p:anim calcmode="lin" valueType="num">
                                      <p:cBhvr additive="base">
                                        <p:cTn id="214" dur="3000"/>
                                        <p:tgtEl>
                                          <p:spTgt spid="17"/>
                                        </p:tgtEl>
                                        <p:attrNameLst>
                                          <p:attrName>ppt_x</p:attrName>
                                        </p:attrNameLst>
                                      </p:cBhvr>
                                      <p:tavLst>
                                        <p:tav tm="0">
                                          <p:val>
                                            <p:strVal val="ppt_x"/>
                                          </p:val>
                                        </p:tav>
                                        <p:tav tm="100000">
                                          <p:val>
                                            <p:strVal val="0-ppt_w/2"/>
                                          </p:val>
                                        </p:tav>
                                      </p:tavLst>
                                    </p:anim>
                                    <p:anim calcmode="lin" valueType="num">
                                      <p:cBhvr additive="base">
                                        <p:cTn id="215" dur="3000"/>
                                        <p:tgtEl>
                                          <p:spTgt spid="17"/>
                                        </p:tgtEl>
                                        <p:attrNameLst>
                                          <p:attrName>ppt_y</p:attrName>
                                        </p:attrNameLst>
                                      </p:cBhvr>
                                      <p:tavLst>
                                        <p:tav tm="0">
                                          <p:val>
                                            <p:strVal val="ppt_y"/>
                                          </p:val>
                                        </p:tav>
                                        <p:tav tm="100000">
                                          <p:val>
                                            <p:strVal val="ppt_y"/>
                                          </p:val>
                                        </p:tav>
                                      </p:tavLst>
                                    </p:anim>
                                    <p:set>
                                      <p:cBhvr>
                                        <p:cTn id="216" dur="1" fill="hold">
                                          <p:stCondLst>
                                            <p:cond delay="2999"/>
                                          </p:stCondLst>
                                        </p:cTn>
                                        <p:tgtEl>
                                          <p:spTgt spid="17"/>
                                        </p:tgtEl>
                                        <p:attrNameLst>
                                          <p:attrName>style.visibility</p:attrName>
                                        </p:attrNameLst>
                                      </p:cBhvr>
                                      <p:to>
                                        <p:strVal val="hidden"/>
                                      </p:to>
                                    </p:set>
                                  </p:childTnLst>
                                </p:cTn>
                              </p:par>
                              <p:par>
                                <p:cTn id="217" presetID="2" presetClass="exit" presetSubtype="8" fill="hold" nodeType="withEffect">
                                  <p:stCondLst>
                                    <p:cond delay="0"/>
                                  </p:stCondLst>
                                  <p:childTnLst>
                                    <p:anim calcmode="lin" valueType="num">
                                      <p:cBhvr additive="base">
                                        <p:cTn id="218" dur="3000"/>
                                        <p:tgtEl>
                                          <p:spTgt spid="18"/>
                                        </p:tgtEl>
                                        <p:attrNameLst>
                                          <p:attrName>ppt_x</p:attrName>
                                        </p:attrNameLst>
                                      </p:cBhvr>
                                      <p:tavLst>
                                        <p:tav tm="0">
                                          <p:val>
                                            <p:strVal val="ppt_x"/>
                                          </p:val>
                                        </p:tav>
                                        <p:tav tm="100000">
                                          <p:val>
                                            <p:strVal val="0-ppt_w/2"/>
                                          </p:val>
                                        </p:tav>
                                      </p:tavLst>
                                    </p:anim>
                                    <p:anim calcmode="lin" valueType="num">
                                      <p:cBhvr additive="base">
                                        <p:cTn id="219" dur="3000"/>
                                        <p:tgtEl>
                                          <p:spTgt spid="18"/>
                                        </p:tgtEl>
                                        <p:attrNameLst>
                                          <p:attrName>ppt_y</p:attrName>
                                        </p:attrNameLst>
                                      </p:cBhvr>
                                      <p:tavLst>
                                        <p:tav tm="0">
                                          <p:val>
                                            <p:strVal val="ppt_y"/>
                                          </p:val>
                                        </p:tav>
                                        <p:tav tm="100000">
                                          <p:val>
                                            <p:strVal val="ppt_y"/>
                                          </p:val>
                                        </p:tav>
                                      </p:tavLst>
                                    </p:anim>
                                    <p:set>
                                      <p:cBhvr>
                                        <p:cTn id="220" dur="1" fill="hold">
                                          <p:stCondLst>
                                            <p:cond delay="2999"/>
                                          </p:stCondLst>
                                        </p:cTn>
                                        <p:tgtEl>
                                          <p:spTgt spid="18"/>
                                        </p:tgtEl>
                                        <p:attrNameLst>
                                          <p:attrName>style.visibility</p:attrName>
                                        </p:attrNameLst>
                                      </p:cBhvr>
                                      <p:to>
                                        <p:strVal val="hidden"/>
                                      </p:to>
                                    </p:set>
                                  </p:childTnLst>
                                </p:cTn>
                              </p:par>
                              <p:par>
                                <p:cTn id="221" presetID="2" presetClass="exit" presetSubtype="8" fill="hold" nodeType="withEffect">
                                  <p:stCondLst>
                                    <p:cond delay="0"/>
                                  </p:stCondLst>
                                  <p:childTnLst>
                                    <p:anim calcmode="lin" valueType="num">
                                      <p:cBhvr additive="base">
                                        <p:cTn id="222" dur="3000"/>
                                        <p:tgtEl>
                                          <p:spTgt spid="19"/>
                                        </p:tgtEl>
                                        <p:attrNameLst>
                                          <p:attrName>ppt_x</p:attrName>
                                        </p:attrNameLst>
                                      </p:cBhvr>
                                      <p:tavLst>
                                        <p:tav tm="0">
                                          <p:val>
                                            <p:strVal val="ppt_x"/>
                                          </p:val>
                                        </p:tav>
                                        <p:tav tm="100000">
                                          <p:val>
                                            <p:strVal val="0-ppt_w/2"/>
                                          </p:val>
                                        </p:tav>
                                      </p:tavLst>
                                    </p:anim>
                                    <p:anim calcmode="lin" valueType="num">
                                      <p:cBhvr additive="base">
                                        <p:cTn id="223" dur="3000"/>
                                        <p:tgtEl>
                                          <p:spTgt spid="19"/>
                                        </p:tgtEl>
                                        <p:attrNameLst>
                                          <p:attrName>ppt_y</p:attrName>
                                        </p:attrNameLst>
                                      </p:cBhvr>
                                      <p:tavLst>
                                        <p:tav tm="0">
                                          <p:val>
                                            <p:strVal val="ppt_y"/>
                                          </p:val>
                                        </p:tav>
                                        <p:tav tm="100000">
                                          <p:val>
                                            <p:strVal val="ppt_y"/>
                                          </p:val>
                                        </p:tav>
                                      </p:tavLst>
                                    </p:anim>
                                    <p:set>
                                      <p:cBhvr>
                                        <p:cTn id="224" dur="1" fill="hold">
                                          <p:stCondLst>
                                            <p:cond delay="2999"/>
                                          </p:stCondLst>
                                        </p:cTn>
                                        <p:tgtEl>
                                          <p:spTgt spid="19"/>
                                        </p:tgtEl>
                                        <p:attrNameLst>
                                          <p:attrName>style.visibility</p:attrName>
                                        </p:attrNameLst>
                                      </p:cBhvr>
                                      <p:to>
                                        <p:strVal val="hidden"/>
                                      </p:to>
                                    </p:set>
                                  </p:childTnLst>
                                </p:cTn>
                              </p:par>
                              <p:par>
                                <p:cTn id="225" presetID="2" presetClass="exit" presetSubtype="8" fill="hold" nodeType="withEffect">
                                  <p:stCondLst>
                                    <p:cond delay="0"/>
                                  </p:stCondLst>
                                  <p:childTnLst>
                                    <p:anim calcmode="lin" valueType="num">
                                      <p:cBhvr additive="base">
                                        <p:cTn id="226" dur="3000"/>
                                        <p:tgtEl>
                                          <p:spTgt spid="20"/>
                                        </p:tgtEl>
                                        <p:attrNameLst>
                                          <p:attrName>ppt_x</p:attrName>
                                        </p:attrNameLst>
                                      </p:cBhvr>
                                      <p:tavLst>
                                        <p:tav tm="0">
                                          <p:val>
                                            <p:strVal val="ppt_x"/>
                                          </p:val>
                                        </p:tav>
                                        <p:tav tm="100000">
                                          <p:val>
                                            <p:strVal val="0-ppt_w/2"/>
                                          </p:val>
                                        </p:tav>
                                      </p:tavLst>
                                    </p:anim>
                                    <p:anim calcmode="lin" valueType="num">
                                      <p:cBhvr additive="base">
                                        <p:cTn id="227" dur="3000"/>
                                        <p:tgtEl>
                                          <p:spTgt spid="20"/>
                                        </p:tgtEl>
                                        <p:attrNameLst>
                                          <p:attrName>ppt_y</p:attrName>
                                        </p:attrNameLst>
                                      </p:cBhvr>
                                      <p:tavLst>
                                        <p:tav tm="0">
                                          <p:val>
                                            <p:strVal val="ppt_y"/>
                                          </p:val>
                                        </p:tav>
                                        <p:tav tm="100000">
                                          <p:val>
                                            <p:strVal val="ppt_y"/>
                                          </p:val>
                                        </p:tav>
                                      </p:tavLst>
                                    </p:anim>
                                    <p:set>
                                      <p:cBhvr>
                                        <p:cTn id="228" dur="1" fill="hold">
                                          <p:stCondLst>
                                            <p:cond delay="2999"/>
                                          </p:stCondLst>
                                        </p:cTn>
                                        <p:tgtEl>
                                          <p:spTgt spid="20"/>
                                        </p:tgtEl>
                                        <p:attrNameLst>
                                          <p:attrName>style.visibility</p:attrName>
                                        </p:attrNameLst>
                                      </p:cBhvr>
                                      <p:to>
                                        <p:strVal val="hidden"/>
                                      </p:to>
                                    </p:set>
                                  </p:childTnLst>
                                </p:cTn>
                              </p:par>
                              <p:par>
                                <p:cTn id="229" presetID="2" presetClass="exit" presetSubtype="8" fill="hold" nodeType="withEffect">
                                  <p:stCondLst>
                                    <p:cond delay="0"/>
                                  </p:stCondLst>
                                  <p:childTnLst>
                                    <p:anim calcmode="lin" valueType="num">
                                      <p:cBhvr additive="base">
                                        <p:cTn id="230" dur="3000"/>
                                        <p:tgtEl>
                                          <p:spTgt spid="21"/>
                                        </p:tgtEl>
                                        <p:attrNameLst>
                                          <p:attrName>ppt_x</p:attrName>
                                        </p:attrNameLst>
                                      </p:cBhvr>
                                      <p:tavLst>
                                        <p:tav tm="0">
                                          <p:val>
                                            <p:strVal val="ppt_x"/>
                                          </p:val>
                                        </p:tav>
                                        <p:tav tm="100000">
                                          <p:val>
                                            <p:strVal val="0-ppt_w/2"/>
                                          </p:val>
                                        </p:tav>
                                      </p:tavLst>
                                    </p:anim>
                                    <p:anim calcmode="lin" valueType="num">
                                      <p:cBhvr additive="base">
                                        <p:cTn id="231" dur="3000"/>
                                        <p:tgtEl>
                                          <p:spTgt spid="21"/>
                                        </p:tgtEl>
                                        <p:attrNameLst>
                                          <p:attrName>ppt_y</p:attrName>
                                        </p:attrNameLst>
                                      </p:cBhvr>
                                      <p:tavLst>
                                        <p:tav tm="0">
                                          <p:val>
                                            <p:strVal val="ppt_y"/>
                                          </p:val>
                                        </p:tav>
                                        <p:tav tm="100000">
                                          <p:val>
                                            <p:strVal val="ppt_y"/>
                                          </p:val>
                                        </p:tav>
                                      </p:tavLst>
                                    </p:anim>
                                    <p:set>
                                      <p:cBhvr>
                                        <p:cTn id="232" dur="1" fill="hold">
                                          <p:stCondLst>
                                            <p:cond delay="2999"/>
                                          </p:stCondLst>
                                        </p:cTn>
                                        <p:tgtEl>
                                          <p:spTgt spid="21"/>
                                        </p:tgtEl>
                                        <p:attrNameLst>
                                          <p:attrName>style.visibility</p:attrName>
                                        </p:attrNameLst>
                                      </p:cBhvr>
                                      <p:to>
                                        <p:strVal val="hidden"/>
                                      </p:to>
                                    </p:set>
                                  </p:childTnLst>
                                </p:cTn>
                              </p:par>
                              <p:par>
                                <p:cTn id="233" presetID="2" presetClass="exit" presetSubtype="8" fill="hold" nodeType="withEffect">
                                  <p:stCondLst>
                                    <p:cond delay="0"/>
                                  </p:stCondLst>
                                  <p:childTnLst>
                                    <p:anim calcmode="lin" valueType="num">
                                      <p:cBhvr additive="base">
                                        <p:cTn id="234" dur="3000"/>
                                        <p:tgtEl>
                                          <p:spTgt spid="22"/>
                                        </p:tgtEl>
                                        <p:attrNameLst>
                                          <p:attrName>ppt_x</p:attrName>
                                        </p:attrNameLst>
                                      </p:cBhvr>
                                      <p:tavLst>
                                        <p:tav tm="0">
                                          <p:val>
                                            <p:strVal val="ppt_x"/>
                                          </p:val>
                                        </p:tav>
                                        <p:tav tm="100000">
                                          <p:val>
                                            <p:strVal val="0-ppt_w/2"/>
                                          </p:val>
                                        </p:tav>
                                      </p:tavLst>
                                    </p:anim>
                                    <p:anim calcmode="lin" valueType="num">
                                      <p:cBhvr additive="base">
                                        <p:cTn id="235" dur="3000"/>
                                        <p:tgtEl>
                                          <p:spTgt spid="22"/>
                                        </p:tgtEl>
                                        <p:attrNameLst>
                                          <p:attrName>ppt_y</p:attrName>
                                        </p:attrNameLst>
                                      </p:cBhvr>
                                      <p:tavLst>
                                        <p:tav tm="0">
                                          <p:val>
                                            <p:strVal val="ppt_y"/>
                                          </p:val>
                                        </p:tav>
                                        <p:tav tm="100000">
                                          <p:val>
                                            <p:strVal val="ppt_y"/>
                                          </p:val>
                                        </p:tav>
                                      </p:tavLst>
                                    </p:anim>
                                    <p:set>
                                      <p:cBhvr>
                                        <p:cTn id="236" dur="1" fill="hold">
                                          <p:stCondLst>
                                            <p:cond delay="2999"/>
                                          </p:stCondLst>
                                        </p:cTn>
                                        <p:tgtEl>
                                          <p:spTgt spid="22"/>
                                        </p:tgtEl>
                                        <p:attrNameLst>
                                          <p:attrName>style.visibility</p:attrName>
                                        </p:attrNameLst>
                                      </p:cBhvr>
                                      <p:to>
                                        <p:strVal val="hidden"/>
                                      </p:to>
                                    </p:set>
                                  </p:childTnLst>
                                </p:cTn>
                              </p:par>
                              <p:par>
                                <p:cTn id="237" presetID="2" presetClass="exit" presetSubtype="8" fill="hold" nodeType="withEffect">
                                  <p:stCondLst>
                                    <p:cond delay="0"/>
                                  </p:stCondLst>
                                  <p:childTnLst>
                                    <p:anim calcmode="lin" valueType="num">
                                      <p:cBhvr additive="base">
                                        <p:cTn id="238" dur="3000"/>
                                        <p:tgtEl>
                                          <p:spTgt spid="23"/>
                                        </p:tgtEl>
                                        <p:attrNameLst>
                                          <p:attrName>ppt_x</p:attrName>
                                        </p:attrNameLst>
                                      </p:cBhvr>
                                      <p:tavLst>
                                        <p:tav tm="0">
                                          <p:val>
                                            <p:strVal val="ppt_x"/>
                                          </p:val>
                                        </p:tav>
                                        <p:tav tm="100000">
                                          <p:val>
                                            <p:strVal val="0-ppt_w/2"/>
                                          </p:val>
                                        </p:tav>
                                      </p:tavLst>
                                    </p:anim>
                                    <p:anim calcmode="lin" valueType="num">
                                      <p:cBhvr additive="base">
                                        <p:cTn id="239" dur="3000"/>
                                        <p:tgtEl>
                                          <p:spTgt spid="23"/>
                                        </p:tgtEl>
                                        <p:attrNameLst>
                                          <p:attrName>ppt_y</p:attrName>
                                        </p:attrNameLst>
                                      </p:cBhvr>
                                      <p:tavLst>
                                        <p:tav tm="0">
                                          <p:val>
                                            <p:strVal val="ppt_y"/>
                                          </p:val>
                                        </p:tav>
                                        <p:tav tm="100000">
                                          <p:val>
                                            <p:strVal val="ppt_y"/>
                                          </p:val>
                                        </p:tav>
                                      </p:tavLst>
                                    </p:anim>
                                    <p:set>
                                      <p:cBhvr>
                                        <p:cTn id="240" dur="1" fill="hold">
                                          <p:stCondLst>
                                            <p:cond delay="2999"/>
                                          </p:stCondLst>
                                        </p:cTn>
                                        <p:tgtEl>
                                          <p:spTgt spid="23"/>
                                        </p:tgtEl>
                                        <p:attrNameLst>
                                          <p:attrName>style.visibility</p:attrName>
                                        </p:attrNameLst>
                                      </p:cBhvr>
                                      <p:to>
                                        <p:strVal val="hidden"/>
                                      </p:to>
                                    </p:set>
                                  </p:childTnLst>
                                </p:cTn>
                              </p:par>
                              <p:par>
                                <p:cTn id="241" presetID="2" presetClass="exit" presetSubtype="8" fill="hold" nodeType="withEffect">
                                  <p:stCondLst>
                                    <p:cond delay="0"/>
                                  </p:stCondLst>
                                  <p:childTnLst>
                                    <p:anim calcmode="lin" valueType="num">
                                      <p:cBhvr additive="base">
                                        <p:cTn id="242" dur="3000"/>
                                        <p:tgtEl>
                                          <p:spTgt spid="24"/>
                                        </p:tgtEl>
                                        <p:attrNameLst>
                                          <p:attrName>ppt_x</p:attrName>
                                        </p:attrNameLst>
                                      </p:cBhvr>
                                      <p:tavLst>
                                        <p:tav tm="0">
                                          <p:val>
                                            <p:strVal val="ppt_x"/>
                                          </p:val>
                                        </p:tav>
                                        <p:tav tm="100000">
                                          <p:val>
                                            <p:strVal val="0-ppt_w/2"/>
                                          </p:val>
                                        </p:tav>
                                      </p:tavLst>
                                    </p:anim>
                                    <p:anim calcmode="lin" valueType="num">
                                      <p:cBhvr additive="base">
                                        <p:cTn id="243" dur="3000"/>
                                        <p:tgtEl>
                                          <p:spTgt spid="24"/>
                                        </p:tgtEl>
                                        <p:attrNameLst>
                                          <p:attrName>ppt_y</p:attrName>
                                        </p:attrNameLst>
                                      </p:cBhvr>
                                      <p:tavLst>
                                        <p:tav tm="0">
                                          <p:val>
                                            <p:strVal val="ppt_y"/>
                                          </p:val>
                                        </p:tav>
                                        <p:tav tm="100000">
                                          <p:val>
                                            <p:strVal val="ppt_y"/>
                                          </p:val>
                                        </p:tav>
                                      </p:tavLst>
                                    </p:anim>
                                    <p:set>
                                      <p:cBhvr>
                                        <p:cTn id="244" dur="1" fill="hold">
                                          <p:stCondLst>
                                            <p:cond delay="2999"/>
                                          </p:stCondLst>
                                        </p:cTn>
                                        <p:tgtEl>
                                          <p:spTgt spid="24"/>
                                        </p:tgtEl>
                                        <p:attrNameLst>
                                          <p:attrName>style.visibility</p:attrName>
                                        </p:attrNameLst>
                                      </p:cBhvr>
                                      <p:to>
                                        <p:strVal val="hidden"/>
                                      </p:to>
                                    </p:set>
                                  </p:childTnLst>
                                </p:cTn>
                              </p:par>
                              <p:par>
                                <p:cTn id="245" presetID="2" presetClass="exit" presetSubtype="8" fill="hold" nodeType="withEffect">
                                  <p:stCondLst>
                                    <p:cond delay="0"/>
                                  </p:stCondLst>
                                  <p:childTnLst>
                                    <p:anim calcmode="lin" valueType="num">
                                      <p:cBhvr additive="base">
                                        <p:cTn id="246" dur="3000"/>
                                        <p:tgtEl>
                                          <p:spTgt spid="25"/>
                                        </p:tgtEl>
                                        <p:attrNameLst>
                                          <p:attrName>ppt_x</p:attrName>
                                        </p:attrNameLst>
                                      </p:cBhvr>
                                      <p:tavLst>
                                        <p:tav tm="0">
                                          <p:val>
                                            <p:strVal val="ppt_x"/>
                                          </p:val>
                                        </p:tav>
                                        <p:tav tm="100000">
                                          <p:val>
                                            <p:strVal val="0-ppt_w/2"/>
                                          </p:val>
                                        </p:tav>
                                      </p:tavLst>
                                    </p:anim>
                                    <p:anim calcmode="lin" valueType="num">
                                      <p:cBhvr additive="base">
                                        <p:cTn id="247" dur="3000"/>
                                        <p:tgtEl>
                                          <p:spTgt spid="25"/>
                                        </p:tgtEl>
                                        <p:attrNameLst>
                                          <p:attrName>ppt_y</p:attrName>
                                        </p:attrNameLst>
                                      </p:cBhvr>
                                      <p:tavLst>
                                        <p:tav tm="0">
                                          <p:val>
                                            <p:strVal val="ppt_y"/>
                                          </p:val>
                                        </p:tav>
                                        <p:tav tm="100000">
                                          <p:val>
                                            <p:strVal val="ppt_y"/>
                                          </p:val>
                                        </p:tav>
                                      </p:tavLst>
                                    </p:anim>
                                    <p:set>
                                      <p:cBhvr>
                                        <p:cTn id="248" dur="1" fill="hold">
                                          <p:stCondLst>
                                            <p:cond delay="2999"/>
                                          </p:stCondLst>
                                        </p:cTn>
                                        <p:tgtEl>
                                          <p:spTgt spid="25"/>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3000"/>
                                        <p:tgtEl>
                                          <p:spTgt spid="26"/>
                                        </p:tgtEl>
                                        <p:attrNameLst>
                                          <p:attrName>ppt_x</p:attrName>
                                        </p:attrNameLst>
                                      </p:cBhvr>
                                      <p:tavLst>
                                        <p:tav tm="0">
                                          <p:val>
                                            <p:strVal val="ppt_x"/>
                                          </p:val>
                                        </p:tav>
                                        <p:tav tm="100000">
                                          <p:val>
                                            <p:strVal val="0-ppt_w/2"/>
                                          </p:val>
                                        </p:tav>
                                      </p:tavLst>
                                    </p:anim>
                                    <p:anim calcmode="lin" valueType="num">
                                      <p:cBhvr additive="base">
                                        <p:cTn id="251" dur="3000"/>
                                        <p:tgtEl>
                                          <p:spTgt spid="26"/>
                                        </p:tgtEl>
                                        <p:attrNameLst>
                                          <p:attrName>ppt_y</p:attrName>
                                        </p:attrNameLst>
                                      </p:cBhvr>
                                      <p:tavLst>
                                        <p:tav tm="0">
                                          <p:val>
                                            <p:strVal val="ppt_y"/>
                                          </p:val>
                                        </p:tav>
                                        <p:tav tm="100000">
                                          <p:val>
                                            <p:strVal val="ppt_y"/>
                                          </p:val>
                                        </p:tav>
                                      </p:tavLst>
                                    </p:anim>
                                    <p:set>
                                      <p:cBhvr>
                                        <p:cTn id="252" dur="1" fill="hold">
                                          <p:stCondLst>
                                            <p:cond delay="2999"/>
                                          </p:stCondLst>
                                        </p:cTn>
                                        <p:tgtEl>
                                          <p:spTgt spid="26"/>
                                        </p:tgtEl>
                                        <p:attrNameLst>
                                          <p:attrName>style.visibility</p:attrName>
                                        </p:attrNameLst>
                                      </p:cBhvr>
                                      <p:to>
                                        <p:strVal val="hidden"/>
                                      </p:to>
                                    </p:set>
                                  </p:childTnLst>
                                </p:cTn>
                              </p:par>
                              <p:par>
                                <p:cTn id="253" presetID="7" presetClass="entr" presetSubtype="2" fill="hold" nodeType="withEffect">
                                  <p:stCondLst>
                                    <p:cond delay="0"/>
                                  </p:stCondLst>
                                  <p:childTnLst>
                                    <p:set>
                                      <p:cBhvr>
                                        <p:cTn id="254" dur="1" fill="hold">
                                          <p:stCondLst>
                                            <p:cond delay="0"/>
                                          </p:stCondLst>
                                        </p:cTn>
                                        <p:tgtEl>
                                          <p:spTgt spid="27"/>
                                        </p:tgtEl>
                                        <p:attrNameLst>
                                          <p:attrName>style.visibility</p:attrName>
                                        </p:attrNameLst>
                                      </p:cBhvr>
                                      <p:to>
                                        <p:strVal val="visible"/>
                                      </p:to>
                                    </p:set>
                                    <p:anim calcmode="lin" valueType="num">
                                      <p:cBhvr additive="base">
                                        <p:cTn id="255" dur="3000" fill="hold"/>
                                        <p:tgtEl>
                                          <p:spTgt spid="27"/>
                                        </p:tgtEl>
                                        <p:attrNameLst>
                                          <p:attrName>ppt_x</p:attrName>
                                        </p:attrNameLst>
                                      </p:cBhvr>
                                      <p:tavLst>
                                        <p:tav tm="0">
                                          <p:val>
                                            <p:strVal val="1+#ppt_w/2"/>
                                          </p:val>
                                        </p:tav>
                                        <p:tav tm="100000">
                                          <p:val>
                                            <p:strVal val="#ppt_x"/>
                                          </p:val>
                                        </p:tav>
                                      </p:tavLst>
                                    </p:anim>
                                    <p:anim calcmode="lin" valueType="num">
                                      <p:cBhvr additive="base">
                                        <p:cTn id="256" dur="3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www.telegraph.co.uk/content/dam/news/2016/05/13/97790191_Emma_Morano-large_trans++8Asj1eHb3tSpQqwok7bWez1CJ-pIsMfiTIfwbU_ePTk.jpg"/>
          <p:cNvPicPr>
            <a:picLocks noChangeAspect="1" noChangeArrowheads="1"/>
          </p:cNvPicPr>
          <p:nvPr/>
        </p:nvPicPr>
        <p:blipFill>
          <a:blip r:embed="rId2"/>
          <a:srcRect/>
          <a:stretch>
            <a:fillRect/>
          </a:stretch>
        </p:blipFill>
        <p:spPr bwMode="auto">
          <a:xfrm>
            <a:off x="0" y="0"/>
            <a:ext cx="9164390" cy="6858000"/>
          </a:xfrm>
          <a:prstGeom prst="rect">
            <a:avLst/>
          </a:prstGeom>
          <a:noFill/>
        </p:spPr>
      </p:pic>
    </p:spTree>
  </p:cSld>
  <p:clrMapOvr>
    <a:masterClrMapping/>
  </p:clrMapOvr>
  <p:transition spd="slow" advTm="8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www.corriere.it/methode_image/2015/02/16/Interni/Foto%20Interni%20-%20Trattate/sig.ra-emma-500x331-kL3B-U430606512840396gD-1224x916@Corriere-Web-Sezioni-593x443.jpg?v=20150218123346"/>
          <p:cNvPicPr>
            <a:picLocks noChangeAspect="1" noChangeArrowheads="1"/>
          </p:cNvPicPr>
          <p:nvPr/>
        </p:nvPicPr>
        <p:blipFill>
          <a:blip r:embed="rId2"/>
          <a:srcRect/>
          <a:stretch>
            <a:fillRect/>
          </a:stretch>
        </p:blipFill>
        <p:spPr bwMode="auto">
          <a:xfrm>
            <a:off x="0" y="0"/>
            <a:ext cx="9180123" cy="6858000"/>
          </a:xfrm>
          <a:prstGeom prst="rect">
            <a:avLst/>
          </a:prstGeom>
          <a:noFill/>
        </p:spPr>
      </p:pic>
      <p:sp>
        <p:nvSpPr>
          <p:cNvPr id="5" name="4 Anillo"/>
          <p:cNvSpPr/>
          <p:nvPr/>
        </p:nvSpPr>
        <p:spPr>
          <a:xfrm>
            <a:off x="-396875" y="1341438"/>
            <a:ext cx="1112838" cy="3929062"/>
          </a:xfrm>
          <a:prstGeom prst="donut">
            <a:avLst/>
          </a:prstGeom>
          <a:solidFill>
            <a:srgbClr val="FF0000">
              <a:alpha val="68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468313" y="1341438"/>
            <a:ext cx="1119187" cy="3929062"/>
          </a:xfrm>
          <a:prstGeom prst="donut">
            <a:avLst/>
          </a:prstGeom>
          <a:solidFill>
            <a:srgbClr val="36EF0B">
              <a:alpha val="68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1331913" y="1341438"/>
            <a:ext cx="1125537" cy="3929062"/>
          </a:xfrm>
          <a:prstGeom prst="donut">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2268538" y="1341438"/>
            <a:ext cx="1060450" cy="3929062"/>
          </a:xfrm>
          <a:prstGeom prst="donut">
            <a:avLst/>
          </a:prstGeom>
          <a:solidFill>
            <a:srgbClr val="36EF0B">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Anillo"/>
          <p:cNvSpPr/>
          <p:nvPr/>
        </p:nvSpPr>
        <p:spPr>
          <a:xfrm>
            <a:off x="3059113" y="1341438"/>
            <a:ext cx="1068387" cy="3929062"/>
          </a:xfrm>
          <a:prstGeom prst="donut">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Anillo"/>
          <p:cNvSpPr/>
          <p:nvPr/>
        </p:nvSpPr>
        <p:spPr>
          <a:xfrm>
            <a:off x="3924300" y="1341438"/>
            <a:ext cx="1074738" cy="3929062"/>
          </a:xfrm>
          <a:prstGeom prst="donut">
            <a:avLst/>
          </a:prstGeom>
          <a:solidFill>
            <a:srgbClr val="36EF0B">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Anillo"/>
          <p:cNvSpPr/>
          <p:nvPr/>
        </p:nvSpPr>
        <p:spPr>
          <a:xfrm>
            <a:off x="4859338" y="1341438"/>
            <a:ext cx="1011237" cy="3929062"/>
          </a:xfrm>
          <a:prstGeom prst="donut">
            <a:avLst/>
          </a:prstGeom>
          <a:solidFill>
            <a:srgbClr val="FF0000">
              <a:alpha val="68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Anillo"/>
          <p:cNvSpPr/>
          <p:nvPr/>
        </p:nvSpPr>
        <p:spPr>
          <a:xfrm>
            <a:off x="5508625" y="1341438"/>
            <a:ext cx="1087438" cy="3929062"/>
          </a:xfrm>
          <a:prstGeom prst="donut">
            <a:avLst/>
          </a:prstGeom>
          <a:solidFill>
            <a:srgbClr val="36EF0B">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Anillo"/>
          <p:cNvSpPr/>
          <p:nvPr/>
        </p:nvSpPr>
        <p:spPr>
          <a:xfrm>
            <a:off x="6372225" y="1268413"/>
            <a:ext cx="1022350" cy="3929062"/>
          </a:xfrm>
          <a:prstGeom prst="donut">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Anillo"/>
          <p:cNvSpPr/>
          <p:nvPr/>
        </p:nvSpPr>
        <p:spPr>
          <a:xfrm>
            <a:off x="7164388" y="1268413"/>
            <a:ext cx="1100137" cy="3929062"/>
          </a:xfrm>
          <a:prstGeom prst="donut">
            <a:avLst/>
          </a:prstGeom>
          <a:solidFill>
            <a:srgbClr val="36EF0B">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Anillo"/>
          <p:cNvSpPr/>
          <p:nvPr/>
        </p:nvSpPr>
        <p:spPr>
          <a:xfrm>
            <a:off x="8027988" y="1268413"/>
            <a:ext cx="1116012" cy="3929062"/>
          </a:xfrm>
          <a:prstGeom prst="donut">
            <a:avLst/>
          </a:prstGeom>
          <a:solidFill>
            <a:srgbClr val="FF0000">
              <a:alpha val="68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1+#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1+#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1+#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3000" fill="hold"/>
                                        <p:tgtEl>
                                          <p:spTgt spid="17"/>
                                        </p:tgtEl>
                                        <p:attrNameLst>
                                          <p:attrName>ppt_x</p:attrName>
                                        </p:attrNameLst>
                                      </p:cBhvr>
                                      <p:tavLst>
                                        <p:tav tm="0">
                                          <p:val>
                                            <p:strVal val="1+#ppt_w/2"/>
                                          </p:val>
                                        </p:tav>
                                        <p:tav tm="100000">
                                          <p:val>
                                            <p:strVal val="#ppt_x"/>
                                          </p:val>
                                        </p:tav>
                                      </p:tavLst>
                                    </p:anim>
                                    <p:anim calcmode="lin" valueType="num">
                                      <p:cBhvr additive="base">
                                        <p:cTn id="32" dur="30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3000" fill="hold"/>
                                        <p:tgtEl>
                                          <p:spTgt spid="19"/>
                                        </p:tgtEl>
                                        <p:attrNameLst>
                                          <p:attrName>ppt_x</p:attrName>
                                        </p:attrNameLst>
                                      </p:cBhvr>
                                      <p:tavLst>
                                        <p:tav tm="0">
                                          <p:val>
                                            <p:strVal val="1+#ppt_w/2"/>
                                          </p:val>
                                        </p:tav>
                                        <p:tav tm="100000">
                                          <p:val>
                                            <p:strVal val="#ppt_x"/>
                                          </p:val>
                                        </p:tav>
                                      </p:tavLst>
                                    </p:anim>
                                    <p:anim calcmode="lin" valueType="num">
                                      <p:cBhvr additive="base">
                                        <p:cTn id="36" dur="30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3000" fill="hold"/>
                                        <p:tgtEl>
                                          <p:spTgt spid="21"/>
                                        </p:tgtEl>
                                        <p:attrNameLst>
                                          <p:attrName>ppt_x</p:attrName>
                                        </p:attrNameLst>
                                      </p:cBhvr>
                                      <p:tavLst>
                                        <p:tav tm="0">
                                          <p:val>
                                            <p:strVal val="1+#ppt_w/2"/>
                                          </p:val>
                                        </p:tav>
                                        <p:tav tm="100000">
                                          <p:val>
                                            <p:strVal val="#ppt_x"/>
                                          </p:val>
                                        </p:tav>
                                      </p:tavLst>
                                    </p:anim>
                                    <p:anim calcmode="lin" valueType="num">
                                      <p:cBhvr additive="base">
                                        <p:cTn id="40" dur="3000" fill="hold"/>
                                        <p:tgtEl>
                                          <p:spTgt spid="21"/>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3000" fill="hold"/>
                                        <p:tgtEl>
                                          <p:spTgt spid="23"/>
                                        </p:tgtEl>
                                        <p:attrNameLst>
                                          <p:attrName>ppt_x</p:attrName>
                                        </p:attrNameLst>
                                      </p:cBhvr>
                                      <p:tavLst>
                                        <p:tav tm="0">
                                          <p:val>
                                            <p:strVal val="1+#ppt_w/2"/>
                                          </p:val>
                                        </p:tav>
                                        <p:tav tm="100000">
                                          <p:val>
                                            <p:strVal val="#ppt_x"/>
                                          </p:val>
                                        </p:tav>
                                      </p:tavLst>
                                    </p:anim>
                                    <p:anim calcmode="lin" valueType="num">
                                      <p:cBhvr additive="base">
                                        <p:cTn id="44" dur="3000" fill="hold"/>
                                        <p:tgtEl>
                                          <p:spTgt spid="2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additive="base">
                                        <p:cTn id="47" dur="3000" fill="hold"/>
                                        <p:tgtEl>
                                          <p:spTgt spid="25"/>
                                        </p:tgtEl>
                                        <p:attrNameLst>
                                          <p:attrName>ppt_x</p:attrName>
                                        </p:attrNameLst>
                                      </p:cBhvr>
                                      <p:tavLst>
                                        <p:tav tm="0">
                                          <p:val>
                                            <p:strVal val="1+#ppt_w/2"/>
                                          </p:val>
                                        </p:tav>
                                        <p:tav tm="100000">
                                          <p:val>
                                            <p:strVal val="#ppt_x"/>
                                          </p:val>
                                        </p:tav>
                                      </p:tavLst>
                                    </p:anim>
                                    <p:anim calcmode="lin" valueType="num">
                                      <p:cBhvr additive="base">
                                        <p:cTn id="48" dur="3000" fill="hold"/>
                                        <p:tgtEl>
                                          <p:spTgt spid="25"/>
                                        </p:tgtEl>
                                        <p:attrNameLst>
                                          <p:attrName>ppt_y</p:attrName>
                                        </p:attrNameLst>
                                      </p:cBhvr>
                                      <p:tavLst>
                                        <p:tav tm="0">
                                          <p:val>
                                            <p:strVal val="#ppt_y"/>
                                          </p:val>
                                        </p:tav>
                                        <p:tav tm="100000">
                                          <p:val>
                                            <p:strVal val="#ppt_y"/>
                                          </p:val>
                                        </p:tav>
                                      </p:tavLst>
                                    </p:anim>
                                  </p:childTnLst>
                                </p:cTn>
                              </p:par>
                              <p:par>
                                <p:cTn id="49" presetID="8" presetClass="emph" presetSubtype="0" fill="hold" nodeType="withEffect">
                                  <p:stCondLst>
                                    <p:cond delay="0"/>
                                  </p:stCondLst>
                                  <p:childTnLst>
                                    <p:animRot by="21600000">
                                      <p:cBhvr>
                                        <p:cTn id="50" dur="3000" fill="hold"/>
                                        <p:tgtEl>
                                          <p:spTgt spid="5"/>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7"/>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9"/>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1"/>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3"/>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5"/>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7"/>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9"/>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21"/>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23"/>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25"/>
                                        </p:tgtEl>
                                        <p:attrNameLst>
                                          <p:attrName>r</p:attrName>
                                        </p:attrNameLst>
                                      </p:cBhvr>
                                    </p:animRot>
                                  </p:childTnLst>
                                </p:cTn>
                              </p:par>
                            </p:childTnLst>
                          </p:cTn>
                        </p:par>
                        <p:par>
                          <p:cTn id="71" fill="hold">
                            <p:stCondLst>
                              <p:cond delay="3000"/>
                            </p:stCondLst>
                            <p:childTnLst>
                              <p:par>
                                <p:cTn id="72" presetID="2" presetClass="exit" presetSubtype="2" fill="hold" nodeType="afterEffect">
                                  <p:stCondLst>
                                    <p:cond delay="0"/>
                                  </p:stCondLst>
                                  <p:childTnLst>
                                    <p:anim calcmode="lin" valueType="num">
                                      <p:cBhvr additive="base">
                                        <p:cTn id="73" dur="3000"/>
                                        <p:tgtEl>
                                          <p:spTgt spid="5"/>
                                        </p:tgtEl>
                                        <p:attrNameLst>
                                          <p:attrName>ppt_x</p:attrName>
                                        </p:attrNameLst>
                                      </p:cBhvr>
                                      <p:tavLst>
                                        <p:tav tm="0">
                                          <p:val>
                                            <p:strVal val="ppt_x"/>
                                          </p:val>
                                        </p:tav>
                                        <p:tav tm="100000">
                                          <p:val>
                                            <p:strVal val="1+ppt_w/2"/>
                                          </p:val>
                                        </p:tav>
                                      </p:tavLst>
                                    </p:anim>
                                    <p:anim calcmode="lin" valueType="num">
                                      <p:cBhvr additive="base">
                                        <p:cTn id="74" dur="3000"/>
                                        <p:tgtEl>
                                          <p:spTgt spid="5"/>
                                        </p:tgtEl>
                                        <p:attrNameLst>
                                          <p:attrName>ppt_y</p:attrName>
                                        </p:attrNameLst>
                                      </p:cBhvr>
                                      <p:tavLst>
                                        <p:tav tm="0">
                                          <p:val>
                                            <p:strVal val="ppt_y"/>
                                          </p:val>
                                        </p:tav>
                                        <p:tav tm="100000">
                                          <p:val>
                                            <p:strVal val="ppt_y"/>
                                          </p:val>
                                        </p:tav>
                                      </p:tavLst>
                                    </p:anim>
                                    <p:set>
                                      <p:cBhvr>
                                        <p:cTn id="75" dur="1" fill="hold">
                                          <p:stCondLst>
                                            <p:cond delay="2999"/>
                                          </p:stCondLst>
                                        </p:cTn>
                                        <p:tgtEl>
                                          <p:spTgt spid="5"/>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3000"/>
                                        <p:tgtEl>
                                          <p:spTgt spid="7"/>
                                        </p:tgtEl>
                                        <p:attrNameLst>
                                          <p:attrName>ppt_x</p:attrName>
                                        </p:attrNameLst>
                                      </p:cBhvr>
                                      <p:tavLst>
                                        <p:tav tm="0">
                                          <p:val>
                                            <p:strVal val="ppt_x"/>
                                          </p:val>
                                        </p:tav>
                                        <p:tav tm="100000">
                                          <p:val>
                                            <p:strVal val="1+ppt_w/2"/>
                                          </p:val>
                                        </p:tav>
                                      </p:tavLst>
                                    </p:anim>
                                    <p:anim calcmode="lin" valueType="num">
                                      <p:cBhvr additive="base">
                                        <p:cTn id="78" dur="3000"/>
                                        <p:tgtEl>
                                          <p:spTgt spid="7"/>
                                        </p:tgtEl>
                                        <p:attrNameLst>
                                          <p:attrName>ppt_y</p:attrName>
                                        </p:attrNameLst>
                                      </p:cBhvr>
                                      <p:tavLst>
                                        <p:tav tm="0">
                                          <p:val>
                                            <p:strVal val="ppt_y"/>
                                          </p:val>
                                        </p:tav>
                                        <p:tav tm="100000">
                                          <p:val>
                                            <p:strVal val="ppt_y"/>
                                          </p:val>
                                        </p:tav>
                                      </p:tavLst>
                                    </p:anim>
                                    <p:set>
                                      <p:cBhvr>
                                        <p:cTn id="79" dur="1" fill="hold">
                                          <p:stCondLst>
                                            <p:cond delay="2999"/>
                                          </p:stCondLst>
                                        </p:cTn>
                                        <p:tgtEl>
                                          <p:spTgt spid="7"/>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1+ppt_w/2"/>
                                          </p:val>
                                        </p:tav>
                                      </p:tavLst>
                                    </p:anim>
                                    <p:anim calcmode="lin" valueType="num">
                                      <p:cBhvr additive="base">
                                        <p:cTn id="82" dur="3000"/>
                                        <p:tgtEl>
                                          <p:spTgt spid="9"/>
                                        </p:tgtEl>
                                        <p:attrNameLst>
                                          <p:attrName>ppt_y</p:attrName>
                                        </p:attrNameLst>
                                      </p:cBhvr>
                                      <p:tavLst>
                                        <p:tav tm="0">
                                          <p:val>
                                            <p:strVal val="ppt_y"/>
                                          </p:val>
                                        </p:tav>
                                        <p:tav tm="100000">
                                          <p:val>
                                            <p:strVal val="ppt_y"/>
                                          </p:val>
                                        </p:tav>
                                      </p:tavLst>
                                    </p:anim>
                                    <p:set>
                                      <p:cBhvr>
                                        <p:cTn id="83" dur="1" fill="hold">
                                          <p:stCondLst>
                                            <p:cond delay="2999"/>
                                          </p:stCondLst>
                                        </p:cTn>
                                        <p:tgtEl>
                                          <p:spTgt spid="9"/>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3000"/>
                                        <p:tgtEl>
                                          <p:spTgt spid="11"/>
                                        </p:tgtEl>
                                        <p:attrNameLst>
                                          <p:attrName>ppt_x</p:attrName>
                                        </p:attrNameLst>
                                      </p:cBhvr>
                                      <p:tavLst>
                                        <p:tav tm="0">
                                          <p:val>
                                            <p:strVal val="ppt_x"/>
                                          </p:val>
                                        </p:tav>
                                        <p:tav tm="100000">
                                          <p:val>
                                            <p:strVal val="1+ppt_w/2"/>
                                          </p:val>
                                        </p:tav>
                                      </p:tavLst>
                                    </p:anim>
                                    <p:anim calcmode="lin" valueType="num">
                                      <p:cBhvr additive="base">
                                        <p:cTn id="86" dur="3000"/>
                                        <p:tgtEl>
                                          <p:spTgt spid="11"/>
                                        </p:tgtEl>
                                        <p:attrNameLst>
                                          <p:attrName>ppt_y</p:attrName>
                                        </p:attrNameLst>
                                      </p:cBhvr>
                                      <p:tavLst>
                                        <p:tav tm="0">
                                          <p:val>
                                            <p:strVal val="ppt_y"/>
                                          </p:val>
                                        </p:tav>
                                        <p:tav tm="100000">
                                          <p:val>
                                            <p:strVal val="ppt_y"/>
                                          </p:val>
                                        </p:tav>
                                      </p:tavLst>
                                    </p:anim>
                                    <p:set>
                                      <p:cBhvr>
                                        <p:cTn id="87" dur="1" fill="hold">
                                          <p:stCondLst>
                                            <p:cond delay="2999"/>
                                          </p:stCondLst>
                                        </p:cTn>
                                        <p:tgtEl>
                                          <p:spTgt spid="11"/>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3000"/>
                                        <p:tgtEl>
                                          <p:spTgt spid="13"/>
                                        </p:tgtEl>
                                        <p:attrNameLst>
                                          <p:attrName>ppt_x</p:attrName>
                                        </p:attrNameLst>
                                      </p:cBhvr>
                                      <p:tavLst>
                                        <p:tav tm="0">
                                          <p:val>
                                            <p:strVal val="ppt_x"/>
                                          </p:val>
                                        </p:tav>
                                        <p:tav tm="100000">
                                          <p:val>
                                            <p:strVal val="1+ppt_w/2"/>
                                          </p:val>
                                        </p:tav>
                                      </p:tavLst>
                                    </p:anim>
                                    <p:anim calcmode="lin" valueType="num">
                                      <p:cBhvr additive="base">
                                        <p:cTn id="90" dur="3000"/>
                                        <p:tgtEl>
                                          <p:spTgt spid="13"/>
                                        </p:tgtEl>
                                        <p:attrNameLst>
                                          <p:attrName>ppt_y</p:attrName>
                                        </p:attrNameLst>
                                      </p:cBhvr>
                                      <p:tavLst>
                                        <p:tav tm="0">
                                          <p:val>
                                            <p:strVal val="ppt_y"/>
                                          </p:val>
                                        </p:tav>
                                        <p:tav tm="100000">
                                          <p:val>
                                            <p:strVal val="ppt_y"/>
                                          </p:val>
                                        </p:tav>
                                      </p:tavLst>
                                    </p:anim>
                                    <p:set>
                                      <p:cBhvr>
                                        <p:cTn id="91" dur="1" fill="hold">
                                          <p:stCondLst>
                                            <p:cond delay="2999"/>
                                          </p:stCondLst>
                                        </p:cTn>
                                        <p:tgtEl>
                                          <p:spTgt spid="13"/>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3000"/>
                                        <p:tgtEl>
                                          <p:spTgt spid="15"/>
                                        </p:tgtEl>
                                        <p:attrNameLst>
                                          <p:attrName>ppt_x</p:attrName>
                                        </p:attrNameLst>
                                      </p:cBhvr>
                                      <p:tavLst>
                                        <p:tav tm="0">
                                          <p:val>
                                            <p:strVal val="ppt_x"/>
                                          </p:val>
                                        </p:tav>
                                        <p:tav tm="100000">
                                          <p:val>
                                            <p:strVal val="0-ppt_w/2"/>
                                          </p:val>
                                        </p:tav>
                                      </p:tavLst>
                                    </p:anim>
                                    <p:anim calcmode="lin" valueType="num">
                                      <p:cBhvr additive="base">
                                        <p:cTn id="94" dur="3000"/>
                                        <p:tgtEl>
                                          <p:spTgt spid="15"/>
                                        </p:tgtEl>
                                        <p:attrNameLst>
                                          <p:attrName>ppt_y</p:attrName>
                                        </p:attrNameLst>
                                      </p:cBhvr>
                                      <p:tavLst>
                                        <p:tav tm="0">
                                          <p:val>
                                            <p:strVal val="ppt_y"/>
                                          </p:val>
                                        </p:tav>
                                        <p:tav tm="100000">
                                          <p:val>
                                            <p:strVal val="ppt_y"/>
                                          </p:val>
                                        </p:tav>
                                      </p:tavLst>
                                    </p:anim>
                                    <p:set>
                                      <p:cBhvr>
                                        <p:cTn id="95" dur="1" fill="hold">
                                          <p:stCondLst>
                                            <p:cond delay="2999"/>
                                          </p:stCondLst>
                                        </p:cTn>
                                        <p:tgtEl>
                                          <p:spTgt spid="15"/>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3000"/>
                                        <p:tgtEl>
                                          <p:spTgt spid="17"/>
                                        </p:tgtEl>
                                        <p:attrNameLst>
                                          <p:attrName>ppt_x</p:attrName>
                                        </p:attrNameLst>
                                      </p:cBhvr>
                                      <p:tavLst>
                                        <p:tav tm="0">
                                          <p:val>
                                            <p:strVal val="ppt_x"/>
                                          </p:val>
                                        </p:tav>
                                        <p:tav tm="100000">
                                          <p:val>
                                            <p:strVal val="0-ppt_w/2"/>
                                          </p:val>
                                        </p:tav>
                                      </p:tavLst>
                                    </p:anim>
                                    <p:anim calcmode="lin" valueType="num">
                                      <p:cBhvr additive="base">
                                        <p:cTn id="98" dur="3000"/>
                                        <p:tgtEl>
                                          <p:spTgt spid="17"/>
                                        </p:tgtEl>
                                        <p:attrNameLst>
                                          <p:attrName>ppt_y</p:attrName>
                                        </p:attrNameLst>
                                      </p:cBhvr>
                                      <p:tavLst>
                                        <p:tav tm="0">
                                          <p:val>
                                            <p:strVal val="ppt_y"/>
                                          </p:val>
                                        </p:tav>
                                        <p:tav tm="100000">
                                          <p:val>
                                            <p:strVal val="ppt_y"/>
                                          </p:val>
                                        </p:tav>
                                      </p:tavLst>
                                    </p:anim>
                                    <p:set>
                                      <p:cBhvr>
                                        <p:cTn id="99" dur="1" fill="hold">
                                          <p:stCondLst>
                                            <p:cond delay="2999"/>
                                          </p:stCondLst>
                                        </p:cTn>
                                        <p:tgtEl>
                                          <p:spTgt spid="17"/>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3000"/>
                                        <p:tgtEl>
                                          <p:spTgt spid="19"/>
                                        </p:tgtEl>
                                        <p:attrNameLst>
                                          <p:attrName>ppt_x</p:attrName>
                                        </p:attrNameLst>
                                      </p:cBhvr>
                                      <p:tavLst>
                                        <p:tav tm="0">
                                          <p:val>
                                            <p:strVal val="ppt_x"/>
                                          </p:val>
                                        </p:tav>
                                        <p:tav tm="100000">
                                          <p:val>
                                            <p:strVal val="0-ppt_w/2"/>
                                          </p:val>
                                        </p:tav>
                                      </p:tavLst>
                                    </p:anim>
                                    <p:anim calcmode="lin" valueType="num">
                                      <p:cBhvr additive="base">
                                        <p:cTn id="102" dur="3000"/>
                                        <p:tgtEl>
                                          <p:spTgt spid="19"/>
                                        </p:tgtEl>
                                        <p:attrNameLst>
                                          <p:attrName>ppt_y</p:attrName>
                                        </p:attrNameLst>
                                      </p:cBhvr>
                                      <p:tavLst>
                                        <p:tav tm="0">
                                          <p:val>
                                            <p:strVal val="ppt_y"/>
                                          </p:val>
                                        </p:tav>
                                        <p:tav tm="100000">
                                          <p:val>
                                            <p:strVal val="ppt_y"/>
                                          </p:val>
                                        </p:tav>
                                      </p:tavLst>
                                    </p:anim>
                                    <p:set>
                                      <p:cBhvr>
                                        <p:cTn id="103" dur="1" fill="hold">
                                          <p:stCondLst>
                                            <p:cond delay="2999"/>
                                          </p:stCondLst>
                                        </p:cTn>
                                        <p:tgtEl>
                                          <p:spTgt spid="19"/>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3000"/>
                                        <p:tgtEl>
                                          <p:spTgt spid="21"/>
                                        </p:tgtEl>
                                        <p:attrNameLst>
                                          <p:attrName>ppt_x</p:attrName>
                                        </p:attrNameLst>
                                      </p:cBhvr>
                                      <p:tavLst>
                                        <p:tav tm="0">
                                          <p:val>
                                            <p:strVal val="ppt_x"/>
                                          </p:val>
                                        </p:tav>
                                        <p:tav tm="100000">
                                          <p:val>
                                            <p:strVal val="0-ppt_w/2"/>
                                          </p:val>
                                        </p:tav>
                                      </p:tavLst>
                                    </p:anim>
                                    <p:anim calcmode="lin" valueType="num">
                                      <p:cBhvr additive="base">
                                        <p:cTn id="106" dur="3000"/>
                                        <p:tgtEl>
                                          <p:spTgt spid="21"/>
                                        </p:tgtEl>
                                        <p:attrNameLst>
                                          <p:attrName>ppt_y</p:attrName>
                                        </p:attrNameLst>
                                      </p:cBhvr>
                                      <p:tavLst>
                                        <p:tav tm="0">
                                          <p:val>
                                            <p:strVal val="ppt_y"/>
                                          </p:val>
                                        </p:tav>
                                        <p:tav tm="100000">
                                          <p:val>
                                            <p:strVal val="ppt_y"/>
                                          </p:val>
                                        </p:tav>
                                      </p:tavLst>
                                    </p:anim>
                                    <p:set>
                                      <p:cBhvr>
                                        <p:cTn id="107" dur="1" fill="hold">
                                          <p:stCondLst>
                                            <p:cond delay="2999"/>
                                          </p:stCondLst>
                                        </p:cTn>
                                        <p:tgtEl>
                                          <p:spTgt spid="21"/>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3000"/>
                                        <p:tgtEl>
                                          <p:spTgt spid="23"/>
                                        </p:tgtEl>
                                        <p:attrNameLst>
                                          <p:attrName>ppt_x</p:attrName>
                                        </p:attrNameLst>
                                      </p:cBhvr>
                                      <p:tavLst>
                                        <p:tav tm="0">
                                          <p:val>
                                            <p:strVal val="ppt_x"/>
                                          </p:val>
                                        </p:tav>
                                        <p:tav tm="100000">
                                          <p:val>
                                            <p:strVal val="0-ppt_w/2"/>
                                          </p:val>
                                        </p:tav>
                                      </p:tavLst>
                                    </p:anim>
                                    <p:anim calcmode="lin" valueType="num">
                                      <p:cBhvr additive="base">
                                        <p:cTn id="110" dur="3000"/>
                                        <p:tgtEl>
                                          <p:spTgt spid="23"/>
                                        </p:tgtEl>
                                        <p:attrNameLst>
                                          <p:attrName>ppt_y</p:attrName>
                                        </p:attrNameLst>
                                      </p:cBhvr>
                                      <p:tavLst>
                                        <p:tav tm="0">
                                          <p:val>
                                            <p:strVal val="ppt_y"/>
                                          </p:val>
                                        </p:tav>
                                        <p:tav tm="100000">
                                          <p:val>
                                            <p:strVal val="ppt_y"/>
                                          </p:val>
                                        </p:tav>
                                      </p:tavLst>
                                    </p:anim>
                                    <p:set>
                                      <p:cBhvr>
                                        <p:cTn id="111" dur="1" fill="hold">
                                          <p:stCondLst>
                                            <p:cond delay="2999"/>
                                          </p:stCondLst>
                                        </p:cTn>
                                        <p:tgtEl>
                                          <p:spTgt spid="23"/>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25"/>
                                        </p:tgtEl>
                                        <p:attrNameLst>
                                          <p:attrName>ppt_x</p:attrName>
                                        </p:attrNameLst>
                                      </p:cBhvr>
                                      <p:tavLst>
                                        <p:tav tm="0">
                                          <p:val>
                                            <p:strVal val="ppt_x"/>
                                          </p:val>
                                        </p:tav>
                                        <p:tav tm="100000">
                                          <p:val>
                                            <p:strVal val="0-ppt_w/2"/>
                                          </p:val>
                                        </p:tav>
                                      </p:tavLst>
                                    </p:anim>
                                    <p:anim calcmode="lin" valueType="num">
                                      <p:cBhvr additive="base">
                                        <p:cTn id="114" dur="3000"/>
                                        <p:tgtEl>
                                          <p:spTgt spid="25"/>
                                        </p:tgtEl>
                                        <p:attrNameLst>
                                          <p:attrName>ppt_y</p:attrName>
                                        </p:attrNameLst>
                                      </p:cBhvr>
                                      <p:tavLst>
                                        <p:tav tm="0">
                                          <p:val>
                                            <p:strVal val="ppt_y"/>
                                          </p:val>
                                        </p:tav>
                                        <p:tav tm="100000">
                                          <p:val>
                                            <p:strVal val="ppt_y"/>
                                          </p:val>
                                        </p:tav>
                                      </p:tavLst>
                                    </p:anim>
                                    <p:set>
                                      <p:cBhvr>
                                        <p:cTn id="115" dur="1" fill="hold">
                                          <p:stCondLst>
                                            <p:cond delay="2999"/>
                                          </p:stCondLst>
                                        </p:cTn>
                                        <p:tgtEl>
                                          <p:spTgt spid="25"/>
                                        </p:tgtEl>
                                        <p:attrNameLst>
                                          <p:attrName>style.visibility</p:attrName>
                                        </p:attrNameLst>
                                      </p:cBhvr>
                                      <p:to>
                                        <p:strVal val="hidden"/>
                                      </p:to>
                                    </p:set>
                                  </p:childTnLst>
                                </p:cTn>
                              </p:par>
                              <p:par>
                                <p:cTn id="116" presetID="17" presetClass="entr" presetSubtype="10" fill="hold"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3000" fill="hold"/>
                                        <p:tgtEl>
                                          <p:spTgt spid="14"/>
                                        </p:tgtEl>
                                        <p:attrNameLst>
                                          <p:attrName>ppt_w</p:attrName>
                                        </p:attrNameLst>
                                      </p:cBhvr>
                                      <p:tavLst>
                                        <p:tav tm="0">
                                          <p:val>
                                            <p:fltVal val="0"/>
                                          </p:val>
                                        </p:tav>
                                        <p:tav tm="100000">
                                          <p:val>
                                            <p:strVal val="#ppt_w"/>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i.imgur.com/L29jSTy.jpg"/>
          <p:cNvPicPr>
            <a:picLocks noChangeAspect="1" noChangeArrowheads="1"/>
          </p:cNvPicPr>
          <p:nvPr/>
        </p:nvPicPr>
        <p:blipFill>
          <a:blip r:embed="rId2"/>
          <a:srcRect/>
          <a:stretch>
            <a:fillRect/>
          </a:stretch>
        </p:blipFill>
        <p:spPr bwMode="auto">
          <a:xfrm>
            <a:off x="0" y="0"/>
            <a:ext cx="9221227" cy="6858000"/>
          </a:xfrm>
          <a:prstGeom prst="rect">
            <a:avLst/>
          </a:prstGeom>
          <a:noFill/>
        </p:spPr>
      </p:pic>
    </p:spTree>
  </p:cSld>
  <p:clrMapOvr>
    <a:masterClrMapping/>
  </p:clrMapOvr>
  <p:transition spd="slow" advTm="8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144001" cy="6858000"/>
          </a:xfrm>
          <a:prstGeom prst="rect">
            <a:avLst/>
          </a:prstGeom>
          <a:noFill/>
        </p:spPr>
      </p:pic>
      <p:pic>
        <p:nvPicPr>
          <p:cNvPr id="2" name="Picture 2" descr="Con 116 años, Emma Morano, aspira a romper el récord de Jeanne Calment que vivió 122 años. (Foto Prensa Libre: AFP)."/>
          <p:cNvPicPr>
            <a:picLocks noChangeAspect="1" noChangeArrowheads="1"/>
          </p:cNvPicPr>
          <p:nvPr/>
        </p:nvPicPr>
        <p:blipFill>
          <a:blip r:embed="rId3"/>
          <a:srcRect/>
          <a:stretch>
            <a:fillRect/>
          </a:stretch>
        </p:blipFill>
        <p:spPr bwMode="auto">
          <a:xfrm>
            <a:off x="857224" y="571480"/>
            <a:ext cx="7643834" cy="5805949"/>
          </a:xfrm>
          <a:prstGeom prst="rect">
            <a:avLst/>
          </a:prstGeom>
          <a:noFill/>
        </p:spPr>
      </p:pic>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www.verbaniamilleventi.org/wp-content/uploads/2015/11/SAM_6515.jpg"/>
          <p:cNvPicPr>
            <a:picLocks noChangeAspect="1" noChangeArrowheads="1"/>
          </p:cNvPicPr>
          <p:nvPr/>
        </p:nvPicPr>
        <p:blipFill>
          <a:blip r:embed="rId2"/>
          <a:srcRect/>
          <a:stretch>
            <a:fillRect/>
          </a:stretch>
        </p:blipFill>
        <p:spPr bwMode="auto">
          <a:xfrm>
            <a:off x="0" y="0"/>
            <a:ext cx="9143999" cy="6858000"/>
          </a:xfrm>
          <a:prstGeom prst="rect">
            <a:avLst/>
          </a:prstGeom>
          <a:noFill/>
        </p:spPr>
      </p:pic>
    </p:spTree>
  </p:cSld>
  <p:clrMapOvr>
    <a:masterClrMapping/>
  </p:clrMapOvr>
  <p:transition spd="slow" advTm="8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static1.squarespace.com/static/5408e9b3e4b0e5142540c5d3/t/575540e90442625aeea96cb7/1465204971592/?format=1500w"/>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8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img2.tgcom24.mediaset.it/binary/fotogallery/tgcom24/86.$plit/C_4_articolo_2146365__ImageGallery__imageGalleryItem_2_image.JPG"/>
          <p:cNvPicPr>
            <a:picLocks noChangeAspect="1" noChangeArrowheads="1"/>
          </p:cNvPicPr>
          <p:nvPr/>
        </p:nvPicPr>
        <p:blipFill>
          <a:blip r:embed="rId2"/>
          <a:srcRect/>
          <a:stretch>
            <a:fillRect/>
          </a:stretch>
        </p:blipFill>
        <p:spPr bwMode="auto">
          <a:xfrm>
            <a:off x="-1" y="-1"/>
            <a:ext cx="9144001" cy="6860619"/>
          </a:xfrm>
          <a:prstGeom prst="rect">
            <a:avLst/>
          </a:prstGeom>
          <a:noFill/>
        </p:spPr>
      </p:pic>
      <p:sp>
        <p:nvSpPr>
          <p:cNvPr id="5" name="4 Triángulo isósceles"/>
          <p:cNvSpPr/>
          <p:nvPr/>
        </p:nvSpPr>
        <p:spPr>
          <a:xfrm>
            <a:off x="0" y="0"/>
            <a:ext cx="9144000" cy="2428875"/>
          </a:xfrm>
          <a:prstGeom prst="triangle">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a:off x="0" y="500063"/>
            <a:ext cx="9144000" cy="2428875"/>
          </a:xfrm>
          <a:prstGeom prst="triangle">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isósceles"/>
          <p:cNvSpPr/>
          <p:nvPr/>
        </p:nvSpPr>
        <p:spPr>
          <a:xfrm>
            <a:off x="0" y="1000125"/>
            <a:ext cx="9144000" cy="2428875"/>
          </a:xfrm>
          <a:prstGeom prst="triangle">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isósceles"/>
          <p:cNvSpPr/>
          <p:nvPr/>
        </p:nvSpPr>
        <p:spPr>
          <a:xfrm>
            <a:off x="0" y="1341438"/>
            <a:ext cx="9144000" cy="2428875"/>
          </a:xfrm>
          <a:prstGeom prst="triangle">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isósceles"/>
          <p:cNvSpPr/>
          <p:nvPr/>
        </p:nvSpPr>
        <p:spPr>
          <a:xfrm>
            <a:off x="0" y="2214563"/>
            <a:ext cx="9144000" cy="2428875"/>
          </a:xfrm>
          <a:prstGeom prst="triangle">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isósceles"/>
          <p:cNvSpPr/>
          <p:nvPr/>
        </p:nvSpPr>
        <p:spPr>
          <a:xfrm>
            <a:off x="0" y="2714625"/>
            <a:ext cx="9144000" cy="2428875"/>
          </a:xfrm>
          <a:prstGeom prst="triangle">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isósceles"/>
          <p:cNvSpPr/>
          <p:nvPr/>
        </p:nvSpPr>
        <p:spPr>
          <a:xfrm>
            <a:off x="0" y="3214688"/>
            <a:ext cx="9144000" cy="2428875"/>
          </a:xfrm>
          <a:prstGeom prst="triangle">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isósceles"/>
          <p:cNvSpPr/>
          <p:nvPr/>
        </p:nvSpPr>
        <p:spPr>
          <a:xfrm>
            <a:off x="0" y="3714750"/>
            <a:ext cx="9144000" cy="2428875"/>
          </a:xfrm>
          <a:prstGeom prst="triangle">
            <a:avLst/>
          </a:prstGeom>
          <a:solidFill>
            <a:srgbClr val="ACA8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5400000">
                                      <p:cBhvr>
                                        <p:cTn id="6" dur="3000" fill="hold"/>
                                        <p:tgtEl>
                                          <p:spTgt spid="5"/>
                                        </p:tgtEl>
                                        <p:attrNameLst>
                                          <p:attrName>r</p:attrName>
                                        </p:attrNameLst>
                                      </p:cBhvr>
                                    </p:animRot>
                                  </p:childTnLst>
                                </p:cTn>
                              </p:par>
                              <p:par>
                                <p:cTn id="7" presetID="8" presetClass="emph" presetSubtype="0" fill="hold" nodeType="withEffect">
                                  <p:stCondLst>
                                    <p:cond delay="0"/>
                                  </p:stCondLst>
                                  <p:childTnLst>
                                    <p:animRot by="5400000">
                                      <p:cBhvr>
                                        <p:cTn id="8" dur="3000" fill="hold"/>
                                        <p:tgtEl>
                                          <p:spTgt spid="6"/>
                                        </p:tgtEl>
                                        <p:attrNameLst>
                                          <p:attrName>r</p:attrName>
                                        </p:attrNameLst>
                                      </p:cBhvr>
                                    </p:animRot>
                                  </p:childTnLst>
                                </p:cTn>
                              </p:par>
                              <p:par>
                                <p:cTn id="9" presetID="8" presetClass="emph" presetSubtype="0" fill="hold" nodeType="withEffect">
                                  <p:stCondLst>
                                    <p:cond delay="0"/>
                                  </p:stCondLst>
                                  <p:childTnLst>
                                    <p:animRot by="5400000">
                                      <p:cBhvr>
                                        <p:cTn id="10" dur="3000" fill="hold"/>
                                        <p:tgtEl>
                                          <p:spTgt spid="7"/>
                                        </p:tgtEl>
                                        <p:attrNameLst>
                                          <p:attrName>r</p:attrName>
                                        </p:attrNameLst>
                                      </p:cBhvr>
                                    </p:animRot>
                                  </p:childTnLst>
                                </p:cTn>
                              </p:par>
                              <p:par>
                                <p:cTn id="11" presetID="8" presetClass="emph" presetSubtype="0" fill="hold" nodeType="withEffect">
                                  <p:stCondLst>
                                    <p:cond delay="0"/>
                                  </p:stCondLst>
                                  <p:childTnLst>
                                    <p:animRot by="5400000">
                                      <p:cBhvr>
                                        <p:cTn id="12" dur="3000" fill="hold"/>
                                        <p:tgtEl>
                                          <p:spTgt spid="8"/>
                                        </p:tgtEl>
                                        <p:attrNameLst>
                                          <p:attrName>r</p:attrName>
                                        </p:attrNameLst>
                                      </p:cBhvr>
                                    </p:animRot>
                                  </p:childTnLst>
                                </p:cTn>
                              </p:par>
                              <p:par>
                                <p:cTn id="13" presetID="8" presetClass="emph" presetSubtype="0" fill="hold" nodeType="withEffect">
                                  <p:stCondLst>
                                    <p:cond delay="0"/>
                                  </p:stCondLst>
                                  <p:childTnLst>
                                    <p:animRot by="5400000">
                                      <p:cBhvr>
                                        <p:cTn id="14" dur="3000" fill="hold"/>
                                        <p:tgtEl>
                                          <p:spTgt spid="9"/>
                                        </p:tgtEl>
                                        <p:attrNameLst>
                                          <p:attrName>r</p:attrName>
                                        </p:attrNameLst>
                                      </p:cBhvr>
                                    </p:animRot>
                                  </p:childTnLst>
                                </p:cTn>
                              </p:par>
                              <p:par>
                                <p:cTn id="15" presetID="8" presetClass="emph" presetSubtype="0" fill="hold" nodeType="withEffect">
                                  <p:stCondLst>
                                    <p:cond delay="0"/>
                                  </p:stCondLst>
                                  <p:childTnLst>
                                    <p:animRot by="5400000">
                                      <p:cBhvr>
                                        <p:cTn id="16" dur="3000" fill="hold"/>
                                        <p:tgtEl>
                                          <p:spTgt spid="10"/>
                                        </p:tgtEl>
                                        <p:attrNameLst>
                                          <p:attrName>r</p:attrName>
                                        </p:attrNameLst>
                                      </p:cBhvr>
                                    </p:animRot>
                                  </p:childTnLst>
                                </p:cTn>
                              </p:par>
                              <p:par>
                                <p:cTn id="17" presetID="8" presetClass="emph" presetSubtype="0" fill="hold" nodeType="withEffect">
                                  <p:stCondLst>
                                    <p:cond delay="0"/>
                                  </p:stCondLst>
                                  <p:childTnLst>
                                    <p:animRot by="5400000">
                                      <p:cBhvr>
                                        <p:cTn id="18" dur="3000" fill="hold"/>
                                        <p:tgtEl>
                                          <p:spTgt spid="11"/>
                                        </p:tgtEl>
                                        <p:attrNameLst>
                                          <p:attrName>r</p:attrName>
                                        </p:attrNameLst>
                                      </p:cBhvr>
                                    </p:animRot>
                                  </p:childTnLst>
                                </p:cTn>
                              </p:par>
                              <p:par>
                                <p:cTn id="19" presetID="8" presetClass="emph" presetSubtype="0" fill="hold" nodeType="withEffect">
                                  <p:stCondLst>
                                    <p:cond delay="0"/>
                                  </p:stCondLst>
                                  <p:childTnLst>
                                    <p:animRot by="5400000">
                                      <p:cBhvr>
                                        <p:cTn id="20" dur="3000" fill="hold"/>
                                        <p:tgtEl>
                                          <p:spTgt spid="12"/>
                                        </p:tgtEl>
                                        <p:attrNameLst>
                                          <p:attrName>r</p:attrName>
                                        </p:attrNameLst>
                                      </p:cBhvr>
                                    </p:animRot>
                                  </p:childTnLst>
                                </p:cTn>
                              </p:par>
                            </p:childTnLst>
                          </p:cTn>
                        </p:par>
                        <p:par>
                          <p:cTn id="21" fill="hold">
                            <p:stCondLst>
                              <p:cond delay="3000"/>
                            </p:stCondLst>
                            <p:childTnLst>
                              <p:par>
                                <p:cTn id="22" presetID="35" presetClass="exit" presetSubtype="0" fill="hold" nodeType="afterEffect">
                                  <p:stCondLst>
                                    <p:cond delay="0"/>
                                  </p:stCondLst>
                                  <p:childTnLst>
                                    <p:animEffect transition="out" filter="fade">
                                      <p:cBhvr>
                                        <p:cTn id="23" dur="6000"/>
                                        <p:tgtEl>
                                          <p:spTgt spid="5"/>
                                        </p:tgtEl>
                                      </p:cBhvr>
                                    </p:animEffect>
                                    <p:anim calcmode="lin" valueType="num">
                                      <p:cBhvr>
                                        <p:cTn id="24" dur="6000"/>
                                        <p:tgtEl>
                                          <p:spTgt spid="5"/>
                                        </p:tgtEl>
                                        <p:attrNameLst>
                                          <p:attrName>style.rotation</p:attrName>
                                        </p:attrNameLst>
                                      </p:cBhvr>
                                      <p:tavLst>
                                        <p:tav tm="0">
                                          <p:val>
                                            <p:fltVal val="0"/>
                                          </p:val>
                                        </p:tav>
                                        <p:tav tm="100000">
                                          <p:val>
                                            <p:fltVal val="720"/>
                                          </p:val>
                                        </p:tav>
                                      </p:tavLst>
                                    </p:anim>
                                    <p:anim calcmode="lin" valueType="num">
                                      <p:cBhvr>
                                        <p:cTn id="25" dur="6000"/>
                                        <p:tgtEl>
                                          <p:spTgt spid="5"/>
                                        </p:tgtEl>
                                        <p:attrNameLst>
                                          <p:attrName>ppt_h</p:attrName>
                                        </p:attrNameLst>
                                      </p:cBhvr>
                                      <p:tavLst>
                                        <p:tav tm="0">
                                          <p:val>
                                            <p:strVal val="ppt_h"/>
                                          </p:val>
                                        </p:tav>
                                        <p:tav tm="100000">
                                          <p:val>
                                            <p:fltVal val="0"/>
                                          </p:val>
                                        </p:tav>
                                      </p:tavLst>
                                    </p:anim>
                                    <p:anim calcmode="lin" valueType="num">
                                      <p:cBhvr>
                                        <p:cTn id="26" dur="6000"/>
                                        <p:tgtEl>
                                          <p:spTgt spid="5"/>
                                        </p:tgtEl>
                                        <p:attrNameLst>
                                          <p:attrName>ppt_w</p:attrName>
                                        </p:attrNameLst>
                                      </p:cBhvr>
                                      <p:tavLst>
                                        <p:tav tm="0">
                                          <p:val>
                                            <p:strVal val="ppt_w"/>
                                          </p:val>
                                        </p:tav>
                                        <p:tav tm="100000">
                                          <p:val>
                                            <p:fltVal val="0"/>
                                          </p:val>
                                        </p:tav>
                                      </p:tavLst>
                                    </p:anim>
                                    <p:set>
                                      <p:cBhvr>
                                        <p:cTn id="27" dur="1" fill="hold">
                                          <p:stCondLst>
                                            <p:cond delay="5999"/>
                                          </p:stCondLst>
                                        </p:cTn>
                                        <p:tgtEl>
                                          <p:spTgt spid="5"/>
                                        </p:tgtEl>
                                        <p:attrNameLst>
                                          <p:attrName>style.visibility</p:attrName>
                                        </p:attrNameLst>
                                      </p:cBhvr>
                                      <p:to>
                                        <p:strVal val="hidden"/>
                                      </p:to>
                                    </p:set>
                                  </p:childTnLst>
                                </p:cTn>
                              </p:par>
                              <p:par>
                                <p:cTn id="28" presetID="35" presetClass="exit" presetSubtype="0" fill="hold" nodeType="withEffect">
                                  <p:stCondLst>
                                    <p:cond delay="0"/>
                                  </p:stCondLst>
                                  <p:childTnLst>
                                    <p:animEffect transition="out" filter="fade">
                                      <p:cBhvr>
                                        <p:cTn id="29" dur="6000"/>
                                        <p:tgtEl>
                                          <p:spTgt spid="6"/>
                                        </p:tgtEl>
                                      </p:cBhvr>
                                    </p:animEffect>
                                    <p:anim calcmode="lin" valueType="num">
                                      <p:cBhvr>
                                        <p:cTn id="30" dur="6000"/>
                                        <p:tgtEl>
                                          <p:spTgt spid="6"/>
                                        </p:tgtEl>
                                        <p:attrNameLst>
                                          <p:attrName>style.rotation</p:attrName>
                                        </p:attrNameLst>
                                      </p:cBhvr>
                                      <p:tavLst>
                                        <p:tav tm="0">
                                          <p:val>
                                            <p:fltVal val="0"/>
                                          </p:val>
                                        </p:tav>
                                        <p:tav tm="100000">
                                          <p:val>
                                            <p:fltVal val="720"/>
                                          </p:val>
                                        </p:tav>
                                      </p:tavLst>
                                    </p:anim>
                                    <p:anim calcmode="lin" valueType="num">
                                      <p:cBhvr>
                                        <p:cTn id="31" dur="6000"/>
                                        <p:tgtEl>
                                          <p:spTgt spid="6"/>
                                        </p:tgtEl>
                                        <p:attrNameLst>
                                          <p:attrName>ppt_h</p:attrName>
                                        </p:attrNameLst>
                                      </p:cBhvr>
                                      <p:tavLst>
                                        <p:tav tm="0">
                                          <p:val>
                                            <p:strVal val="ppt_h"/>
                                          </p:val>
                                        </p:tav>
                                        <p:tav tm="100000">
                                          <p:val>
                                            <p:fltVal val="0"/>
                                          </p:val>
                                        </p:tav>
                                      </p:tavLst>
                                    </p:anim>
                                    <p:anim calcmode="lin" valueType="num">
                                      <p:cBhvr>
                                        <p:cTn id="32" dur="6000"/>
                                        <p:tgtEl>
                                          <p:spTgt spid="6"/>
                                        </p:tgtEl>
                                        <p:attrNameLst>
                                          <p:attrName>ppt_w</p:attrName>
                                        </p:attrNameLst>
                                      </p:cBhvr>
                                      <p:tavLst>
                                        <p:tav tm="0">
                                          <p:val>
                                            <p:strVal val="ppt_w"/>
                                          </p:val>
                                        </p:tav>
                                        <p:tav tm="100000">
                                          <p:val>
                                            <p:fltVal val="0"/>
                                          </p:val>
                                        </p:tav>
                                      </p:tavLst>
                                    </p:anim>
                                    <p:set>
                                      <p:cBhvr>
                                        <p:cTn id="33" dur="1" fill="hold">
                                          <p:stCondLst>
                                            <p:cond delay="5999"/>
                                          </p:stCondLst>
                                        </p:cTn>
                                        <p:tgtEl>
                                          <p:spTgt spid="6"/>
                                        </p:tgtEl>
                                        <p:attrNameLst>
                                          <p:attrName>style.visibility</p:attrName>
                                        </p:attrNameLst>
                                      </p:cBhvr>
                                      <p:to>
                                        <p:strVal val="hidden"/>
                                      </p:to>
                                    </p:set>
                                  </p:childTnLst>
                                </p:cTn>
                              </p:par>
                              <p:par>
                                <p:cTn id="34" presetID="35" presetClass="exit" presetSubtype="0" fill="hold" nodeType="withEffect">
                                  <p:stCondLst>
                                    <p:cond delay="0"/>
                                  </p:stCondLst>
                                  <p:childTnLst>
                                    <p:animEffect transition="out" filter="fade">
                                      <p:cBhvr>
                                        <p:cTn id="35" dur="6000"/>
                                        <p:tgtEl>
                                          <p:spTgt spid="7"/>
                                        </p:tgtEl>
                                      </p:cBhvr>
                                    </p:animEffect>
                                    <p:anim calcmode="lin" valueType="num">
                                      <p:cBhvr>
                                        <p:cTn id="36" dur="6000"/>
                                        <p:tgtEl>
                                          <p:spTgt spid="7"/>
                                        </p:tgtEl>
                                        <p:attrNameLst>
                                          <p:attrName>style.rotation</p:attrName>
                                        </p:attrNameLst>
                                      </p:cBhvr>
                                      <p:tavLst>
                                        <p:tav tm="0">
                                          <p:val>
                                            <p:fltVal val="0"/>
                                          </p:val>
                                        </p:tav>
                                        <p:tav tm="100000">
                                          <p:val>
                                            <p:fltVal val="720"/>
                                          </p:val>
                                        </p:tav>
                                      </p:tavLst>
                                    </p:anim>
                                    <p:anim calcmode="lin" valueType="num">
                                      <p:cBhvr>
                                        <p:cTn id="37" dur="6000"/>
                                        <p:tgtEl>
                                          <p:spTgt spid="7"/>
                                        </p:tgtEl>
                                        <p:attrNameLst>
                                          <p:attrName>ppt_h</p:attrName>
                                        </p:attrNameLst>
                                      </p:cBhvr>
                                      <p:tavLst>
                                        <p:tav tm="0">
                                          <p:val>
                                            <p:strVal val="ppt_h"/>
                                          </p:val>
                                        </p:tav>
                                        <p:tav tm="100000">
                                          <p:val>
                                            <p:fltVal val="0"/>
                                          </p:val>
                                        </p:tav>
                                      </p:tavLst>
                                    </p:anim>
                                    <p:anim calcmode="lin" valueType="num">
                                      <p:cBhvr>
                                        <p:cTn id="38" dur="6000"/>
                                        <p:tgtEl>
                                          <p:spTgt spid="7"/>
                                        </p:tgtEl>
                                        <p:attrNameLst>
                                          <p:attrName>ppt_w</p:attrName>
                                        </p:attrNameLst>
                                      </p:cBhvr>
                                      <p:tavLst>
                                        <p:tav tm="0">
                                          <p:val>
                                            <p:strVal val="ppt_w"/>
                                          </p:val>
                                        </p:tav>
                                        <p:tav tm="100000">
                                          <p:val>
                                            <p:fltVal val="0"/>
                                          </p:val>
                                        </p:tav>
                                      </p:tavLst>
                                    </p:anim>
                                    <p:set>
                                      <p:cBhvr>
                                        <p:cTn id="39" dur="1" fill="hold">
                                          <p:stCondLst>
                                            <p:cond delay="5999"/>
                                          </p:stCondLst>
                                        </p:cTn>
                                        <p:tgtEl>
                                          <p:spTgt spid="7"/>
                                        </p:tgtEl>
                                        <p:attrNameLst>
                                          <p:attrName>style.visibility</p:attrName>
                                        </p:attrNameLst>
                                      </p:cBhvr>
                                      <p:to>
                                        <p:strVal val="hidden"/>
                                      </p:to>
                                    </p:set>
                                  </p:childTnLst>
                                </p:cTn>
                              </p:par>
                              <p:par>
                                <p:cTn id="40" presetID="35" presetClass="exit" presetSubtype="0" fill="hold" nodeType="withEffect">
                                  <p:stCondLst>
                                    <p:cond delay="0"/>
                                  </p:stCondLst>
                                  <p:childTnLst>
                                    <p:animEffect transition="out" filter="fade">
                                      <p:cBhvr>
                                        <p:cTn id="41" dur="6000"/>
                                        <p:tgtEl>
                                          <p:spTgt spid="8"/>
                                        </p:tgtEl>
                                      </p:cBhvr>
                                    </p:animEffect>
                                    <p:anim calcmode="lin" valueType="num">
                                      <p:cBhvr>
                                        <p:cTn id="42" dur="6000"/>
                                        <p:tgtEl>
                                          <p:spTgt spid="8"/>
                                        </p:tgtEl>
                                        <p:attrNameLst>
                                          <p:attrName>style.rotation</p:attrName>
                                        </p:attrNameLst>
                                      </p:cBhvr>
                                      <p:tavLst>
                                        <p:tav tm="0">
                                          <p:val>
                                            <p:fltVal val="0"/>
                                          </p:val>
                                        </p:tav>
                                        <p:tav tm="100000">
                                          <p:val>
                                            <p:fltVal val="720"/>
                                          </p:val>
                                        </p:tav>
                                      </p:tavLst>
                                    </p:anim>
                                    <p:anim calcmode="lin" valueType="num">
                                      <p:cBhvr>
                                        <p:cTn id="43" dur="6000"/>
                                        <p:tgtEl>
                                          <p:spTgt spid="8"/>
                                        </p:tgtEl>
                                        <p:attrNameLst>
                                          <p:attrName>ppt_h</p:attrName>
                                        </p:attrNameLst>
                                      </p:cBhvr>
                                      <p:tavLst>
                                        <p:tav tm="0">
                                          <p:val>
                                            <p:strVal val="ppt_h"/>
                                          </p:val>
                                        </p:tav>
                                        <p:tav tm="100000">
                                          <p:val>
                                            <p:fltVal val="0"/>
                                          </p:val>
                                        </p:tav>
                                      </p:tavLst>
                                    </p:anim>
                                    <p:anim calcmode="lin" valueType="num">
                                      <p:cBhvr>
                                        <p:cTn id="44" dur="6000"/>
                                        <p:tgtEl>
                                          <p:spTgt spid="8"/>
                                        </p:tgtEl>
                                        <p:attrNameLst>
                                          <p:attrName>ppt_w</p:attrName>
                                        </p:attrNameLst>
                                      </p:cBhvr>
                                      <p:tavLst>
                                        <p:tav tm="0">
                                          <p:val>
                                            <p:strVal val="ppt_w"/>
                                          </p:val>
                                        </p:tav>
                                        <p:tav tm="100000">
                                          <p:val>
                                            <p:fltVal val="0"/>
                                          </p:val>
                                        </p:tav>
                                      </p:tavLst>
                                    </p:anim>
                                    <p:set>
                                      <p:cBhvr>
                                        <p:cTn id="45" dur="1" fill="hold">
                                          <p:stCondLst>
                                            <p:cond delay="5999"/>
                                          </p:stCondLst>
                                        </p:cTn>
                                        <p:tgtEl>
                                          <p:spTgt spid="8"/>
                                        </p:tgtEl>
                                        <p:attrNameLst>
                                          <p:attrName>style.visibility</p:attrName>
                                        </p:attrNameLst>
                                      </p:cBhvr>
                                      <p:to>
                                        <p:strVal val="hidden"/>
                                      </p:to>
                                    </p:set>
                                  </p:childTnLst>
                                </p:cTn>
                              </p:par>
                              <p:par>
                                <p:cTn id="46" presetID="35" presetClass="exit" presetSubtype="0" fill="hold" nodeType="withEffect">
                                  <p:stCondLst>
                                    <p:cond delay="0"/>
                                  </p:stCondLst>
                                  <p:childTnLst>
                                    <p:animEffect transition="out" filter="fade">
                                      <p:cBhvr>
                                        <p:cTn id="47" dur="6000"/>
                                        <p:tgtEl>
                                          <p:spTgt spid="9"/>
                                        </p:tgtEl>
                                      </p:cBhvr>
                                    </p:animEffect>
                                    <p:anim calcmode="lin" valueType="num">
                                      <p:cBhvr>
                                        <p:cTn id="48" dur="6000"/>
                                        <p:tgtEl>
                                          <p:spTgt spid="9"/>
                                        </p:tgtEl>
                                        <p:attrNameLst>
                                          <p:attrName>style.rotation</p:attrName>
                                        </p:attrNameLst>
                                      </p:cBhvr>
                                      <p:tavLst>
                                        <p:tav tm="0">
                                          <p:val>
                                            <p:fltVal val="0"/>
                                          </p:val>
                                        </p:tav>
                                        <p:tav tm="100000">
                                          <p:val>
                                            <p:fltVal val="720"/>
                                          </p:val>
                                        </p:tav>
                                      </p:tavLst>
                                    </p:anim>
                                    <p:anim calcmode="lin" valueType="num">
                                      <p:cBhvr>
                                        <p:cTn id="49" dur="6000"/>
                                        <p:tgtEl>
                                          <p:spTgt spid="9"/>
                                        </p:tgtEl>
                                        <p:attrNameLst>
                                          <p:attrName>ppt_h</p:attrName>
                                        </p:attrNameLst>
                                      </p:cBhvr>
                                      <p:tavLst>
                                        <p:tav tm="0">
                                          <p:val>
                                            <p:strVal val="ppt_h"/>
                                          </p:val>
                                        </p:tav>
                                        <p:tav tm="100000">
                                          <p:val>
                                            <p:fltVal val="0"/>
                                          </p:val>
                                        </p:tav>
                                      </p:tavLst>
                                    </p:anim>
                                    <p:anim calcmode="lin" valueType="num">
                                      <p:cBhvr>
                                        <p:cTn id="50" dur="6000"/>
                                        <p:tgtEl>
                                          <p:spTgt spid="9"/>
                                        </p:tgtEl>
                                        <p:attrNameLst>
                                          <p:attrName>ppt_w</p:attrName>
                                        </p:attrNameLst>
                                      </p:cBhvr>
                                      <p:tavLst>
                                        <p:tav tm="0">
                                          <p:val>
                                            <p:strVal val="ppt_w"/>
                                          </p:val>
                                        </p:tav>
                                        <p:tav tm="100000">
                                          <p:val>
                                            <p:fltVal val="0"/>
                                          </p:val>
                                        </p:tav>
                                      </p:tavLst>
                                    </p:anim>
                                    <p:set>
                                      <p:cBhvr>
                                        <p:cTn id="51" dur="1" fill="hold">
                                          <p:stCondLst>
                                            <p:cond delay="5999"/>
                                          </p:stCondLst>
                                        </p:cTn>
                                        <p:tgtEl>
                                          <p:spTgt spid="9"/>
                                        </p:tgtEl>
                                        <p:attrNameLst>
                                          <p:attrName>style.visibility</p:attrName>
                                        </p:attrNameLst>
                                      </p:cBhvr>
                                      <p:to>
                                        <p:strVal val="hidden"/>
                                      </p:to>
                                    </p:set>
                                  </p:childTnLst>
                                </p:cTn>
                              </p:par>
                              <p:par>
                                <p:cTn id="52" presetID="35" presetClass="exit" presetSubtype="0" fill="hold" nodeType="withEffect">
                                  <p:stCondLst>
                                    <p:cond delay="0"/>
                                  </p:stCondLst>
                                  <p:childTnLst>
                                    <p:animEffect transition="out" filter="fade">
                                      <p:cBhvr>
                                        <p:cTn id="53" dur="6000"/>
                                        <p:tgtEl>
                                          <p:spTgt spid="10"/>
                                        </p:tgtEl>
                                      </p:cBhvr>
                                    </p:animEffect>
                                    <p:anim calcmode="lin" valueType="num">
                                      <p:cBhvr>
                                        <p:cTn id="54" dur="6000"/>
                                        <p:tgtEl>
                                          <p:spTgt spid="10"/>
                                        </p:tgtEl>
                                        <p:attrNameLst>
                                          <p:attrName>style.rotation</p:attrName>
                                        </p:attrNameLst>
                                      </p:cBhvr>
                                      <p:tavLst>
                                        <p:tav tm="0">
                                          <p:val>
                                            <p:fltVal val="0"/>
                                          </p:val>
                                        </p:tav>
                                        <p:tav tm="100000">
                                          <p:val>
                                            <p:fltVal val="720"/>
                                          </p:val>
                                        </p:tav>
                                      </p:tavLst>
                                    </p:anim>
                                    <p:anim calcmode="lin" valueType="num">
                                      <p:cBhvr>
                                        <p:cTn id="55" dur="6000"/>
                                        <p:tgtEl>
                                          <p:spTgt spid="10"/>
                                        </p:tgtEl>
                                        <p:attrNameLst>
                                          <p:attrName>ppt_h</p:attrName>
                                        </p:attrNameLst>
                                      </p:cBhvr>
                                      <p:tavLst>
                                        <p:tav tm="0">
                                          <p:val>
                                            <p:strVal val="ppt_h"/>
                                          </p:val>
                                        </p:tav>
                                        <p:tav tm="100000">
                                          <p:val>
                                            <p:fltVal val="0"/>
                                          </p:val>
                                        </p:tav>
                                      </p:tavLst>
                                    </p:anim>
                                    <p:anim calcmode="lin" valueType="num">
                                      <p:cBhvr>
                                        <p:cTn id="56" dur="6000"/>
                                        <p:tgtEl>
                                          <p:spTgt spid="10"/>
                                        </p:tgtEl>
                                        <p:attrNameLst>
                                          <p:attrName>ppt_w</p:attrName>
                                        </p:attrNameLst>
                                      </p:cBhvr>
                                      <p:tavLst>
                                        <p:tav tm="0">
                                          <p:val>
                                            <p:strVal val="ppt_w"/>
                                          </p:val>
                                        </p:tav>
                                        <p:tav tm="100000">
                                          <p:val>
                                            <p:fltVal val="0"/>
                                          </p:val>
                                        </p:tav>
                                      </p:tavLst>
                                    </p:anim>
                                    <p:set>
                                      <p:cBhvr>
                                        <p:cTn id="57" dur="1" fill="hold">
                                          <p:stCondLst>
                                            <p:cond delay="5999"/>
                                          </p:stCondLst>
                                        </p:cTn>
                                        <p:tgtEl>
                                          <p:spTgt spid="10"/>
                                        </p:tgtEl>
                                        <p:attrNameLst>
                                          <p:attrName>style.visibility</p:attrName>
                                        </p:attrNameLst>
                                      </p:cBhvr>
                                      <p:to>
                                        <p:strVal val="hidden"/>
                                      </p:to>
                                    </p:set>
                                  </p:childTnLst>
                                </p:cTn>
                              </p:par>
                              <p:par>
                                <p:cTn id="58" presetID="35" presetClass="exit" presetSubtype="0" fill="hold" nodeType="withEffect">
                                  <p:stCondLst>
                                    <p:cond delay="0"/>
                                  </p:stCondLst>
                                  <p:childTnLst>
                                    <p:animEffect transition="out" filter="fade">
                                      <p:cBhvr>
                                        <p:cTn id="59" dur="6000"/>
                                        <p:tgtEl>
                                          <p:spTgt spid="11"/>
                                        </p:tgtEl>
                                      </p:cBhvr>
                                    </p:animEffect>
                                    <p:anim calcmode="lin" valueType="num">
                                      <p:cBhvr>
                                        <p:cTn id="60" dur="6000"/>
                                        <p:tgtEl>
                                          <p:spTgt spid="11"/>
                                        </p:tgtEl>
                                        <p:attrNameLst>
                                          <p:attrName>style.rotation</p:attrName>
                                        </p:attrNameLst>
                                      </p:cBhvr>
                                      <p:tavLst>
                                        <p:tav tm="0">
                                          <p:val>
                                            <p:fltVal val="0"/>
                                          </p:val>
                                        </p:tav>
                                        <p:tav tm="100000">
                                          <p:val>
                                            <p:fltVal val="720"/>
                                          </p:val>
                                        </p:tav>
                                      </p:tavLst>
                                    </p:anim>
                                    <p:anim calcmode="lin" valueType="num">
                                      <p:cBhvr>
                                        <p:cTn id="61" dur="6000"/>
                                        <p:tgtEl>
                                          <p:spTgt spid="11"/>
                                        </p:tgtEl>
                                        <p:attrNameLst>
                                          <p:attrName>ppt_h</p:attrName>
                                        </p:attrNameLst>
                                      </p:cBhvr>
                                      <p:tavLst>
                                        <p:tav tm="0">
                                          <p:val>
                                            <p:strVal val="ppt_h"/>
                                          </p:val>
                                        </p:tav>
                                        <p:tav tm="100000">
                                          <p:val>
                                            <p:fltVal val="0"/>
                                          </p:val>
                                        </p:tav>
                                      </p:tavLst>
                                    </p:anim>
                                    <p:anim calcmode="lin" valueType="num">
                                      <p:cBhvr>
                                        <p:cTn id="62" dur="6000"/>
                                        <p:tgtEl>
                                          <p:spTgt spid="11"/>
                                        </p:tgtEl>
                                        <p:attrNameLst>
                                          <p:attrName>ppt_w</p:attrName>
                                        </p:attrNameLst>
                                      </p:cBhvr>
                                      <p:tavLst>
                                        <p:tav tm="0">
                                          <p:val>
                                            <p:strVal val="ppt_w"/>
                                          </p:val>
                                        </p:tav>
                                        <p:tav tm="100000">
                                          <p:val>
                                            <p:fltVal val="0"/>
                                          </p:val>
                                        </p:tav>
                                      </p:tavLst>
                                    </p:anim>
                                    <p:set>
                                      <p:cBhvr>
                                        <p:cTn id="63" dur="1" fill="hold">
                                          <p:stCondLst>
                                            <p:cond delay="5999"/>
                                          </p:stCondLst>
                                        </p:cTn>
                                        <p:tgtEl>
                                          <p:spTgt spid="11"/>
                                        </p:tgtEl>
                                        <p:attrNameLst>
                                          <p:attrName>style.visibility</p:attrName>
                                        </p:attrNameLst>
                                      </p:cBhvr>
                                      <p:to>
                                        <p:strVal val="hidden"/>
                                      </p:to>
                                    </p:set>
                                  </p:childTnLst>
                                </p:cTn>
                              </p:par>
                              <p:par>
                                <p:cTn id="64" presetID="35" presetClass="exit" presetSubtype="0" fill="hold" nodeType="withEffect">
                                  <p:stCondLst>
                                    <p:cond delay="0"/>
                                  </p:stCondLst>
                                  <p:childTnLst>
                                    <p:animEffect transition="out" filter="fade">
                                      <p:cBhvr>
                                        <p:cTn id="65" dur="6000"/>
                                        <p:tgtEl>
                                          <p:spTgt spid="12"/>
                                        </p:tgtEl>
                                      </p:cBhvr>
                                    </p:animEffect>
                                    <p:anim calcmode="lin" valueType="num">
                                      <p:cBhvr>
                                        <p:cTn id="66" dur="6000"/>
                                        <p:tgtEl>
                                          <p:spTgt spid="12"/>
                                        </p:tgtEl>
                                        <p:attrNameLst>
                                          <p:attrName>style.rotation</p:attrName>
                                        </p:attrNameLst>
                                      </p:cBhvr>
                                      <p:tavLst>
                                        <p:tav tm="0">
                                          <p:val>
                                            <p:fltVal val="0"/>
                                          </p:val>
                                        </p:tav>
                                        <p:tav tm="100000">
                                          <p:val>
                                            <p:fltVal val="720"/>
                                          </p:val>
                                        </p:tav>
                                      </p:tavLst>
                                    </p:anim>
                                    <p:anim calcmode="lin" valueType="num">
                                      <p:cBhvr>
                                        <p:cTn id="67" dur="6000"/>
                                        <p:tgtEl>
                                          <p:spTgt spid="12"/>
                                        </p:tgtEl>
                                        <p:attrNameLst>
                                          <p:attrName>ppt_h</p:attrName>
                                        </p:attrNameLst>
                                      </p:cBhvr>
                                      <p:tavLst>
                                        <p:tav tm="0">
                                          <p:val>
                                            <p:strVal val="ppt_h"/>
                                          </p:val>
                                        </p:tav>
                                        <p:tav tm="100000">
                                          <p:val>
                                            <p:fltVal val="0"/>
                                          </p:val>
                                        </p:tav>
                                      </p:tavLst>
                                    </p:anim>
                                    <p:anim calcmode="lin" valueType="num">
                                      <p:cBhvr>
                                        <p:cTn id="68" dur="6000"/>
                                        <p:tgtEl>
                                          <p:spTgt spid="12"/>
                                        </p:tgtEl>
                                        <p:attrNameLst>
                                          <p:attrName>ppt_w</p:attrName>
                                        </p:attrNameLst>
                                      </p:cBhvr>
                                      <p:tavLst>
                                        <p:tav tm="0">
                                          <p:val>
                                            <p:strVal val="ppt_w"/>
                                          </p:val>
                                        </p:tav>
                                        <p:tav tm="100000">
                                          <p:val>
                                            <p:fltVal val="0"/>
                                          </p:val>
                                        </p:tav>
                                      </p:tavLst>
                                    </p:anim>
                                    <p:set>
                                      <p:cBhvr>
                                        <p:cTn id="69" dur="1" fill="hold">
                                          <p:stCondLst>
                                            <p:cond delay="5999"/>
                                          </p:stCondLst>
                                        </p:cTn>
                                        <p:tgtEl>
                                          <p:spTgt spid="12"/>
                                        </p:tgtEl>
                                        <p:attrNameLst>
                                          <p:attrName>style.visibility</p:attrName>
                                        </p:attrNameLst>
                                      </p:cBhvr>
                                      <p:to>
                                        <p:strVal val="hidden"/>
                                      </p:to>
                                    </p:set>
                                  </p:childTnLst>
                                </p:cTn>
                              </p:par>
                              <p:par>
                                <p:cTn id="70" presetID="6" presetClass="entr" presetSubtype="32" fill="hold" nodeType="with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circle(out)">
                                      <p:cBhvr>
                                        <p:cTn id="72" dur="3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i.imgur.com/ARPthry.jpg"/>
          <p:cNvPicPr>
            <a:picLocks noChangeAspect="1" noChangeArrowheads="1"/>
          </p:cNvPicPr>
          <p:nvPr/>
        </p:nvPicPr>
        <p:blipFill>
          <a:blip r:embed="rId2"/>
          <a:srcRect/>
          <a:stretch>
            <a:fillRect/>
          </a:stretch>
        </p:blipFill>
        <p:spPr bwMode="auto">
          <a:xfrm>
            <a:off x="0" y="0"/>
            <a:ext cx="9314251" cy="6858000"/>
          </a:xfrm>
          <a:prstGeom prst="rect">
            <a:avLst/>
          </a:prstGeom>
          <a:noFill/>
        </p:spPr>
      </p:pic>
    </p:spTree>
  </p:cSld>
  <p:clrMapOvr>
    <a:masterClrMapping/>
  </p:clrMapOvr>
  <p:transition spd="slow" advTm="8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 descr="http://i.imgur.com/gVyOiIh.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
        <p:nvSpPr>
          <p:cNvPr id="10" name="9 Triángulo isósceles"/>
          <p:cNvSpPr/>
          <p:nvPr/>
        </p:nvSpPr>
        <p:spPr>
          <a:xfrm>
            <a:off x="4500564" y="1143001"/>
            <a:ext cx="714375" cy="4302125"/>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p>
        </p:txBody>
      </p:sp>
      <p:sp>
        <p:nvSpPr>
          <p:cNvPr id="12" name="11 Triángulo isósceles"/>
          <p:cNvSpPr/>
          <p:nvPr/>
        </p:nvSpPr>
        <p:spPr>
          <a:xfrm>
            <a:off x="5929314" y="1143001"/>
            <a:ext cx="714375" cy="4302125"/>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p>
        </p:txBody>
      </p:sp>
      <p:sp>
        <p:nvSpPr>
          <p:cNvPr id="13" name="12 Triángulo isósceles"/>
          <p:cNvSpPr/>
          <p:nvPr/>
        </p:nvSpPr>
        <p:spPr>
          <a:xfrm>
            <a:off x="5143501" y="1143001"/>
            <a:ext cx="785814" cy="4302125"/>
          </a:xfrm>
          <a:prstGeom prst="triangle">
            <a:avLst/>
          </a:prstGeom>
          <a:solidFill>
            <a:srgbClr val="00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p>
        </p:txBody>
      </p:sp>
      <p:sp>
        <p:nvSpPr>
          <p:cNvPr id="15" name="14 Triángulo isósceles"/>
          <p:cNvSpPr/>
          <p:nvPr/>
        </p:nvSpPr>
        <p:spPr>
          <a:xfrm>
            <a:off x="6643689" y="1143001"/>
            <a:ext cx="714375" cy="4302125"/>
          </a:xfrm>
          <a:prstGeom prst="triangle">
            <a:avLst/>
          </a:prstGeom>
          <a:solidFill>
            <a:srgbClr val="00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p>
        </p:txBody>
      </p:sp>
      <p:sp>
        <p:nvSpPr>
          <p:cNvPr id="16" name="15 Triángulo isósceles"/>
          <p:cNvSpPr/>
          <p:nvPr/>
        </p:nvSpPr>
        <p:spPr>
          <a:xfrm>
            <a:off x="8072439" y="1143001"/>
            <a:ext cx="714375" cy="4302125"/>
          </a:xfrm>
          <a:prstGeom prst="triangle">
            <a:avLst/>
          </a:prstGeom>
          <a:solidFill>
            <a:srgbClr val="00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p>
        </p:txBody>
      </p:sp>
      <p:sp>
        <p:nvSpPr>
          <p:cNvPr id="17" name="16 Triángulo isósceles"/>
          <p:cNvSpPr/>
          <p:nvPr/>
        </p:nvSpPr>
        <p:spPr>
          <a:xfrm>
            <a:off x="7286625" y="1143001"/>
            <a:ext cx="785814" cy="4302125"/>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p>
        </p:txBody>
      </p:sp>
      <p:sp>
        <p:nvSpPr>
          <p:cNvPr id="18" name="17 Triángulo isósceles"/>
          <p:cNvSpPr/>
          <p:nvPr/>
        </p:nvSpPr>
        <p:spPr>
          <a:xfrm>
            <a:off x="214313" y="1143001"/>
            <a:ext cx="714375" cy="4302125"/>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p>
        </p:txBody>
      </p:sp>
      <p:sp>
        <p:nvSpPr>
          <p:cNvPr id="19" name="18 Triángulo isósceles"/>
          <p:cNvSpPr/>
          <p:nvPr/>
        </p:nvSpPr>
        <p:spPr>
          <a:xfrm>
            <a:off x="1643064" y="1143001"/>
            <a:ext cx="714375" cy="4302125"/>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p>
        </p:txBody>
      </p:sp>
      <p:sp>
        <p:nvSpPr>
          <p:cNvPr id="20" name="19 Triángulo isósceles"/>
          <p:cNvSpPr/>
          <p:nvPr/>
        </p:nvSpPr>
        <p:spPr>
          <a:xfrm>
            <a:off x="857251" y="1143001"/>
            <a:ext cx="785814" cy="4302125"/>
          </a:xfrm>
          <a:prstGeom prst="triangle">
            <a:avLst/>
          </a:prstGeom>
          <a:solidFill>
            <a:srgbClr val="00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p>
        </p:txBody>
      </p:sp>
      <p:sp>
        <p:nvSpPr>
          <p:cNvPr id="21" name="20 Triángulo isósceles"/>
          <p:cNvSpPr/>
          <p:nvPr/>
        </p:nvSpPr>
        <p:spPr>
          <a:xfrm>
            <a:off x="2357439" y="1143001"/>
            <a:ext cx="714375" cy="4302125"/>
          </a:xfrm>
          <a:prstGeom prst="triangle">
            <a:avLst/>
          </a:prstGeom>
          <a:solidFill>
            <a:srgbClr val="00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p>
        </p:txBody>
      </p:sp>
      <p:sp>
        <p:nvSpPr>
          <p:cNvPr id="22" name="21 Triángulo isósceles"/>
          <p:cNvSpPr/>
          <p:nvPr/>
        </p:nvSpPr>
        <p:spPr>
          <a:xfrm>
            <a:off x="3786189" y="1143001"/>
            <a:ext cx="714375" cy="4302125"/>
          </a:xfrm>
          <a:prstGeom prst="triangle">
            <a:avLst/>
          </a:prstGeom>
          <a:solidFill>
            <a:srgbClr val="00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p>
        </p:txBody>
      </p:sp>
      <p:sp>
        <p:nvSpPr>
          <p:cNvPr id="23" name="22 Triángulo isósceles"/>
          <p:cNvSpPr/>
          <p:nvPr/>
        </p:nvSpPr>
        <p:spPr>
          <a:xfrm>
            <a:off x="3000375" y="1143001"/>
            <a:ext cx="785814" cy="4302125"/>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p>
        </p:txBody>
      </p:sp>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3000" fill="hold"/>
                                        <p:tgtEl>
                                          <p:spTgt spid="18"/>
                                        </p:tgtEl>
                                        <p:attrNameLst>
                                          <p:attrName>ppt_x</p:attrName>
                                        </p:attrNameLst>
                                      </p:cBhvr>
                                      <p:tavLst>
                                        <p:tav tm="0">
                                          <p:val>
                                            <p:strVal val="1+#ppt_w/2"/>
                                          </p:val>
                                        </p:tav>
                                        <p:tav tm="100000">
                                          <p:val>
                                            <p:strVal val="#ppt_x"/>
                                          </p:val>
                                        </p:tav>
                                      </p:tavLst>
                                    </p:anim>
                                    <p:anim calcmode="lin" valueType="num">
                                      <p:cBhvr additive="base">
                                        <p:cTn id="8" dur="3000" fill="hold"/>
                                        <p:tgtEl>
                                          <p:spTgt spid="1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3000" fill="hold"/>
                                        <p:tgtEl>
                                          <p:spTgt spid="19"/>
                                        </p:tgtEl>
                                        <p:attrNameLst>
                                          <p:attrName>ppt_x</p:attrName>
                                        </p:attrNameLst>
                                      </p:cBhvr>
                                      <p:tavLst>
                                        <p:tav tm="0">
                                          <p:val>
                                            <p:strVal val="1+#ppt_w/2"/>
                                          </p:val>
                                        </p:tav>
                                        <p:tav tm="100000">
                                          <p:val>
                                            <p:strVal val="#ppt_x"/>
                                          </p:val>
                                        </p:tav>
                                      </p:tavLst>
                                    </p:anim>
                                    <p:anim calcmode="lin" valueType="num">
                                      <p:cBhvr additive="base">
                                        <p:cTn id="12" dur="3000" fill="hold"/>
                                        <p:tgtEl>
                                          <p:spTgt spid="1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3000" fill="hold"/>
                                        <p:tgtEl>
                                          <p:spTgt spid="20"/>
                                        </p:tgtEl>
                                        <p:attrNameLst>
                                          <p:attrName>ppt_x</p:attrName>
                                        </p:attrNameLst>
                                      </p:cBhvr>
                                      <p:tavLst>
                                        <p:tav tm="0">
                                          <p:val>
                                            <p:strVal val="1+#ppt_w/2"/>
                                          </p:val>
                                        </p:tav>
                                        <p:tav tm="100000">
                                          <p:val>
                                            <p:strVal val="#ppt_x"/>
                                          </p:val>
                                        </p:tav>
                                      </p:tavLst>
                                    </p:anim>
                                    <p:anim calcmode="lin" valueType="num">
                                      <p:cBhvr additive="base">
                                        <p:cTn id="16" dur="3000" fill="hold"/>
                                        <p:tgtEl>
                                          <p:spTgt spid="2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3000" fill="hold"/>
                                        <p:tgtEl>
                                          <p:spTgt spid="21"/>
                                        </p:tgtEl>
                                        <p:attrNameLst>
                                          <p:attrName>ppt_x</p:attrName>
                                        </p:attrNameLst>
                                      </p:cBhvr>
                                      <p:tavLst>
                                        <p:tav tm="0">
                                          <p:val>
                                            <p:strVal val="1+#ppt_w/2"/>
                                          </p:val>
                                        </p:tav>
                                        <p:tav tm="100000">
                                          <p:val>
                                            <p:strVal val="#ppt_x"/>
                                          </p:val>
                                        </p:tav>
                                      </p:tavLst>
                                    </p:anim>
                                    <p:anim calcmode="lin" valueType="num">
                                      <p:cBhvr additive="base">
                                        <p:cTn id="20" dur="3000" fill="hold"/>
                                        <p:tgtEl>
                                          <p:spTgt spid="2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3000" fill="hold"/>
                                        <p:tgtEl>
                                          <p:spTgt spid="22"/>
                                        </p:tgtEl>
                                        <p:attrNameLst>
                                          <p:attrName>ppt_x</p:attrName>
                                        </p:attrNameLst>
                                      </p:cBhvr>
                                      <p:tavLst>
                                        <p:tav tm="0">
                                          <p:val>
                                            <p:strVal val="1+#ppt_w/2"/>
                                          </p:val>
                                        </p:tav>
                                        <p:tav tm="100000">
                                          <p:val>
                                            <p:strVal val="#ppt_x"/>
                                          </p:val>
                                        </p:tav>
                                      </p:tavLst>
                                    </p:anim>
                                    <p:anim calcmode="lin" valueType="num">
                                      <p:cBhvr additive="base">
                                        <p:cTn id="24" dur="3000" fill="hold"/>
                                        <p:tgtEl>
                                          <p:spTgt spid="22"/>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3000" fill="hold"/>
                                        <p:tgtEl>
                                          <p:spTgt spid="23"/>
                                        </p:tgtEl>
                                        <p:attrNameLst>
                                          <p:attrName>ppt_x</p:attrName>
                                        </p:attrNameLst>
                                      </p:cBhvr>
                                      <p:tavLst>
                                        <p:tav tm="0">
                                          <p:val>
                                            <p:strVal val="1+#ppt_w/2"/>
                                          </p:val>
                                        </p:tav>
                                        <p:tav tm="100000">
                                          <p:val>
                                            <p:strVal val="#ppt_x"/>
                                          </p:val>
                                        </p:tav>
                                      </p:tavLst>
                                    </p:anim>
                                    <p:anim calcmode="lin" valueType="num">
                                      <p:cBhvr additive="base">
                                        <p:cTn id="28" dur="3000" fill="hold"/>
                                        <p:tgtEl>
                                          <p:spTgt spid="23"/>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0-#ppt_w/2"/>
                                          </p:val>
                                        </p:tav>
                                        <p:tav tm="100000">
                                          <p:val>
                                            <p:strVal val="#ppt_x"/>
                                          </p:val>
                                        </p:tav>
                                      </p:tavLst>
                                    </p:anim>
                                    <p:anim calcmode="lin" valueType="num">
                                      <p:cBhvr additive="base">
                                        <p:cTn id="32" dur="3000" fill="hold"/>
                                        <p:tgtEl>
                                          <p:spTgt spid="10"/>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0-#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0-#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3000" fill="hold"/>
                                        <p:tgtEl>
                                          <p:spTgt spid="16"/>
                                        </p:tgtEl>
                                        <p:attrNameLst>
                                          <p:attrName>ppt_x</p:attrName>
                                        </p:attrNameLst>
                                      </p:cBhvr>
                                      <p:tavLst>
                                        <p:tav tm="0">
                                          <p:val>
                                            <p:strVal val="0-#ppt_w/2"/>
                                          </p:val>
                                        </p:tav>
                                        <p:tav tm="100000">
                                          <p:val>
                                            <p:strVal val="#ppt_x"/>
                                          </p:val>
                                        </p:tav>
                                      </p:tavLst>
                                    </p:anim>
                                    <p:anim calcmode="lin" valueType="num">
                                      <p:cBhvr additive="base">
                                        <p:cTn id="48" dur="3000" fill="hold"/>
                                        <p:tgtEl>
                                          <p:spTgt spid="16"/>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0-#ppt_w/2"/>
                                          </p:val>
                                        </p:tav>
                                        <p:tav tm="100000">
                                          <p:val>
                                            <p:strVal val="#ppt_x"/>
                                          </p:val>
                                        </p:tav>
                                      </p:tavLst>
                                    </p:anim>
                                    <p:anim calcmode="lin" valueType="num">
                                      <p:cBhvr additive="base">
                                        <p:cTn id="52" dur="3000" fill="hold"/>
                                        <p:tgtEl>
                                          <p:spTgt spid="17"/>
                                        </p:tgtEl>
                                        <p:attrNameLst>
                                          <p:attrName>ppt_y</p:attrName>
                                        </p:attrNameLst>
                                      </p:cBhvr>
                                      <p:tavLst>
                                        <p:tav tm="0">
                                          <p:val>
                                            <p:strVal val="#ppt_y"/>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18"/>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9"/>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0"/>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1"/>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2"/>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3"/>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10"/>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2"/>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3"/>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5"/>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6"/>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7"/>
                                        </p:tgtEl>
                                        <p:attrNameLst>
                                          <p:attrName>r</p:attrName>
                                        </p:attrNameLst>
                                      </p:cBhvr>
                                    </p:animRot>
                                  </p:childTnLst>
                                </p:cTn>
                              </p:par>
                            </p:childTnLst>
                          </p:cTn>
                        </p:par>
                        <p:par>
                          <p:cTn id="77" fill="hold">
                            <p:stCondLst>
                              <p:cond delay="3000"/>
                            </p:stCondLst>
                            <p:childTnLst>
                              <p:par>
                                <p:cTn id="78" presetID="2" presetClass="exit" presetSubtype="2" fill="hold" nodeType="afterEffect">
                                  <p:stCondLst>
                                    <p:cond delay="0"/>
                                  </p:stCondLst>
                                  <p:childTnLst>
                                    <p:anim calcmode="lin" valueType="num">
                                      <p:cBhvr additive="base">
                                        <p:cTn id="79" dur="3000"/>
                                        <p:tgtEl>
                                          <p:spTgt spid="18"/>
                                        </p:tgtEl>
                                        <p:attrNameLst>
                                          <p:attrName>ppt_x</p:attrName>
                                        </p:attrNameLst>
                                      </p:cBhvr>
                                      <p:tavLst>
                                        <p:tav tm="0">
                                          <p:val>
                                            <p:strVal val="ppt_x"/>
                                          </p:val>
                                        </p:tav>
                                        <p:tav tm="100000">
                                          <p:val>
                                            <p:strVal val="1+ppt_w/2"/>
                                          </p:val>
                                        </p:tav>
                                      </p:tavLst>
                                    </p:anim>
                                    <p:anim calcmode="lin" valueType="num">
                                      <p:cBhvr additive="base">
                                        <p:cTn id="80" dur="3000"/>
                                        <p:tgtEl>
                                          <p:spTgt spid="18"/>
                                        </p:tgtEl>
                                        <p:attrNameLst>
                                          <p:attrName>ppt_y</p:attrName>
                                        </p:attrNameLst>
                                      </p:cBhvr>
                                      <p:tavLst>
                                        <p:tav tm="0">
                                          <p:val>
                                            <p:strVal val="ppt_y"/>
                                          </p:val>
                                        </p:tav>
                                        <p:tav tm="100000">
                                          <p:val>
                                            <p:strVal val="ppt_y"/>
                                          </p:val>
                                        </p:tav>
                                      </p:tavLst>
                                    </p:anim>
                                    <p:set>
                                      <p:cBhvr>
                                        <p:cTn id="81" dur="1" fill="hold">
                                          <p:stCondLst>
                                            <p:cond delay="2999"/>
                                          </p:stCondLst>
                                        </p:cTn>
                                        <p:tgtEl>
                                          <p:spTgt spid="18"/>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19"/>
                                        </p:tgtEl>
                                        <p:attrNameLst>
                                          <p:attrName>ppt_x</p:attrName>
                                        </p:attrNameLst>
                                      </p:cBhvr>
                                      <p:tavLst>
                                        <p:tav tm="0">
                                          <p:val>
                                            <p:strVal val="ppt_x"/>
                                          </p:val>
                                        </p:tav>
                                        <p:tav tm="100000">
                                          <p:val>
                                            <p:strVal val="1+ppt_w/2"/>
                                          </p:val>
                                        </p:tav>
                                      </p:tavLst>
                                    </p:anim>
                                    <p:anim calcmode="lin" valueType="num">
                                      <p:cBhvr additive="base">
                                        <p:cTn id="84" dur="3000"/>
                                        <p:tgtEl>
                                          <p:spTgt spid="19"/>
                                        </p:tgtEl>
                                        <p:attrNameLst>
                                          <p:attrName>ppt_y</p:attrName>
                                        </p:attrNameLst>
                                      </p:cBhvr>
                                      <p:tavLst>
                                        <p:tav tm="0">
                                          <p:val>
                                            <p:strVal val="ppt_y"/>
                                          </p:val>
                                        </p:tav>
                                        <p:tav tm="100000">
                                          <p:val>
                                            <p:strVal val="ppt_y"/>
                                          </p:val>
                                        </p:tav>
                                      </p:tavLst>
                                    </p:anim>
                                    <p:set>
                                      <p:cBhvr>
                                        <p:cTn id="85" dur="1" fill="hold">
                                          <p:stCondLst>
                                            <p:cond delay="2999"/>
                                          </p:stCondLst>
                                        </p:cTn>
                                        <p:tgtEl>
                                          <p:spTgt spid="19"/>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20"/>
                                        </p:tgtEl>
                                        <p:attrNameLst>
                                          <p:attrName>ppt_x</p:attrName>
                                        </p:attrNameLst>
                                      </p:cBhvr>
                                      <p:tavLst>
                                        <p:tav tm="0">
                                          <p:val>
                                            <p:strVal val="ppt_x"/>
                                          </p:val>
                                        </p:tav>
                                        <p:tav tm="100000">
                                          <p:val>
                                            <p:strVal val="1+ppt_w/2"/>
                                          </p:val>
                                        </p:tav>
                                      </p:tavLst>
                                    </p:anim>
                                    <p:anim calcmode="lin" valueType="num">
                                      <p:cBhvr additive="base">
                                        <p:cTn id="88" dur="3000"/>
                                        <p:tgtEl>
                                          <p:spTgt spid="20"/>
                                        </p:tgtEl>
                                        <p:attrNameLst>
                                          <p:attrName>ppt_y</p:attrName>
                                        </p:attrNameLst>
                                      </p:cBhvr>
                                      <p:tavLst>
                                        <p:tav tm="0">
                                          <p:val>
                                            <p:strVal val="ppt_y"/>
                                          </p:val>
                                        </p:tav>
                                        <p:tav tm="100000">
                                          <p:val>
                                            <p:strVal val="ppt_y"/>
                                          </p:val>
                                        </p:tav>
                                      </p:tavLst>
                                    </p:anim>
                                    <p:set>
                                      <p:cBhvr>
                                        <p:cTn id="89" dur="1" fill="hold">
                                          <p:stCondLst>
                                            <p:cond delay="2999"/>
                                          </p:stCondLst>
                                        </p:cTn>
                                        <p:tgtEl>
                                          <p:spTgt spid="20"/>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21"/>
                                        </p:tgtEl>
                                        <p:attrNameLst>
                                          <p:attrName>ppt_x</p:attrName>
                                        </p:attrNameLst>
                                      </p:cBhvr>
                                      <p:tavLst>
                                        <p:tav tm="0">
                                          <p:val>
                                            <p:strVal val="ppt_x"/>
                                          </p:val>
                                        </p:tav>
                                        <p:tav tm="100000">
                                          <p:val>
                                            <p:strVal val="1+ppt_w/2"/>
                                          </p:val>
                                        </p:tav>
                                      </p:tavLst>
                                    </p:anim>
                                    <p:anim calcmode="lin" valueType="num">
                                      <p:cBhvr additive="base">
                                        <p:cTn id="92" dur="3000"/>
                                        <p:tgtEl>
                                          <p:spTgt spid="21"/>
                                        </p:tgtEl>
                                        <p:attrNameLst>
                                          <p:attrName>ppt_y</p:attrName>
                                        </p:attrNameLst>
                                      </p:cBhvr>
                                      <p:tavLst>
                                        <p:tav tm="0">
                                          <p:val>
                                            <p:strVal val="ppt_y"/>
                                          </p:val>
                                        </p:tav>
                                        <p:tav tm="100000">
                                          <p:val>
                                            <p:strVal val="ppt_y"/>
                                          </p:val>
                                        </p:tav>
                                      </p:tavLst>
                                    </p:anim>
                                    <p:set>
                                      <p:cBhvr>
                                        <p:cTn id="93" dur="1" fill="hold">
                                          <p:stCondLst>
                                            <p:cond delay="2999"/>
                                          </p:stCondLst>
                                        </p:cTn>
                                        <p:tgtEl>
                                          <p:spTgt spid="21"/>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22"/>
                                        </p:tgtEl>
                                        <p:attrNameLst>
                                          <p:attrName>ppt_x</p:attrName>
                                        </p:attrNameLst>
                                      </p:cBhvr>
                                      <p:tavLst>
                                        <p:tav tm="0">
                                          <p:val>
                                            <p:strVal val="ppt_x"/>
                                          </p:val>
                                        </p:tav>
                                        <p:tav tm="100000">
                                          <p:val>
                                            <p:strVal val="1+ppt_w/2"/>
                                          </p:val>
                                        </p:tav>
                                      </p:tavLst>
                                    </p:anim>
                                    <p:anim calcmode="lin" valueType="num">
                                      <p:cBhvr additive="base">
                                        <p:cTn id="96" dur="3000"/>
                                        <p:tgtEl>
                                          <p:spTgt spid="22"/>
                                        </p:tgtEl>
                                        <p:attrNameLst>
                                          <p:attrName>ppt_y</p:attrName>
                                        </p:attrNameLst>
                                      </p:cBhvr>
                                      <p:tavLst>
                                        <p:tav tm="0">
                                          <p:val>
                                            <p:strVal val="ppt_y"/>
                                          </p:val>
                                        </p:tav>
                                        <p:tav tm="100000">
                                          <p:val>
                                            <p:strVal val="ppt_y"/>
                                          </p:val>
                                        </p:tav>
                                      </p:tavLst>
                                    </p:anim>
                                    <p:set>
                                      <p:cBhvr>
                                        <p:cTn id="97" dur="1" fill="hold">
                                          <p:stCondLst>
                                            <p:cond delay="2999"/>
                                          </p:stCondLst>
                                        </p:cTn>
                                        <p:tgtEl>
                                          <p:spTgt spid="22"/>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23"/>
                                        </p:tgtEl>
                                        <p:attrNameLst>
                                          <p:attrName>ppt_x</p:attrName>
                                        </p:attrNameLst>
                                      </p:cBhvr>
                                      <p:tavLst>
                                        <p:tav tm="0">
                                          <p:val>
                                            <p:strVal val="ppt_x"/>
                                          </p:val>
                                        </p:tav>
                                        <p:tav tm="100000">
                                          <p:val>
                                            <p:strVal val="1+ppt_w/2"/>
                                          </p:val>
                                        </p:tav>
                                      </p:tavLst>
                                    </p:anim>
                                    <p:anim calcmode="lin" valueType="num">
                                      <p:cBhvr additive="base">
                                        <p:cTn id="100" dur="3000"/>
                                        <p:tgtEl>
                                          <p:spTgt spid="23"/>
                                        </p:tgtEl>
                                        <p:attrNameLst>
                                          <p:attrName>ppt_y</p:attrName>
                                        </p:attrNameLst>
                                      </p:cBhvr>
                                      <p:tavLst>
                                        <p:tav tm="0">
                                          <p:val>
                                            <p:strVal val="ppt_y"/>
                                          </p:val>
                                        </p:tav>
                                        <p:tav tm="100000">
                                          <p:val>
                                            <p:strVal val="ppt_y"/>
                                          </p:val>
                                        </p:tav>
                                      </p:tavLst>
                                    </p:anim>
                                    <p:set>
                                      <p:cBhvr>
                                        <p:cTn id="101" dur="1" fill="hold">
                                          <p:stCondLst>
                                            <p:cond delay="2999"/>
                                          </p:stCondLst>
                                        </p:cTn>
                                        <p:tgtEl>
                                          <p:spTgt spid="23"/>
                                        </p:tgtEl>
                                        <p:attrNameLst>
                                          <p:attrName>style.visibility</p:attrName>
                                        </p:attrNameLst>
                                      </p:cBhvr>
                                      <p:to>
                                        <p:strVal val="hidden"/>
                                      </p:to>
                                    </p:set>
                                  </p:childTnLst>
                                </p:cTn>
                              </p:par>
                              <p:par>
                                <p:cTn id="102" presetID="2" presetClass="exit" presetSubtype="8" fill="hold" nodeType="withEffect">
                                  <p:stCondLst>
                                    <p:cond delay="0"/>
                                  </p:stCondLst>
                                  <p:childTnLst>
                                    <p:anim calcmode="lin" valueType="num">
                                      <p:cBhvr additive="base">
                                        <p:cTn id="103" dur="3000"/>
                                        <p:tgtEl>
                                          <p:spTgt spid="10"/>
                                        </p:tgtEl>
                                        <p:attrNameLst>
                                          <p:attrName>ppt_x</p:attrName>
                                        </p:attrNameLst>
                                      </p:cBhvr>
                                      <p:tavLst>
                                        <p:tav tm="0">
                                          <p:val>
                                            <p:strVal val="ppt_x"/>
                                          </p:val>
                                        </p:tav>
                                        <p:tav tm="100000">
                                          <p:val>
                                            <p:strVal val="0-ppt_w/2"/>
                                          </p:val>
                                        </p:tav>
                                      </p:tavLst>
                                    </p:anim>
                                    <p:anim calcmode="lin" valueType="num">
                                      <p:cBhvr additive="base">
                                        <p:cTn id="104" dur="3000"/>
                                        <p:tgtEl>
                                          <p:spTgt spid="10"/>
                                        </p:tgtEl>
                                        <p:attrNameLst>
                                          <p:attrName>ppt_y</p:attrName>
                                        </p:attrNameLst>
                                      </p:cBhvr>
                                      <p:tavLst>
                                        <p:tav tm="0">
                                          <p:val>
                                            <p:strVal val="ppt_y"/>
                                          </p:val>
                                        </p:tav>
                                        <p:tav tm="100000">
                                          <p:val>
                                            <p:strVal val="ppt_y"/>
                                          </p:val>
                                        </p:tav>
                                      </p:tavLst>
                                    </p:anim>
                                    <p:set>
                                      <p:cBhvr>
                                        <p:cTn id="105" dur="1" fill="hold">
                                          <p:stCondLst>
                                            <p:cond delay="2999"/>
                                          </p:stCondLst>
                                        </p:cTn>
                                        <p:tgtEl>
                                          <p:spTgt spid="10"/>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ppt_y"/>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8" fill="hold" nodeType="withEffect">
                                  <p:stCondLst>
                                    <p:cond delay="0"/>
                                  </p:stCondLst>
                                  <p:childTnLst>
                                    <p:anim calcmode="lin" valueType="num">
                                      <p:cBhvr additive="base">
                                        <p:cTn id="111" dur="3000"/>
                                        <p:tgtEl>
                                          <p:spTgt spid="13"/>
                                        </p:tgtEl>
                                        <p:attrNameLst>
                                          <p:attrName>ppt_x</p:attrName>
                                        </p:attrNameLst>
                                      </p:cBhvr>
                                      <p:tavLst>
                                        <p:tav tm="0">
                                          <p:val>
                                            <p:strVal val="ppt_x"/>
                                          </p:val>
                                        </p:tav>
                                        <p:tav tm="100000">
                                          <p:val>
                                            <p:strVal val="0-ppt_w/2"/>
                                          </p:val>
                                        </p:tav>
                                      </p:tavLst>
                                    </p:anim>
                                    <p:anim calcmode="lin" valueType="num">
                                      <p:cBhvr additive="base">
                                        <p:cTn id="112" dur="3000"/>
                                        <p:tgtEl>
                                          <p:spTgt spid="13"/>
                                        </p:tgtEl>
                                        <p:attrNameLst>
                                          <p:attrName>ppt_y</p:attrName>
                                        </p:attrNameLst>
                                      </p:cBhvr>
                                      <p:tavLst>
                                        <p:tav tm="0">
                                          <p:val>
                                            <p:strVal val="ppt_y"/>
                                          </p:val>
                                        </p:tav>
                                        <p:tav tm="100000">
                                          <p:val>
                                            <p:strVal val="ppt_y"/>
                                          </p:val>
                                        </p:tav>
                                      </p:tavLst>
                                    </p:anim>
                                    <p:set>
                                      <p:cBhvr>
                                        <p:cTn id="113" dur="1" fill="hold">
                                          <p:stCondLst>
                                            <p:cond delay="2999"/>
                                          </p:stCondLst>
                                        </p:cTn>
                                        <p:tgtEl>
                                          <p:spTgt spid="13"/>
                                        </p:tgtEl>
                                        <p:attrNameLst>
                                          <p:attrName>style.visibility</p:attrName>
                                        </p:attrNameLst>
                                      </p:cBhvr>
                                      <p:to>
                                        <p:strVal val="hidden"/>
                                      </p:to>
                                    </p:set>
                                  </p:childTnLst>
                                </p:cTn>
                              </p:par>
                              <p:par>
                                <p:cTn id="114" presetID="2" presetClass="exit" presetSubtype="8" fill="hold" nodeType="withEffect">
                                  <p:stCondLst>
                                    <p:cond delay="0"/>
                                  </p:stCondLst>
                                  <p:childTnLst>
                                    <p:anim calcmode="lin" valueType="num">
                                      <p:cBhvr additive="base">
                                        <p:cTn id="115" dur="3000"/>
                                        <p:tgtEl>
                                          <p:spTgt spid="15"/>
                                        </p:tgtEl>
                                        <p:attrNameLst>
                                          <p:attrName>ppt_x</p:attrName>
                                        </p:attrNameLst>
                                      </p:cBhvr>
                                      <p:tavLst>
                                        <p:tav tm="0">
                                          <p:val>
                                            <p:strVal val="ppt_x"/>
                                          </p:val>
                                        </p:tav>
                                        <p:tav tm="100000">
                                          <p:val>
                                            <p:strVal val="0-ppt_w/2"/>
                                          </p:val>
                                        </p:tav>
                                      </p:tavLst>
                                    </p:anim>
                                    <p:anim calcmode="lin" valueType="num">
                                      <p:cBhvr additive="base">
                                        <p:cTn id="116" dur="3000"/>
                                        <p:tgtEl>
                                          <p:spTgt spid="15"/>
                                        </p:tgtEl>
                                        <p:attrNameLst>
                                          <p:attrName>ppt_y</p:attrName>
                                        </p:attrNameLst>
                                      </p:cBhvr>
                                      <p:tavLst>
                                        <p:tav tm="0">
                                          <p:val>
                                            <p:strVal val="ppt_y"/>
                                          </p:val>
                                        </p:tav>
                                        <p:tav tm="100000">
                                          <p:val>
                                            <p:strVal val="ppt_y"/>
                                          </p:val>
                                        </p:tav>
                                      </p:tavLst>
                                    </p:anim>
                                    <p:set>
                                      <p:cBhvr>
                                        <p:cTn id="117" dur="1" fill="hold">
                                          <p:stCondLst>
                                            <p:cond delay="2999"/>
                                          </p:stCondLst>
                                        </p:cTn>
                                        <p:tgtEl>
                                          <p:spTgt spid="15"/>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16"/>
                                        </p:tgtEl>
                                        <p:attrNameLst>
                                          <p:attrName>ppt_x</p:attrName>
                                        </p:attrNameLst>
                                      </p:cBhvr>
                                      <p:tavLst>
                                        <p:tav tm="0">
                                          <p:val>
                                            <p:strVal val="ppt_x"/>
                                          </p:val>
                                        </p:tav>
                                        <p:tav tm="100000">
                                          <p:val>
                                            <p:strVal val="0-ppt_w/2"/>
                                          </p:val>
                                        </p:tav>
                                      </p:tavLst>
                                    </p:anim>
                                    <p:anim calcmode="lin" valueType="num">
                                      <p:cBhvr additive="base">
                                        <p:cTn id="120" dur="3000"/>
                                        <p:tgtEl>
                                          <p:spTgt spid="16"/>
                                        </p:tgtEl>
                                        <p:attrNameLst>
                                          <p:attrName>ppt_y</p:attrName>
                                        </p:attrNameLst>
                                      </p:cBhvr>
                                      <p:tavLst>
                                        <p:tav tm="0">
                                          <p:val>
                                            <p:strVal val="ppt_y"/>
                                          </p:val>
                                        </p:tav>
                                        <p:tav tm="100000">
                                          <p:val>
                                            <p:strVal val="ppt_y"/>
                                          </p:val>
                                        </p:tav>
                                      </p:tavLst>
                                    </p:anim>
                                    <p:set>
                                      <p:cBhvr>
                                        <p:cTn id="121" dur="1" fill="hold">
                                          <p:stCondLst>
                                            <p:cond delay="2999"/>
                                          </p:stCondLst>
                                        </p:cTn>
                                        <p:tgtEl>
                                          <p:spTgt spid="16"/>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17"/>
                                        </p:tgtEl>
                                        <p:attrNameLst>
                                          <p:attrName>ppt_x</p:attrName>
                                        </p:attrNameLst>
                                      </p:cBhvr>
                                      <p:tavLst>
                                        <p:tav tm="0">
                                          <p:val>
                                            <p:strVal val="ppt_x"/>
                                          </p:val>
                                        </p:tav>
                                        <p:tav tm="100000">
                                          <p:val>
                                            <p:strVal val="0-ppt_w/2"/>
                                          </p:val>
                                        </p:tav>
                                      </p:tavLst>
                                    </p:anim>
                                    <p:anim calcmode="lin" valueType="num">
                                      <p:cBhvr additive="base">
                                        <p:cTn id="124" dur="3000"/>
                                        <p:tgtEl>
                                          <p:spTgt spid="17"/>
                                        </p:tgtEl>
                                        <p:attrNameLst>
                                          <p:attrName>ppt_y</p:attrName>
                                        </p:attrNameLst>
                                      </p:cBhvr>
                                      <p:tavLst>
                                        <p:tav tm="0">
                                          <p:val>
                                            <p:strVal val="ppt_y"/>
                                          </p:val>
                                        </p:tav>
                                        <p:tav tm="100000">
                                          <p:val>
                                            <p:strVal val="ppt_y"/>
                                          </p:val>
                                        </p:tav>
                                      </p:tavLst>
                                    </p:anim>
                                    <p:set>
                                      <p:cBhvr>
                                        <p:cTn id="125" dur="1" fill="hold">
                                          <p:stCondLst>
                                            <p:cond delay="2999"/>
                                          </p:stCondLst>
                                        </p:cTn>
                                        <p:tgtEl>
                                          <p:spTgt spid="17"/>
                                        </p:tgtEl>
                                        <p:attrNameLst>
                                          <p:attrName>style.visibility</p:attrName>
                                        </p:attrNameLst>
                                      </p:cBhvr>
                                      <p:to>
                                        <p:strVal val="hidden"/>
                                      </p:to>
                                    </p:set>
                                  </p:childTnLst>
                                </p:cTn>
                              </p:par>
                            </p:childTnLst>
                          </p:cTn>
                        </p:par>
                      </p:childTnLst>
                    </p:cTn>
                  </p:par>
                  <p:par>
                    <p:cTn id="126" fill="hold">
                      <p:stCondLst>
                        <p:cond delay="indefinite"/>
                      </p:stCondLst>
                      <p:childTnLst>
                        <p:par>
                          <p:cTn id="127" fill="hold">
                            <p:stCondLst>
                              <p:cond delay="0"/>
                            </p:stCondLst>
                            <p:childTnLst>
                              <p:par>
                                <p:cTn id="128" presetID="17" presetClass="entr" presetSubtype="10" fill="hold" nodeType="clickEffect">
                                  <p:stCondLst>
                                    <p:cond delay="0"/>
                                  </p:stCondLst>
                                  <p:childTnLst>
                                    <p:set>
                                      <p:cBhvr>
                                        <p:cTn id="129" dur="1" fill="hold">
                                          <p:stCondLst>
                                            <p:cond delay="0"/>
                                          </p:stCondLst>
                                        </p:cTn>
                                        <p:tgtEl>
                                          <p:spTgt spid="24"/>
                                        </p:tgtEl>
                                        <p:attrNameLst>
                                          <p:attrName>style.visibility</p:attrName>
                                        </p:attrNameLst>
                                      </p:cBhvr>
                                      <p:to>
                                        <p:strVal val="visible"/>
                                      </p:to>
                                    </p:set>
                                    <p:anim calcmode="lin" valueType="num">
                                      <p:cBhvr>
                                        <p:cTn id="130" dur="3000" fill="hold"/>
                                        <p:tgtEl>
                                          <p:spTgt spid="24"/>
                                        </p:tgtEl>
                                        <p:attrNameLst>
                                          <p:attrName>ppt_w</p:attrName>
                                        </p:attrNameLst>
                                      </p:cBhvr>
                                      <p:tavLst>
                                        <p:tav tm="0">
                                          <p:val>
                                            <p:fltVal val="0"/>
                                          </p:val>
                                        </p:tav>
                                        <p:tav tm="100000">
                                          <p:val>
                                            <p:strVal val="#ppt_w"/>
                                          </p:val>
                                        </p:tav>
                                      </p:tavLst>
                                    </p:anim>
                                    <p:anim calcmode="lin" valueType="num">
                                      <p:cBhvr>
                                        <p:cTn id="131" dur="3000" fill="hold"/>
                                        <p:tgtEl>
                                          <p:spTgt spid="2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144001" cy="6858000"/>
          </a:xfrm>
          <a:prstGeom prst="rect">
            <a:avLst/>
          </a:prstGeom>
          <a:noFill/>
        </p:spPr>
      </p:pic>
      <p:pic>
        <p:nvPicPr>
          <p:cNvPr id="29698" name="Picture 2" descr="http://cdn.20m.es/img2/recortes/2015/11/29/250625-944-700.jpg"/>
          <p:cNvPicPr>
            <a:picLocks noChangeAspect="1" noChangeArrowheads="1"/>
          </p:cNvPicPr>
          <p:nvPr/>
        </p:nvPicPr>
        <p:blipFill>
          <a:blip r:embed="rId3"/>
          <a:srcRect/>
          <a:stretch>
            <a:fillRect/>
          </a:stretch>
        </p:blipFill>
        <p:spPr bwMode="auto">
          <a:xfrm>
            <a:off x="714348" y="571480"/>
            <a:ext cx="7891213" cy="5851535"/>
          </a:xfrm>
          <a:prstGeom prst="rect">
            <a:avLst/>
          </a:prstGeom>
          <a:noFill/>
        </p:spPr>
      </p:pic>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http://i.imgur.com/FZsJKCz.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Rectángulo"/>
          <p:cNvSpPr/>
          <p:nvPr/>
        </p:nvSpPr>
        <p:spPr>
          <a:xfrm>
            <a:off x="428625" y="3143250"/>
            <a:ext cx="8215313" cy="142875"/>
          </a:xfrm>
          <a:prstGeom prst="rect">
            <a:avLst/>
          </a:prstGeom>
          <a:solidFill>
            <a:srgbClr val="00B0F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428625" y="3429000"/>
            <a:ext cx="8215313" cy="142875"/>
          </a:xfrm>
          <a:prstGeom prst="rect">
            <a:avLst/>
          </a:prstGeom>
          <a:solidFill>
            <a:srgbClr val="00B0F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1143000" y="2928938"/>
            <a:ext cx="7072313" cy="142875"/>
          </a:xfrm>
          <a:prstGeom prst="rect">
            <a:avLst/>
          </a:prstGeom>
          <a:solidFill>
            <a:srgbClr val="00B0F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1285875" y="3643313"/>
            <a:ext cx="7072313" cy="142875"/>
          </a:xfrm>
          <a:prstGeom prst="rect">
            <a:avLst/>
          </a:prstGeom>
          <a:solidFill>
            <a:srgbClr val="00B0F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1571625" y="2643188"/>
            <a:ext cx="6357938" cy="142875"/>
          </a:xfrm>
          <a:prstGeom prst="rect">
            <a:avLst/>
          </a:prstGeom>
          <a:solidFill>
            <a:srgbClr val="00B0F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1571625" y="3857625"/>
            <a:ext cx="6357938" cy="142875"/>
          </a:xfrm>
          <a:prstGeom prst="rect">
            <a:avLst/>
          </a:prstGeom>
          <a:solidFill>
            <a:srgbClr val="00B0F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1857375" y="4071938"/>
            <a:ext cx="5643563" cy="142875"/>
          </a:xfrm>
          <a:prstGeom prst="rect">
            <a:avLst/>
          </a:prstGeom>
          <a:solidFill>
            <a:srgbClr val="00B0F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1785938" y="2357438"/>
            <a:ext cx="5715000" cy="142875"/>
          </a:xfrm>
          <a:prstGeom prst="rect">
            <a:avLst/>
          </a:prstGeom>
          <a:solidFill>
            <a:srgbClr val="00B0F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a:off x="2571750" y="2071688"/>
            <a:ext cx="4429125" cy="142875"/>
          </a:xfrm>
          <a:prstGeom prst="rect">
            <a:avLst/>
          </a:prstGeom>
          <a:solidFill>
            <a:srgbClr val="00B0F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2500313" y="4286250"/>
            <a:ext cx="4572000" cy="142875"/>
          </a:xfrm>
          <a:prstGeom prst="rect">
            <a:avLst/>
          </a:prstGeom>
          <a:solidFill>
            <a:srgbClr val="00B0F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a:off x="3214688" y="1857375"/>
            <a:ext cx="3143250" cy="142875"/>
          </a:xfrm>
          <a:prstGeom prst="rect">
            <a:avLst/>
          </a:prstGeom>
          <a:solidFill>
            <a:srgbClr val="00B0F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a:off x="3000375" y="4500563"/>
            <a:ext cx="3571875" cy="142875"/>
          </a:xfrm>
          <a:prstGeom prst="rect">
            <a:avLst/>
          </a:prstGeom>
          <a:solidFill>
            <a:srgbClr val="00B0F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a:off x="3786188" y="1643063"/>
            <a:ext cx="1857375" cy="142875"/>
          </a:xfrm>
          <a:prstGeom prst="rect">
            <a:avLst/>
          </a:prstGeom>
          <a:solidFill>
            <a:srgbClr val="00B0F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p:cNvSpPr/>
          <p:nvPr/>
        </p:nvSpPr>
        <p:spPr>
          <a:xfrm>
            <a:off x="3571875" y="4714875"/>
            <a:ext cx="2428875" cy="142875"/>
          </a:xfrm>
          <a:prstGeom prst="rect">
            <a:avLst/>
          </a:prstGeom>
          <a:solidFill>
            <a:srgbClr val="00B0F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a:off x="4071938" y="1428750"/>
            <a:ext cx="1357312" cy="142875"/>
          </a:xfrm>
          <a:prstGeom prst="rect">
            <a:avLst/>
          </a:prstGeom>
          <a:solidFill>
            <a:srgbClr val="00B0F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Rectángulo"/>
          <p:cNvSpPr/>
          <p:nvPr/>
        </p:nvSpPr>
        <p:spPr>
          <a:xfrm>
            <a:off x="4000500" y="4929188"/>
            <a:ext cx="1643063" cy="142875"/>
          </a:xfrm>
          <a:prstGeom prst="rect">
            <a:avLst/>
          </a:prstGeom>
          <a:solidFill>
            <a:srgbClr val="00B0F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ppt_x"/>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ppt_x"/>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ppt_x"/>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ppt_x"/>
                                          </p:val>
                                        </p:tav>
                                        <p:tav tm="100000">
                                          <p:val>
                                            <p:strVal val="#ppt_x"/>
                                          </p:val>
                                        </p:tav>
                                      </p:tavLst>
                                    </p:anim>
                                    <p:anim calcmode="lin" valueType="num">
                                      <p:cBhvr additive="base">
                                        <p:cTn id="36" dur="30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ppt_x"/>
                                          </p:val>
                                        </p:tav>
                                        <p:tav tm="100000">
                                          <p:val>
                                            <p:strVal val="#ppt_x"/>
                                          </p:val>
                                        </p:tav>
                                      </p:tavLst>
                                    </p:anim>
                                    <p:anim calcmode="lin" valueType="num">
                                      <p:cBhvr additive="base">
                                        <p:cTn id="40" dur="3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ppt_x"/>
                                          </p:val>
                                        </p:tav>
                                        <p:tav tm="100000">
                                          <p:val>
                                            <p:strVal val="#ppt_x"/>
                                          </p:val>
                                        </p:tav>
                                      </p:tavLst>
                                    </p:anim>
                                    <p:anim calcmode="lin" valueType="num">
                                      <p:cBhvr additive="base">
                                        <p:cTn id="44" dur="3000" fill="hold"/>
                                        <p:tgtEl>
                                          <p:spTgt spid="14"/>
                                        </p:tgtEl>
                                        <p:attrNameLst>
                                          <p:attrName>ppt_y</p:attrName>
                                        </p:attrNameLst>
                                      </p:cBhvr>
                                      <p:tavLst>
                                        <p:tav tm="0">
                                          <p:val>
                                            <p:strVal val="0-#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ppt_x"/>
                                          </p:val>
                                        </p:tav>
                                        <p:tav tm="100000">
                                          <p:val>
                                            <p:strVal val="#ppt_x"/>
                                          </p:val>
                                        </p:tav>
                                      </p:tavLst>
                                    </p:anim>
                                    <p:anim calcmode="lin" valueType="num">
                                      <p:cBhvr additive="base">
                                        <p:cTn id="48" dur="30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ppt_x"/>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ppt_x"/>
                                          </p:val>
                                        </p:tav>
                                        <p:tav tm="100000">
                                          <p:val>
                                            <p:strVal val="#ppt_x"/>
                                          </p:val>
                                        </p:tav>
                                      </p:tavLst>
                                    </p:anim>
                                    <p:anim calcmode="lin" valueType="num">
                                      <p:cBhvr additive="base">
                                        <p:cTn id="56" dur="3000" fill="hold"/>
                                        <p:tgtEl>
                                          <p:spTgt spid="17"/>
                                        </p:tgtEl>
                                        <p:attrNameLst>
                                          <p:attrName>ppt_y</p:attrName>
                                        </p:attrNameLst>
                                      </p:cBhvr>
                                      <p:tavLst>
                                        <p:tav tm="0">
                                          <p:val>
                                            <p:strVal val="1+#ppt_h/2"/>
                                          </p:val>
                                        </p:tav>
                                        <p:tav tm="100000">
                                          <p:val>
                                            <p:strVal val="#ppt_y"/>
                                          </p:val>
                                        </p:tav>
                                      </p:tavLst>
                                    </p:anim>
                                  </p:childTnLst>
                                </p:cTn>
                              </p:par>
                              <p:par>
                                <p:cTn id="57" presetID="2" presetClass="entr" presetSubtype="1" fill="hold"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3000" fill="hold"/>
                                        <p:tgtEl>
                                          <p:spTgt spid="19"/>
                                        </p:tgtEl>
                                        <p:attrNameLst>
                                          <p:attrName>ppt_x</p:attrName>
                                        </p:attrNameLst>
                                      </p:cBhvr>
                                      <p:tavLst>
                                        <p:tav tm="0">
                                          <p:val>
                                            <p:strVal val="#ppt_x"/>
                                          </p:val>
                                        </p:tav>
                                        <p:tav tm="100000">
                                          <p:val>
                                            <p:strVal val="#ppt_x"/>
                                          </p:val>
                                        </p:tav>
                                      </p:tavLst>
                                    </p:anim>
                                    <p:anim calcmode="lin" valueType="num">
                                      <p:cBhvr additive="base">
                                        <p:cTn id="60" dur="3000" fill="hold"/>
                                        <p:tgtEl>
                                          <p:spTgt spid="19"/>
                                        </p:tgtEl>
                                        <p:attrNameLst>
                                          <p:attrName>ppt_y</p:attrName>
                                        </p:attrNameLst>
                                      </p:cBhvr>
                                      <p:tavLst>
                                        <p:tav tm="0">
                                          <p:val>
                                            <p:strVal val="0-#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3000" fill="hold"/>
                                        <p:tgtEl>
                                          <p:spTgt spid="20"/>
                                        </p:tgtEl>
                                        <p:attrNameLst>
                                          <p:attrName>ppt_x</p:attrName>
                                        </p:attrNameLst>
                                      </p:cBhvr>
                                      <p:tavLst>
                                        <p:tav tm="0">
                                          <p:val>
                                            <p:strVal val="#ppt_x"/>
                                          </p:val>
                                        </p:tav>
                                        <p:tav tm="100000">
                                          <p:val>
                                            <p:strVal val="#ppt_x"/>
                                          </p:val>
                                        </p:tav>
                                      </p:tavLst>
                                    </p:anim>
                                    <p:anim calcmode="lin" valueType="num">
                                      <p:cBhvr additive="base">
                                        <p:cTn id="64" dur="3000" fill="hold"/>
                                        <p:tgtEl>
                                          <p:spTgt spid="20"/>
                                        </p:tgtEl>
                                        <p:attrNameLst>
                                          <p:attrName>ppt_y</p:attrName>
                                        </p:attrNameLst>
                                      </p:cBhvr>
                                      <p:tavLst>
                                        <p:tav tm="0">
                                          <p:val>
                                            <p:strVal val="1+#ppt_h/2"/>
                                          </p:val>
                                        </p:tav>
                                        <p:tav tm="100000">
                                          <p:val>
                                            <p:strVal val="#ppt_y"/>
                                          </p:val>
                                        </p:tav>
                                      </p:tavLst>
                                    </p:anim>
                                  </p:childTnLst>
                                </p:cTn>
                              </p:par>
                              <p:par>
                                <p:cTn id="65" presetID="2" presetClass="entr" presetSubtype="1" fill="hold"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3000" fill="hold"/>
                                        <p:tgtEl>
                                          <p:spTgt spid="21"/>
                                        </p:tgtEl>
                                        <p:attrNameLst>
                                          <p:attrName>ppt_x</p:attrName>
                                        </p:attrNameLst>
                                      </p:cBhvr>
                                      <p:tavLst>
                                        <p:tav tm="0">
                                          <p:val>
                                            <p:strVal val="#ppt_x"/>
                                          </p:val>
                                        </p:tav>
                                        <p:tav tm="100000">
                                          <p:val>
                                            <p:strVal val="#ppt_x"/>
                                          </p:val>
                                        </p:tav>
                                      </p:tavLst>
                                    </p:anim>
                                    <p:anim calcmode="lin" valueType="num">
                                      <p:cBhvr additive="base">
                                        <p:cTn id="68" dur="3000" fill="hold"/>
                                        <p:tgtEl>
                                          <p:spTgt spid="21"/>
                                        </p:tgtEl>
                                        <p:attrNameLst>
                                          <p:attrName>ppt_y</p:attrName>
                                        </p:attrNameLst>
                                      </p:cBhvr>
                                      <p:tavLst>
                                        <p:tav tm="0">
                                          <p:val>
                                            <p:strVal val="0-#ppt_h/2"/>
                                          </p:val>
                                        </p:tav>
                                        <p:tav tm="100000">
                                          <p:val>
                                            <p:strVal val="#ppt_y"/>
                                          </p:val>
                                        </p:tav>
                                      </p:tavLst>
                                    </p:anim>
                                  </p:childTnLst>
                                </p:cTn>
                              </p:par>
                              <p:par>
                                <p:cTn id="69" presetID="16" presetClass="entr" presetSubtype="21"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barn(inVertical)">
                                      <p:cBhvr>
                                        <p:cTn id="71" dur="3000"/>
                                        <p:tgtEl>
                                          <p:spTgt spid="5"/>
                                        </p:tgtEl>
                                      </p:cBhvr>
                                    </p:animEffect>
                                  </p:childTnLst>
                                </p:cTn>
                              </p:par>
                              <p:par>
                                <p:cTn id="72" presetID="16" presetClass="entr" presetSubtype="21"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barn(inVertical)">
                                      <p:cBhvr>
                                        <p:cTn id="74" dur="3000"/>
                                        <p:tgtEl>
                                          <p:spTgt spid="6"/>
                                        </p:tgtEl>
                                      </p:cBhvr>
                                    </p:animEffect>
                                  </p:childTnLst>
                                </p:cTn>
                              </p:par>
                              <p:par>
                                <p:cTn id="75" presetID="16" presetClass="entr" presetSubtype="21" fill="hold" nodeType="with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barn(inVertical)">
                                      <p:cBhvr>
                                        <p:cTn id="77" dur="3000"/>
                                        <p:tgtEl>
                                          <p:spTgt spid="7"/>
                                        </p:tgtEl>
                                      </p:cBhvr>
                                    </p:animEffect>
                                  </p:childTnLst>
                                </p:cTn>
                              </p:par>
                              <p:par>
                                <p:cTn id="78" presetID="16" presetClass="entr" presetSubtype="21" fill="hold" nodeType="withEffect">
                                  <p:stCondLst>
                                    <p:cond delay="0"/>
                                  </p:stCondLst>
                                  <p:childTnLst>
                                    <p:set>
                                      <p:cBhvr>
                                        <p:cTn id="79" dur="1" fill="hold">
                                          <p:stCondLst>
                                            <p:cond delay="0"/>
                                          </p:stCondLst>
                                        </p:cTn>
                                        <p:tgtEl>
                                          <p:spTgt spid="8"/>
                                        </p:tgtEl>
                                        <p:attrNameLst>
                                          <p:attrName>style.visibility</p:attrName>
                                        </p:attrNameLst>
                                      </p:cBhvr>
                                      <p:to>
                                        <p:strVal val="visible"/>
                                      </p:to>
                                    </p:set>
                                    <p:animEffect transition="in" filter="barn(inVertical)">
                                      <p:cBhvr>
                                        <p:cTn id="80" dur="3000"/>
                                        <p:tgtEl>
                                          <p:spTgt spid="8"/>
                                        </p:tgtEl>
                                      </p:cBhvr>
                                    </p:animEffect>
                                  </p:childTnLst>
                                </p:cTn>
                              </p:par>
                              <p:par>
                                <p:cTn id="81" presetID="16" presetClass="entr" presetSubtype="21" fill="hold" nodeType="withEffect">
                                  <p:stCondLst>
                                    <p:cond delay="0"/>
                                  </p:stCondLst>
                                  <p:childTnLst>
                                    <p:set>
                                      <p:cBhvr>
                                        <p:cTn id="82" dur="1" fill="hold">
                                          <p:stCondLst>
                                            <p:cond delay="0"/>
                                          </p:stCondLst>
                                        </p:cTn>
                                        <p:tgtEl>
                                          <p:spTgt spid="9"/>
                                        </p:tgtEl>
                                        <p:attrNameLst>
                                          <p:attrName>style.visibility</p:attrName>
                                        </p:attrNameLst>
                                      </p:cBhvr>
                                      <p:to>
                                        <p:strVal val="visible"/>
                                      </p:to>
                                    </p:set>
                                    <p:animEffect transition="in" filter="barn(inVertical)">
                                      <p:cBhvr>
                                        <p:cTn id="83" dur="3000"/>
                                        <p:tgtEl>
                                          <p:spTgt spid="9"/>
                                        </p:tgtEl>
                                      </p:cBhvr>
                                    </p:animEffect>
                                  </p:childTnLst>
                                </p:cTn>
                              </p:par>
                              <p:par>
                                <p:cTn id="84" presetID="16" presetClass="entr" presetSubtype="21" fill="hold" nodeType="withEffect">
                                  <p:stCondLst>
                                    <p:cond delay="0"/>
                                  </p:stCondLst>
                                  <p:childTnLst>
                                    <p:set>
                                      <p:cBhvr>
                                        <p:cTn id="85" dur="1" fill="hold">
                                          <p:stCondLst>
                                            <p:cond delay="0"/>
                                          </p:stCondLst>
                                        </p:cTn>
                                        <p:tgtEl>
                                          <p:spTgt spid="10"/>
                                        </p:tgtEl>
                                        <p:attrNameLst>
                                          <p:attrName>style.visibility</p:attrName>
                                        </p:attrNameLst>
                                      </p:cBhvr>
                                      <p:to>
                                        <p:strVal val="visible"/>
                                      </p:to>
                                    </p:set>
                                    <p:animEffect transition="in" filter="barn(inVertical)">
                                      <p:cBhvr>
                                        <p:cTn id="86" dur="3000"/>
                                        <p:tgtEl>
                                          <p:spTgt spid="10"/>
                                        </p:tgtEl>
                                      </p:cBhvr>
                                    </p:animEffect>
                                  </p:childTnLst>
                                </p:cTn>
                              </p:par>
                              <p:par>
                                <p:cTn id="87" presetID="16" presetClass="entr" presetSubtype="21" fill="hold" nodeType="with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barn(inVertical)">
                                      <p:cBhvr>
                                        <p:cTn id="89" dur="3000"/>
                                        <p:tgtEl>
                                          <p:spTgt spid="11"/>
                                        </p:tgtEl>
                                      </p:cBhvr>
                                    </p:animEffect>
                                  </p:childTnLst>
                                </p:cTn>
                              </p:par>
                              <p:par>
                                <p:cTn id="90" presetID="16" presetClass="entr" presetSubtype="21" fill="hold"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barn(inVertical)">
                                      <p:cBhvr>
                                        <p:cTn id="92" dur="3000"/>
                                        <p:tgtEl>
                                          <p:spTgt spid="12"/>
                                        </p:tgtEl>
                                      </p:cBhvr>
                                    </p:animEffect>
                                  </p:childTnLst>
                                </p:cTn>
                              </p:par>
                              <p:par>
                                <p:cTn id="93" presetID="16" presetClass="entr" presetSubtype="21" fill="hold" nodeType="withEffect">
                                  <p:stCondLst>
                                    <p:cond delay="0"/>
                                  </p:stCondLst>
                                  <p:childTnLst>
                                    <p:set>
                                      <p:cBhvr>
                                        <p:cTn id="94" dur="1" fill="hold">
                                          <p:stCondLst>
                                            <p:cond delay="0"/>
                                          </p:stCondLst>
                                        </p:cTn>
                                        <p:tgtEl>
                                          <p:spTgt spid="13"/>
                                        </p:tgtEl>
                                        <p:attrNameLst>
                                          <p:attrName>style.visibility</p:attrName>
                                        </p:attrNameLst>
                                      </p:cBhvr>
                                      <p:to>
                                        <p:strVal val="visible"/>
                                      </p:to>
                                    </p:set>
                                    <p:animEffect transition="in" filter="barn(inVertical)">
                                      <p:cBhvr>
                                        <p:cTn id="95" dur="3000"/>
                                        <p:tgtEl>
                                          <p:spTgt spid="13"/>
                                        </p:tgtEl>
                                      </p:cBhvr>
                                    </p:animEffect>
                                  </p:childTnLst>
                                </p:cTn>
                              </p:par>
                              <p:par>
                                <p:cTn id="96" presetID="16" presetClass="entr" presetSubtype="21" fill="hold" nodeType="with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barn(inVertical)">
                                      <p:cBhvr>
                                        <p:cTn id="98" dur="3000"/>
                                        <p:tgtEl>
                                          <p:spTgt spid="14"/>
                                        </p:tgtEl>
                                      </p:cBhvr>
                                    </p:animEffect>
                                  </p:childTnLst>
                                </p:cTn>
                              </p:par>
                              <p:par>
                                <p:cTn id="99" presetID="16" presetClass="entr" presetSubtype="21" fill="hold" nodeType="withEffect">
                                  <p:stCondLst>
                                    <p:cond delay="0"/>
                                  </p:stCondLst>
                                  <p:childTnLst>
                                    <p:set>
                                      <p:cBhvr>
                                        <p:cTn id="100" dur="1" fill="hold">
                                          <p:stCondLst>
                                            <p:cond delay="0"/>
                                          </p:stCondLst>
                                        </p:cTn>
                                        <p:tgtEl>
                                          <p:spTgt spid="15"/>
                                        </p:tgtEl>
                                        <p:attrNameLst>
                                          <p:attrName>style.visibility</p:attrName>
                                        </p:attrNameLst>
                                      </p:cBhvr>
                                      <p:to>
                                        <p:strVal val="visible"/>
                                      </p:to>
                                    </p:set>
                                    <p:animEffect transition="in" filter="barn(inVertical)">
                                      <p:cBhvr>
                                        <p:cTn id="101" dur="3000"/>
                                        <p:tgtEl>
                                          <p:spTgt spid="15"/>
                                        </p:tgtEl>
                                      </p:cBhvr>
                                    </p:animEffect>
                                  </p:childTnLst>
                                </p:cTn>
                              </p:par>
                              <p:par>
                                <p:cTn id="102" presetID="16" presetClass="entr" presetSubtype="21" fill="hold" nodeType="withEffect">
                                  <p:stCondLst>
                                    <p:cond delay="0"/>
                                  </p:stCondLst>
                                  <p:childTnLst>
                                    <p:set>
                                      <p:cBhvr>
                                        <p:cTn id="103" dur="1" fill="hold">
                                          <p:stCondLst>
                                            <p:cond delay="0"/>
                                          </p:stCondLst>
                                        </p:cTn>
                                        <p:tgtEl>
                                          <p:spTgt spid="16"/>
                                        </p:tgtEl>
                                        <p:attrNameLst>
                                          <p:attrName>style.visibility</p:attrName>
                                        </p:attrNameLst>
                                      </p:cBhvr>
                                      <p:to>
                                        <p:strVal val="visible"/>
                                      </p:to>
                                    </p:set>
                                    <p:animEffect transition="in" filter="barn(inVertical)">
                                      <p:cBhvr>
                                        <p:cTn id="104" dur="3000"/>
                                        <p:tgtEl>
                                          <p:spTgt spid="16"/>
                                        </p:tgtEl>
                                      </p:cBhvr>
                                    </p:animEffect>
                                  </p:childTnLst>
                                </p:cTn>
                              </p:par>
                              <p:par>
                                <p:cTn id="105" presetID="16" presetClass="entr" presetSubtype="21" fill="hold" nodeType="with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barn(inVertical)">
                                      <p:cBhvr>
                                        <p:cTn id="107" dur="3000"/>
                                        <p:tgtEl>
                                          <p:spTgt spid="17"/>
                                        </p:tgtEl>
                                      </p:cBhvr>
                                    </p:animEffect>
                                  </p:childTnLst>
                                </p:cTn>
                              </p:par>
                              <p:par>
                                <p:cTn id="108" presetID="16" presetClass="entr" presetSubtype="21" fill="hold" nodeType="withEffect">
                                  <p:stCondLst>
                                    <p:cond delay="0"/>
                                  </p:stCondLst>
                                  <p:childTnLst>
                                    <p:set>
                                      <p:cBhvr>
                                        <p:cTn id="109" dur="1" fill="hold">
                                          <p:stCondLst>
                                            <p:cond delay="0"/>
                                          </p:stCondLst>
                                        </p:cTn>
                                        <p:tgtEl>
                                          <p:spTgt spid="19"/>
                                        </p:tgtEl>
                                        <p:attrNameLst>
                                          <p:attrName>style.visibility</p:attrName>
                                        </p:attrNameLst>
                                      </p:cBhvr>
                                      <p:to>
                                        <p:strVal val="visible"/>
                                      </p:to>
                                    </p:set>
                                    <p:animEffect transition="in" filter="barn(inVertical)">
                                      <p:cBhvr>
                                        <p:cTn id="110" dur="3000"/>
                                        <p:tgtEl>
                                          <p:spTgt spid="19"/>
                                        </p:tgtEl>
                                      </p:cBhvr>
                                    </p:animEffect>
                                  </p:childTnLst>
                                </p:cTn>
                              </p:par>
                              <p:par>
                                <p:cTn id="111" presetID="16" presetClass="entr" presetSubtype="21" fill="hold" nodeType="withEffect">
                                  <p:stCondLst>
                                    <p:cond delay="0"/>
                                  </p:stCondLst>
                                  <p:childTnLst>
                                    <p:set>
                                      <p:cBhvr>
                                        <p:cTn id="112" dur="1" fill="hold">
                                          <p:stCondLst>
                                            <p:cond delay="0"/>
                                          </p:stCondLst>
                                        </p:cTn>
                                        <p:tgtEl>
                                          <p:spTgt spid="20"/>
                                        </p:tgtEl>
                                        <p:attrNameLst>
                                          <p:attrName>style.visibility</p:attrName>
                                        </p:attrNameLst>
                                      </p:cBhvr>
                                      <p:to>
                                        <p:strVal val="visible"/>
                                      </p:to>
                                    </p:set>
                                    <p:animEffect transition="in" filter="barn(inVertical)">
                                      <p:cBhvr>
                                        <p:cTn id="113" dur="3000"/>
                                        <p:tgtEl>
                                          <p:spTgt spid="20"/>
                                        </p:tgtEl>
                                      </p:cBhvr>
                                    </p:animEffect>
                                  </p:childTnLst>
                                </p:cTn>
                              </p:par>
                              <p:par>
                                <p:cTn id="114" presetID="16" presetClass="entr" presetSubtype="21" fill="hold" nodeType="withEffect">
                                  <p:stCondLst>
                                    <p:cond delay="0"/>
                                  </p:stCondLst>
                                  <p:childTnLst>
                                    <p:set>
                                      <p:cBhvr>
                                        <p:cTn id="115" dur="1" fill="hold">
                                          <p:stCondLst>
                                            <p:cond delay="0"/>
                                          </p:stCondLst>
                                        </p:cTn>
                                        <p:tgtEl>
                                          <p:spTgt spid="21"/>
                                        </p:tgtEl>
                                        <p:attrNameLst>
                                          <p:attrName>style.visibility</p:attrName>
                                        </p:attrNameLst>
                                      </p:cBhvr>
                                      <p:to>
                                        <p:strVal val="visible"/>
                                      </p:to>
                                    </p:set>
                                    <p:animEffect transition="in" filter="barn(inVertical)">
                                      <p:cBhvr>
                                        <p:cTn id="116" dur="3000"/>
                                        <p:tgtEl>
                                          <p:spTgt spid="21"/>
                                        </p:tgtEl>
                                      </p:cBhvr>
                                    </p:animEffect>
                                  </p:childTnLst>
                                </p:cTn>
                              </p:par>
                            </p:childTnLst>
                          </p:cTn>
                        </p:par>
                        <p:par>
                          <p:cTn id="117" fill="hold">
                            <p:stCondLst>
                              <p:cond delay="3000"/>
                            </p:stCondLst>
                            <p:childTnLst>
                              <p:par>
                                <p:cTn id="118" presetID="2" presetClass="exit" presetSubtype="4" fill="hold" nodeType="afterEffect">
                                  <p:stCondLst>
                                    <p:cond delay="0"/>
                                  </p:stCondLst>
                                  <p:childTnLst>
                                    <p:anim calcmode="lin" valueType="num">
                                      <p:cBhvr additive="base">
                                        <p:cTn id="119" dur="3000"/>
                                        <p:tgtEl>
                                          <p:spTgt spid="5"/>
                                        </p:tgtEl>
                                        <p:attrNameLst>
                                          <p:attrName>ppt_x</p:attrName>
                                        </p:attrNameLst>
                                      </p:cBhvr>
                                      <p:tavLst>
                                        <p:tav tm="0">
                                          <p:val>
                                            <p:strVal val="ppt_x"/>
                                          </p:val>
                                        </p:tav>
                                        <p:tav tm="100000">
                                          <p:val>
                                            <p:strVal val="ppt_x"/>
                                          </p:val>
                                        </p:tav>
                                      </p:tavLst>
                                    </p:anim>
                                    <p:anim calcmode="lin" valueType="num">
                                      <p:cBhvr additive="base">
                                        <p:cTn id="120" dur="3000"/>
                                        <p:tgtEl>
                                          <p:spTgt spid="5"/>
                                        </p:tgtEl>
                                        <p:attrNameLst>
                                          <p:attrName>ppt_y</p:attrName>
                                        </p:attrNameLst>
                                      </p:cBhvr>
                                      <p:tavLst>
                                        <p:tav tm="0">
                                          <p:val>
                                            <p:strVal val="ppt_y"/>
                                          </p:val>
                                        </p:tav>
                                        <p:tav tm="100000">
                                          <p:val>
                                            <p:strVal val="1+ppt_h/2"/>
                                          </p:val>
                                        </p:tav>
                                      </p:tavLst>
                                    </p:anim>
                                    <p:set>
                                      <p:cBhvr>
                                        <p:cTn id="121" dur="1" fill="hold">
                                          <p:stCondLst>
                                            <p:cond delay="2999"/>
                                          </p:stCondLst>
                                        </p:cTn>
                                        <p:tgtEl>
                                          <p:spTgt spid="5"/>
                                        </p:tgtEl>
                                        <p:attrNameLst>
                                          <p:attrName>style.visibility</p:attrName>
                                        </p:attrNameLst>
                                      </p:cBhvr>
                                      <p:to>
                                        <p:strVal val="hidden"/>
                                      </p:to>
                                    </p:set>
                                  </p:childTnLst>
                                </p:cTn>
                              </p:par>
                              <p:par>
                                <p:cTn id="122" presetID="2" presetClass="exit" presetSubtype="4" fill="hold" nodeType="with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ppt_x"/>
                                          </p:val>
                                        </p:tav>
                                      </p:tavLst>
                                    </p:anim>
                                    <p:anim calcmode="lin" valueType="num">
                                      <p:cBhvr additive="base">
                                        <p:cTn id="124" dur="3000"/>
                                        <p:tgtEl>
                                          <p:spTgt spid="7"/>
                                        </p:tgtEl>
                                        <p:attrNameLst>
                                          <p:attrName>ppt_y</p:attrName>
                                        </p:attrNameLst>
                                      </p:cBhvr>
                                      <p:tavLst>
                                        <p:tav tm="0">
                                          <p:val>
                                            <p:strVal val="ppt_y"/>
                                          </p:val>
                                        </p:tav>
                                        <p:tav tm="100000">
                                          <p:val>
                                            <p:strVal val="1+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ppt_x"/>
                                          </p:val>
                                        </p:tav>
                                      </p:tavLst>
                                    </p:anim>
                                    <p:anim calcmode="lin" valueType="num">
                                      <p:cBhvr additive="base">
                                        <p:cTn id="128" dur="3000"/>
                                        <p:tgtEl>
                                          <p:spTgt spid="9"/>
                                        </p:tgtEl>
                                        <p:attrNameLst>
                                          <p:attrName>ppt_y</p:attrName>
                                        </p:attrNameLst>
                                      </p:cBhvr>
                                      <p:tavLst>
                                        <p:tav tm="0">
                                          <p:val>
                                            <p:strVal val="ppt_y"/>
                                          </p:val>
                                        </p:tav>
                                        <p:tav tm="100000">
                                          <p:val>
                                            <p:strVal val="1+ppt_h/2"/>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4" fill="hold" nodeType="withEffect">
                                  <p:stCondLst>
                                    <p:cond delay="0"/>
                                  </p:stCondLst>
                                  <p:childTnLst>
                                    <p:anim calcmode="lin" valueType="num">
                                      <p:cBhvr additive="base">
                                        <p:cTn id="131" dur="3000"/>
                                        <p:tgtEl>
                                          <p:spTgt spid="12"/>
                                        </p:tgtEl>
                                        <p:attrNameLst>
                                          <p:attrName>ppt_x</p:attrName>
                                        </p:attrNameLst>
                                      </p:cBhvr>
                                      <p:tavLst>
                                        <p:tav tm="0">
                                          <p:val>
                                            <p:strVal val="ppt_x"/>
                                          </p:val>
                                        </p:tav>
                                        <p:tav tm="100000">
                                          <p:val>
                                            <p:strVal val="ppt_x"/>
                                          </p:val>
                                        </p:tav>
                                      </p:tavLst>
                                    </p:anim>
                                    <p:anim calcmode="lin" valueType="num">
                                      <p:cBhvr additive="base">
                                        <p:cTn id="132" dur="3000"/>
                                        <p:tgtEl>
                                          <p:spTgt spid="12"/>
                                        </p:tgtEl>
                                        <p:attrNameLst>
                                          <p:attrName>ppt_y</p:attrName>
                                        </p:attrNameLst>
                                      </p:cBhvr>
                                      <p:tavLst>
                                        <p:tav tm="0">
                                          <p:val>
                                            <p:strVal val="ppt_y"/>
                                          </p:val>
                                        </p:tav>
                                        <p:tav tm="100000">
                                          <p:val>
                                            <p:strVal val="1+ppt_h/2"/>
                                          </p:val>
                                        </p:tav>
                                      </p:tavLst>
                                    </p:anim>
                                    <p:set>
                                      <p:cBhvr>
                                        <p:cTn id="133" dur="1" fill="hold">
                                          <p:stCondLst>
                                            <p:cond delay="2999"/>
                                          </p:stCondLst>
                                        </p:cTn>
                                        <p:tgtEl>
                                          <p:spTgt spid="12"/>
                                        </p:tgtEl>
                                        <p:attrNameLst>
                                          <p:attrName>style.visibility</p:attrName>
                                        </p:attrNameLst>
                                      </p:cBhvr>
                                      <p:to>
                                        <p:strVal val="hidden"/>
                                      </p:to>
                                    </p:set>
                                  </p:childTnLst>
                                </p:cTn>
                              </p:par>
                              <p:par>
                                <p:cTn id="134" presetID="2" presetClass="exit" presetSubtype="4" fill="hold" nodeType="withEffect">
                                  <p:stCondLst>
                                    <p:cond delay="0"/>
                                  </p:stCondLst>
                                  <p:childTnLst>
                                    <p:anim calcmode="lin" valueType="num">
                                      <p:cBhvr additive="base">
                                        <p:cTn id="135" dur="3000"/>
                                        <p:tgtEl>
                                          <p:spTgt spid="13"/>
                                        </p:tgtEl>
                                        <p:attrNameLst>
                                          <p:attrName>ppt_x</p:attrName>
                                        </p:attrNameLst>
                                      </p:cBhvr>
                                      <p:tavLst>
                                        <p:tav tm="0">
                                          <p:val>
                                            <p:strVal val="ppt_x"/>
                                          </p:val>
                                        </p:tav>
                                        <p:tav tm="100000">
                                          <p:val>
                                            <p:strVal val="ppt_x"/>
                                          </p:val>
                                        </p:tav>
                                      </p:tavLst>
                                    </p:anim>
                                    <p:anim calcmode="lin" valueType="num">
                                      <p:cBhvr additive="base">
                                        <p:cTn id="136" dur="3000"/>
                                        <p:tgtEl>
                                          <p:spTgt spid="13"/>
                                        </p:tgtEl>
                                        <p:attrNameLst>
                                          <p:attrName>ppt_y</p:attrName>
                                        </p:attrNameLst>
                                      </p:cBhvr>
                                      <p:tavLst>
                                        <p:tav tm="0">
                                          <p:val>
                                            <p:strVal val="ppt_y"/>
                                          </p:val>
                                        </p:tav>
                                        <p:tav tm="100000">
                                          <p:val>
                                            <p:strVal val="1+ppt_h/2"/>
                                          </p:val>
                                        </p:tav>
                                      </p:tavLst>
                                    </p:anim>
                                    <p:set>
                                      <p:cBhvr>
                                        <p:cTn id="137" dur="1" fill="hold">
                                          <p:stCondLst>
                                            <p:cond delay="2999"/>
                                          </p:stCondLst>
                                        </p:cTn>
                                        <p:tgtEl>
                                          <p:spTgt spid="13"/>
                                        </p:tgtEl>
                                        <p:attrNameLst>
                                          <p:attrName>style.visibility</p:attrName>
                                        </p:attrNameLst>
                                      </p:cBhvr>
                                      <p:to>
                                        <p:strVal val="hidden"/>
                                      </p:to>
                                    </p:set>
                                  </p:childTnLst>
                                </p:cTn>
                              </p:par>
                              <p:par>
                                <p:cTn id="138" presetID="2" presetClass="exit" presetSubtype="4" fill="hold" nodeType="withEffect">
                                  <p:stCondLst>
                                    <p:cond delay="0"/>
                                  </p:stCondLst>
                                  <p:childTnLst>
                                    <p:anim calcmode="lin" valueType="num">
                                      <p:cBhvr additive="base">
                                        <p:cTn id="139" dur="3000"/>
                                        <p:tgtEl>
                                          <p:spTgt spid="15"/>
                                        </p:tgtEl>
                                        <p:attrNameLst>
                                          <p:attrName>ppt_x</p:attrName>
                                        </p:attrNameLst>
                                      </p:cBhvr>
                                      <p:tavLst>
                                        <p:tav tm="0">
                                          <p:val>
                                            <p:strVal val="ppt_x"/>
                                          </p:val>
                                        </p:tav>
                                        <p:tav tm="100000">
                                          <p:val>
                                            <p:strVal val="ppt_x"/>
                                          </p:val>
                                        </p:tav>
                                      </p:tavLst>
                                    </p:anim>
                                    <p:anim calcmode="lin" valueType="num">
                                      <p:cBhvr additive="base">
                                        <p:cTn id="140" dur="3000"/>
                                        <p:tgtEl>
                                          <p:spTgt spid="15"/>
                                        </p:tgtEl>
                                        <p:attrNameLst>
                                          <p:attrName>ppt_y</p:attrName>
                                        </p:attrNameLst>
                                      </p:cBhvr>
                                      <p:tavLst>
                                        <p:tav tm="0">
                                          <p:val>
                                            <p:strVal val="ppt_y"/>
                                          </p:val>
                                        </p:tav>
                                        <p:tav tm="100000">
                                          <p:val>
                                            <p:strVal val="1+ppt_h/2"/>
                                          </p:val>
                                        </p:tav>
                                      </p:tavLst>
                                    </p:anim>
                                    <p:set>
                                      <p:cBhvr>
                                        <p:cTn id="141" dur="1" fill="hold">
                                          <p:stCondLst>
                                            <p:cond delay="2999"/>
                                          </p:stCondLst>
                                        </p:cTn>
                                        <p:tgtEl>
                                          <p:spTgt spid="15"/>
                                        </p:tgtEl>
                                        <p:attrNameLst>
                                          <p:attrName>style.visibility</p:attrName>
                                        </p:attrNameLst>
                                      </p:cBhvr>
                                      <p:to>
                                        <p:strVal val="hidden"/>
                                      </p:to>
                                    </p:set>
                                  </p:childTnLst>
                                </p:cTn>
                              </p:par>
                              <p:par>
                                <p:cTn id="142" presetID="2" presetClass="exit" presetSubtype="4" fill="hold" nodeType="withEffect">
                                  <p:stCondLst>
                                    <p:cond delay="0"/>
                                  </p:stCondLst>
                                  <p:childTnLst>
                                    <p:anim calcmode="lin" valueType="num">
                                      <p:cBhvr additive="base">
                                        <p:cTn id="143" dur="3000"/>
                                        <p:tgtEl>
                                          <p:spTgt spid="17"/>
                                        </p:tgtEl>
                                        <p:attrNameLst>
                                          <p:attrName>ppt_x</p:attrName>
                                        </p:attrNameLst>
                                      </p:cBhvr>
                                      <p:tavLst>
                                        <p:tav tm="0">
                                          <p:val>
                                            <p:strVal val="ppt_x"/>
                                          </p:val>
                                        </p:tav>
                                        <p:tav tm="100000">
                                          <p:val>
                                            <p:strVal val="ppt_x"/>
                                          </p:val>
                                        </p:tav>
                                      </p:tavLst>
                                    </p:anim>
                                    <p:anim calcmode="lin" valueType="num">
                                      <p:cBhvr additive="base">
                                        <p:cTn id="144" dur="3000"/>
                                        <p:tgtEl>
                                          <p:spTgt spid="17"/>
                                        </p:tgtEl>
                                        <p:attrNameLst>
                                          <p:attrName>ppt_y</p:attrName>
                                        </p:attrNameLst>
                                      </p:cBhvr>
                                      <p:tavLst>
                                        <p:tav tm="0">
                                          <p:val>
                                            <p:strVal val="ppt_y"/>
                                          </p:val>
                                        </p:tav>
                                        <p:tav tm="100000">
                                          <p:val>
                                            <p:strVal val="1+ppt_h/2"/>
                                          </p:val>
                                        </p:tav>
                                      </p:tavLst>
                                    </p:anim>
                                    <p:set>
                                      <p:cBhvr>
                                        <p:cTn id="145" dur="1" fill="hold">
                                          <p:stCondLst>
                                            <p:cond delay="2999"/>
                                          </p:stCondLst>
                                        </p:cTn>
                                        <p:tgtEl>
                                          <p:spTgt spid="17"/>
                                        </p:tgtEl>
                                        <p:attrNameLst>
                                          <p:attrName>style.visibility</p:attrName>
                                        </p:attrNameLst>
                                      </p:cBhvr>
                                      <p:to>
                                        <p:strVal val="hidden"/>
                                      </p:to>
                                    </p:set>
                                  </p:childTnLst>
                                </p:cTn>
                              </p:par>
                              <p:par>
                                <p:cTn id="146" presetID="2" presetClass="exit" presetSubtype="4" fill="hold" nodeType="withEffect">
                                  <p:stCondLst>
                                    <p:cond delay="0"/>
                                  </p:stCondLst>
                                  <p:childTnLst>
                                    <p:anim calcmode="lin" valueType="num">
                                      <p:cBhvr additive="base">
                                        <p:cTn id="147" dur="3000"/>
                                        <p:tgtEl>
                                          <p:spTgt spid="20"/>
                                        </p:tgtEl>
                                        <p:attrNameLst>
                                          <p:attrName>ppt_x</p:attrName>
                                        </p:attrNameLst>
                                      </p:cBhvr>
                                      <p:tavLst>
                                        <p:tav tm="0">
                                          <p:val>
                                            <p:strVal val="ppt_x"/>
                                          </p:val>
                                        </p:tav>
                                        <p:tav tm="100000">
                                          <p:val>
                                            <p:strVal val="ppt_x"/>
                                          </p:val>
                                        </p:tav>
                                      </p:tavLst>
                                    </p:anim>
                                    <p:anim calcmode="lin" valueType="num">
                                      <p:cBhvr additive="base">
                                        <p:cTn id="148" dur="3000"/>
                                        <p:tgtEl>
                                          <p:spTgt spid="20"/>
                                        </p:tgtEl>
                                        <p:attrNameLst>
                                          <p:attrName>ppt_y</p:attrName>
                                        </p:attrNameLst>
                                      </p:cBhvr>
                                      <p:tavLst>
                                        <p:tav tm="0">
                                          <p:val>
                                            <p:strVal val="ppt_y"/>
                                          </p:val>
                                        </p:tav>
                                        <p:tav tm="100000">
                                          <p:val>
                                            <p:strVal val="1+ppt_h/2"/>
                                          </p:val>
                                        </p:tav>
                                      </p:tavLst>
                                    </p:anim>
                                    <p:set>
                                      <p:cBhvr>
                                        <p:cTn id="149" dur="1" fill="hold">
                                          <p:stCondLst>
                                            <p:cond delay="2999"/>
                                          </p:stCondLst>
                                        </p:cTn>
                                        <p:tgtEl>
                                          <p:spTgt spid="20"/>
                                        </p:tgtEl>
                                        <p:attrNameLst>
                                          <p:attrName>style.visibility</p:attrName>
                                        </p:attrNameLst>
                                      </p:cBhvr>
                                      <p:to>
                                        <p:strVal val="hidden"/>
                                      </p:to>
                                    </p:set>
                                  </p:childTnLst>
                                </p:cTn>
                              </p:par>
                              <p:par>
                                <p:cTn id="150" presetID="2" presetClass="exit" presetSubtype="1" fill="hold" nodeType="withEffect">
                                  <p:stCondLst>
                                    <p:cond delay="0"/>
                                  </p:stCondLst>
                                  <p:childTnLst>
                                    <p:anim calcmode="lin" valueType="num">
                                      <p:cBhvr additive="base">
                                        <p:cTn id="151" dur="3000"/>
                                        <p:tgtEl>
                                          <p:spTgt spid="6"/>
                                        </p:tgtEl>
                                        <p:attrNameLst>
                                          <p:attrName>ppt_x</p:attrName>
                                        </p:attrNameLst>
                                      </p:cBhvr>
                                      <p:tavLst>
                                        <p:tav tm="0">
                                          <p:val>
                                            <p:strVal val="ppt_x"/>
                                          </p:val>
                                        </p:tav>
                                        <p:tav tm="100000">
                                          <p:val>
                                            <p:strVal val="ppt_x"/>
                                          </p:val>
                                        </p:tav>
                                      </p:tavLst>
                                    </p:anim>
                                    <p:anim calcmode="lin" valueType="num">
                                      <p:cBhvr additive="base">
                                        <p:cTn id="152" dur="3000"/>
                                        <p:tgtEl>
                                          <p:spTgt spid="6"/>
                                        </p:tgtEl>
                                        <p:attrNameLst>
                                          <p:attrName>ppt_y</p:attrName>
                                        </p:attrNameLst>
                                      </p:cBhvr>
                                      <p:tavLst>
                                        <p:tav tm="0">
                                          <p:val>
                                            <p:strVal val="ppt_y"/>
                                          </p:val>
                                        </p:tav>
                                        <p:tav tm="100000">
                                          <p:val>
                                            <p:strVal val="0-ppt_h/2"/>
                                          </p:val>
                                        </p:tav>
                                      </p:tavLst>
                                    </p:anim>
                                    <p:set>
                                      <p:cBhvr>
                                        <p:cTn id="153" dur="1" fill="hold">
                                          <p:stCondLst>
                                            <p:cond delay="2999"/>
                                          </p:stCondLst>
                                        </p:cTn>
                                        <p:tgtEl>
                                          <p:spTgt spid="6"/>
                                        </p:tgtEl>
                                        <p:attrNameLst>
                                          <p:attrName>style.visibility</p:attrName>
                                        </p:attrNameLst>
                                      </p:cBhvr>
                                      <p:to>
                                        <p:strVal val="hidden"/>
                                      </p:to>
                                    </p:set>
                                  </p:childTnLst>
                                </p:cTn>
                              </p:par>
                              <p:par>
                                <p:cTn id="154" presetID="2" presetClass="exit" presetSubtype="1" fill="hold" nodeType="withEffect">
                                  <p:stCondLst>
                                    <p:cond delay="0"/>
                                  </p:stCondLst>
                                  <p:childTnLst>
                                    <p:anim calcmode="lin" valueType="num">
                                      <p:cBhvr additive="base">
                                        <p:cTn id="155" dur="3000"/>
                                        <p:tgtEl>
                                          <p:spTgt spid="8"/>
                                        </p:tgtEl>
                                        <p:attrNameLst>
                                          <p:attrName>ppt_x</p:attrName>
                                        </p:attrNameLst>
                                      </p:cBhvr>
                                      <p:tavLst>
                                        <p:tav tm="0">
                                          <p:val>
                                            <p:strVal val="ppt_x"/>
                                          </p:val>
                                        </p:tav>
                                        <p:tav tm="100000">
                                          <p:val>
                                            <p:strVal val="ppt_x"/>
                                          </p:val>
                                        </p:tav>
                                      </p:tavLst>
                                    </p:anim>
                                    <p:anim calcmode="lin" valueType="num">
                                      <p:cBhvr additive="base">
                                        <p:cTn id="156" dur="3000"/>
                                        <p:tgtEl>
                                          <p:spTgt spid="8"/>
                                        </p:tgtEl>
                                        <p:attrNameLst>
                                          <p:attrName>ppt_y</p:attrName>
                                        </p:attrNameLst>
                                      </p:cBhvr>
                                      <p:tavLst>
                                        <p:tav tm="0">
                                          <p:val>
                                            <p:strVal val="ppt_y"/>
                                          </p:val>
                                        </p:tav>
                                        <p:tav tm="100000">
                                          <p:val>
                                            <p:strVal val="0-ppt_h/2"/>
                                          </p:val>
                                        </p:tav>
                                      </p:tavLst>
                                    </p:anim>
                                    <p:set>
                                      <p:cBhvr>
                                        <p:cTn id="157" dur="1" fill="hold">
                                          <p:stCondLst>
                                            <p:cond delay="2999"/>
                                          </p:stCondLst>
                                        </p:cTn>
                                        <p:tgtEl>
                                          <p:spTgt spid="8"/>
                                        </p:tgtEl>
                                        <p:attrNameLst>
                                          <p:attrName>style.visibility</p:attrName>
                                        </p:attrNameLst>
                                      </p:cBhvr>
                                      <p:to>
                                        <p:strVal val="hidden"/>
                                      </p:to>
                                    </p:set>
                                  </p:childTnLst>
                                </p:cTn>
                              </p:par>
                              <p:par>
                                <p:cTn id="158" presetID="2" presetClass="exit" presetSubtype="1" fill="hold" nodeType="withEffect">
                                  <p:stCondLst>
                                    <p:cond delay="0"/>
                                  </p:stCondLst>
                                  <p:childTnLst>
                                    <p:anim calcmode="lin" valueType="num">
                                      <p:cBhvr additive="base">
                                        <p:cTn id="159" dur="3000"/>
                                        <p:tgtEl>
                                          <p:spTgt spid="10"/>
                                        </p:tgtEl>
                                        <p:attrNameLst>
                                          <p:attrName>ppt_x</p:attrName>
                                        </p:attrNameLst>
                                      </p:cBhvr>
                                      <p:tavLst>
                                        <p:tav tm="0">
                                          <p:val>
                                            <p:strVal val="ppt_x"/>
                                          </p:val>
                                        </p:tav>
                                        <p:tav tm="100000">
                                          <p:val>
                                            <p:strVal val="ppt_x"/>
                                          </p:val>
                                        </p:tav>
                                      </p:tavLst>
                                    </p:anim>
                                    <p:anim calcmode="lin" valueType="num">
                                      <p:cBhvr additive="base">
                                        <p:cTn id="160" dur="3000"/>
                                        <p:tgtEl>
                                          <p:spTgt spid="10"/>
                                        </p:tgtEl>
                                        <p:attrNameLst>
                                          <p:attrName>ppt_y</p:attrName>
                                        </p:attrNameLst>
                                      </p:cBhvr>
                                      <p:tavLst>
                                        <p:tav tm="0">
                                          <p:val>
                                            <p:strVal val="ppt_y"/>
                                          </p:val>
                                        </p:tav>
                                        <p:tav tm="100000">
                                          <p:val>
                                            <p:strVal val="0-ppt_h/2"/>
                                          </p:val>
                                        </p:tav>
                                      </p:tavLst>
                                    </p:anim>
                                    <p:set>
                                      <p:cBhvr>
                                        <p:cTn id="161" dur="1" fill="hold">
                                          <p:stCondLst>
                                            <p:cond delay="2999"/>
                                          </p:stCondLst>
                                        </p:cTn>
                                        <p:tgtEl>
                                          <p:spTgt spid="10"/>
                                        </p:tgtEl>
                                        <p:attrNameLst>
                                          <p:attrName>style.visibility</p:attrName>
                                        </p:attrNameLst>
                                      </p:cBhvr>
                                      <p:to>
                                        <p:strVal val="hidden"/>
                                      </p:to>
                                    </p:set>
                                  </p:childTnLst>
                                </p:cTn>
                              </p:par>
                              <p:par>
                                <p:cTn id="162" presetID="2" presetClass="exit" presetSubtype="1" fill="hold" nodeType="withEffect">
                                  <p:stCondLst>
                                    <p:cond delay="0"/>
                                  </p:stCondLst>
                                  <p:childTnLst>
                                    <p:anim calcmode="lin" valueType="num">
                                      <p:cBhvr additive="base">
                                        <p:cTn id="163" dur="3000"/>
                                        <p:tgtEl>
                                          <p:spTgt spid="11"/>
                                        </p:tgtEl>
                                        <p:attrNameLst>
                                          <p:attrName>ppt_x</p:attrName>
                                        </p:attrNameLst>
                                      </p:cBhvr>
                                      <p:tavLst>
                                        <p:tav tm="0">
                                          <p:val>
                                            <p:strVal val="ppt_x"/>
                                          </p:val>
                                        </p:tav>
                                        <p:tav tm="100000">
                                          <p:val>
                                            <p:strVal val="ppt_x"/>
                                          </p:val>
                                        </p:tav>
                                      </p:tavLst>
                                    </p:anim>
                                    <p:anim calcmode="lin" valueType="num">
                                      <p:cBhvr additive="base">
                                        <p:cTn id="164" dur="3000"/>
                                        <p:tgtEl>
                                          <p:spTgt spid="11"/>
                                        </p:tgtEl>
                                        <p:attrNameLst>
                                          <p:attrName>ppt_y</p:attrName>
                                        </p:attrNameLst>
                                      </p:cBhvr>
                                      <p:tavLst>
                                        <p:tav tm="0">
                                          <p:val>
                                            <p:strVal val="ppt_y"/>
                                          </p:val>
                                        </p:tav>
                                        <p:tav tm="100000">
                                          <p:val>
                                            <p:strVal val="0-ppt_h/2"/>
                                          </p:val>
                                        </p:tav>
                                      </p:tavLst>
                                    </p:anim>
                                    <p:set>
                                      <p:cBhvr>
                                        <p:cTn id="165" dur="1" fill="hold">
                                          <p:stCondLst>
                                            <p:cond delay="2999"/>
                                          </p:stCondLst>
                                        </p:cTn>
                                        <p:tgtEl>
                                          <p:spTgt spid="11"/>
                                        </p:tgtEl>
                                        <p:attrNameLst>
                                          <p:attrName>style.visibility</p:attrName>
                                        </p:attrNameLst>
                                      </p:cBhvr>
                                      <p:to>
                                        <p:strVal val="hidden"/>
                                      </p:to>
                                    </p:set>
                                  </p:childTnLst>
                                </p:cTn>
                              </p:par>
                              <p:par>
                                <p:cTn id="166" presetID="2" presetClass="exit" presetSubtype="1" fill="hold" nodeType="withEffect">
                                  <p:stCondLst>
                                    <p:cond delay="0"/>
                                  </p:stCondLst>
                                  <p:childTnLst>
                                    <p:anim calcmode="lin" valueType="num">
                                      <p:cBhvr additive="base">
                                        <p:cTn id="167" dur="3000"/>
                                        <p:tgtEl>
                                          <p:spTgt spid="14"/>
                                        </p:tgtEl>
                                        <p:attrNameLst>
                                          <p:attrName>ppt_x</p:attrName>
                                        </p:attrNameLst>
                                      </p:cBhvr>
                                      <p:tavLst>
                                        <p:tav tm="0">
                                          <p:val>
                                            <p:strVal val="ppt_x"/>
                                          </p:val>
                                        </p:tav>
                                        <p:tav tm="100000">
                                          <p:val>
                                            <p:strVal val="ppt_x"/>
                                          </p:val>
                                        </p:tav>
                                      </p:tavLst>
                                    </p:anim>
                                    <p:anim calcmode="lin" valueType="num">
                                      <p:cBhvr additive="base">
                                        <p:cTn id="168" dur="3000"/>
                                        <p:tgtEl>
                                          <p:spTgt spid="14"/>
                                        </p:tgtEl>
                                        <p:attrNameLst>
                                          <p:attrName>ppt_y</p:attrName>
                                        </p:attrNameLst>
                                      </p:cBhvr>
                                      <p:tavLst>
                                        <p:tav tm="0">
                                          <p:val>
                                            <p:strVal val="ppt_y"/>
                                          </p:val>
                                        </p:tav>
                                        <p:tav tm="100000">
                                          <p:val>
                                            <p:strVal val="0-ppt_h/2"/>
                                          </p:val>
                                        </p:tav>
                                      </p:tavLst>
                                    </p:anim>
                                    <p:set>
                                      <p:cBhvr>
                                        <p:cTn id="169" dur="1" fill="hold">
                                          <p:stCondLst>
                                            <p:cond delay="2999"/>
                                          </p:stCondLst>
                                        </p:cTn>
                                        <p:tgtEl>
                                          <p:spTgt spid="14"/>
                                        </p:tgtEl>
                                        <p:attrNameLst>
                                          <p:attrName>style.visibility</p:attrName>
                                        </p:attrNameLst>
                                      </p:cBhvr>
                                      <p:to>
                                        <p:strVal val="hidden"/>
                                      </p:to>
                                    </p:set>
                                  </p:childTnLst>
                                </p:cTn>
                              </p:par>
                              <p:par>
                                <p:cTn id="170" presetID="2" presetClass="exit" presetSubtype="1" fill="hold"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ppt_x"/>
                                          </p:val>
                                        </p:tav>
                                      </p:tavLst>
                                    </p:anim>
                                    <p:anim calcmode="lin" valueType="num">
                                      <p:cBhvr additive="base">
                                        <p:cTn id="172" dur="3000"/>
                                        <p:tgtEl>
                                          <p:spTgt spid="16"/>
                                        </p:tgtEl>
                                        <p:attrNameLst>
                                          <p:attrName>ppt_y</p:attrName>
                                        </p:attrNameLst>
                                      </p:cBhvr>
                                      <p:tavLst>
                                        <p:tav tm="0">
                                          <p:val>
                                            <p:strVal val="ppt_y"/>
                                          </p:val>
                                        </p:tav>
                                        <p:tav tm="100000">
                                          <p:val>
                                            <p:strVal val="0-ppt_h/2"/>
                                          </p:val>
                                        </p:tav>
                                      </p:tavLst>
                                    </p:anim>
                                    <p:set>
                                      <p:cBhvr>
                                        <p:cTn id="173" dur="1" fill="hold">
                                          <p:stCondLst>
                                            <p:cond delay="2999"/>
                                          </p:stCondLst>
                                        </p:cTn>
                                        <p:tgtEl>
                                          <p:spTgt spid="16"/>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19"/>
                                        </p:tgtEl>
                                        <p:attrNameLst>
                                          <p:attrName>ppt_x</p:attrName>
                                        </p:attrNameLst>
                                      </p:cBhvr>
                                      <p:tavLst>
                                        <p:tav tm="0">
                                          <p:val>
                                            <p:strVal val="ppt_x"/>
                                          </p:val>
                                        </p:tav>
                                        <p:tav tm="100000">
                                          <p:val>
                                            <p:strVal val="ppt_x"/>
                                          </p:val>
                                        </p:tav>
                                      </p:tavLst>
                                    </p:anim>
                                    <p:anim calcmode="lin" valueType="num">
                                      <p:cBhvr additive="base">
                                        <p:cTn id="176" dur="3000"/>
                                        <p:tgtEl>
                                          <p:spTgt spid="19"/>
                                        </p:tgtEl>
                                        <p:attrNameLst>
                                          <p:attrName>ppt_y</p:attrName>
                                        </p:attrNameLst>
                                      </p:cBhvr>
                                      <p:tavLst>
                                        <p:tav tm="0">
                                          <p:val>
                                            <p:strVal val="ppt_y"/>
                                          </p:val>
                                        </p:tav>
                                        <p:tav tm="100000">
                                          <p:val>
                                            <p:strVal val="0-ppt_h/2"/>
                                          </p:val>
                                        </p:tav>
                                      </p:tavLst>
                                    </p:anim>
                                    <p:set>
                                      <p:cBhvr>
                                        <p:cTn id="177" dur="1" fill="hold">
                                          <p:stCondLst>
                                            <p:cond delay="2999"/>
                                          </p:stCondLst>
                                        </p:cTn>
                                        <p:tgtEl>
                                          <p:spTgt spid="19"/>
                                        </p:tgtEl>
                                        <p:attrNameLst>
                                          <p:attrName>style.visibility</p:attrName>
                                        </p:attrNameLst>
                                      </p:cBhvr>
                                      <p:to>
                                        <p:strVal val="hidden"/>
                                      </p:to>
                                    </p:set>
                                  </p:childTnLst>
                                </p:cTn>
                              </p:par>
                              <p:par>
                                <p:cTn id="178" presetID="2" presetClass="exit" presetSubtype="1" fill="hold" nodeType="withEffect">
                                  <p:stCondLst>
                                    <p:cond delay="0"/>
                                  </p:stCondLst>
                                  <p:childTnLst>
                                    <p:anim calcmode="lin" valueType="num">
                                      <p:cBhvr additive="base">
                                        <p:cTn id="179" dur="3000"/>
                                        <p:tgtEl>
                                          <p:spTgt spid="21"/>
                                        </p:tgtEl>
                                        <p:attrNameLst>
                                          <p:attrName>ppt_x</p:attrName>
                                        </p:attrNameLst>
                                      </p:cBhvr>
                                      <p:tavLst>
                                        <p:tav tm="0">
                                          <p:val>
                                            <p:strVal val="ppt_x"/>
                                          </p:val>
                                        </p:tav>
                                        <p:tav tm="100000">
                                          <p:val>
                                            <p:strVal val="ppt_x"/>
                                          </p:val>
                                        </p:tav>
                                      </p:tavLst>
                                    </p:anim>
                                    <p:anim calcmode="lin" valueType="num">
                                      <p:cBhvr additive="base">
                                        <p:cTn id="180" dur="3000"/>
                                        <p:tgtEl>
                                          <p:spTgt spid="21"/>
                                        </p:tgtEl>
                                        <p:attrNameLst>
                                          <p:attrName>ppt_y</p:attrName>
                                        </p:attrNameLst>
                                      </p:cBhvr>
                                      <p:tavLst>
                                        <p:tav tm="0">
                                          <p:val>
                                            <p:strVal val="ppt_y"/>
                                          </p:val>
                                        </p:tav>
                                        <p:tav tm="100000">
                                          <p:val>
                                            <p:strVal val="0-ppt_h/2"/>
                                          </p:val>
                                        </p:tav>
                                      </p:tavLst>
                                    </p:anim>
                                    <p:set>
                                      <p:cBhvr>
                                        <p:cTn id="181" dur="1" fill="hold">
                                          <p:stCondLst>
                                            <p:cond delay="2999"/>
                                          </p:stCondLst>
                                        </p:cTn>
                                        <p:tgtEl>
                                          <p:spTgt spid="21"/>
                                        </p:tgtEl>
                                        <p:attrNameLst>
                                          <p:attrName>style.visibility</p:attrName>
                                        </p:attrNameLst>
                                      </p:cBhvr>
                                      <p:to>
                                        <p:strVal val="hidden"/>
                                      </p:to>
                                    </p:set>
                                  </p:childTnLst>
                                </p:cTn>
                              </p:par>
                              <p:par>
                                <p:cTn id="182" presetID="8" presetClass="entr" presetSubtype="32" fill="hold" nodeType="withEffect">
                                  <p:stCondLst>
                                    <p:cond delay="0"/>
                                  </p:stCondLst>
                                  <p:childTnLst>
                                    <p:set>
                                      <p:cBhvr>
                                        <p:cTn id="183" dur="1" fill="hold">
                                          <p:stCondLst>
                                            <p:cond delay="0"/>
                                          </p:stCondLst>
                                        </p:cTn>
                                        <p:tgtEl>
                                          <p:spTgt spid="18"/>
                                        </p:tgtEl>
                                        <p:attrNameLst>
                                          <p:attrName>style.visibility</p:attrName>
                                        </p:attrNameLst>
                                      </p:cBhvr>
                                      <p:to>
                                        <p:strVal val="visible"/>
                                      </p:to>
                                    </p:set>
                                    <p:animEffect transition="in" filter="diamond(out)">
                                      <p:cBhvr>
                                        <p:cTn id="184" dur="5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mattinopadova.gelocal.it/polopoly_fs/1.11013206.1425949190!/httpImage/image.jpg_gen/derivatives/detail_558/image.jpg"/>
          <p:cNvPicPr>
            <a:picLocks noChangeAspect="1" noChangeArrowheads="1"/>
          </p:cNvPicPr>
          <p:nvPr/>
        </p:nvPicPr>
        <p:blipFill>
          <a:blip r:embed="rId2"/>
          <a:srcRect/>
          <a:stretch>
            <a:fillRect/>
          </a:stretch>
        </p:blipFill>
        <p:spPr bwMode="auto">
          <a:xfrm>
            <a:off x="0" y="0"/>
            <a:ext cx="9122599" cy="6858000"/>
          </a:xfrm>
          <a:prstGeom prst="rect">
            <a:avLst/>
          </a:prstGeom>
          <a:noFill/>
        </p:spPr>
      </p:pic>
    </p:spTree>
  </p:cSld>
  <p:clrMapOvr>
    <a:masterClrMapping/>
  </p:clrMapOvr>
  <p:transition spd="slow" advTm="8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socialchannel.it/mag/wp-content/uploads/2015/11/Emma-Morano.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8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 descr="https://pbs.twimg.com/media/CiWIpekU4AEGGfj.jpg:large"/>
          <p:cNvPicPr>
            <a:picLocks noChangeAspect="1" noChangeArrowheads="1"/>
          </p:cNvPicPr>
          <p:nvPr/>
        </p:nvPicPr>
        <p:blipFill>
          <a:blip r:embed="rId2"/>
          <a:srcRect/>
          <a:stretch>
            <a:fillRect/>
          </a:stretch>
        </p:blipFill>
        <p:spPr bwMode="auto">
          <a:xfrm>
            <a:off x="-1" y="0"/>
            <a:ext cx="9144001" cy="6862784"/>
          </a:xfrm>
          <a:prstGeom prst="rect">
            <a:avLst/>
          </a:prstGeom>
          <a:noFill/>
        </p:spPr>
      </p:pic>
      <p:sp>
        <p:nvSpPr>
          <p:cNvPr id="4" name="3 Elipse"/>
          <p:cNvSpPr/>
          <p:nvPr/>
        </p:nvSpPr>
        <p:spPr>
          <a:xfrm>
            <a:off x="4714876" y="285751"/>
            <a:ext cx="1928813" cy="2000250"/>
          </a:xfrm>
          <a:prstGeom prst="ellipse">
            <a:avLst/>
          </a:prstGeom>
          <a:solidFill>
            <a:srgbClr val="0099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4043" tIns="47021" rIns="94043" bIns="47021" anchor="ctr"/>
          <a:lstStyle/>
          <a:p>
            <a:pPr algn="ctr">
              <a:defRPr/>
            </a:pPr>
            <a:endParaRPr lang="es-ES"/>
          </a:p>
        </p:txBody>
      </p:sp>
      <p:sp>
        <p:nvSpPr>
          <p:cNvPr id="5" name="4 Elipse"/>
          <p:cNvSpPr/>
          <p:nvPr/>
        </p:nvSpPr>
        <p:spPr>
          <a:xfrm>
            <a:off x="395288" y="2349499"/>
            <a:ext cx="1928812" cy="2000250"/>
          </a:xfrm>
          <a:prstGeom prst="ellipse">
            <a:avLst/>
          </a:prstGeom>
          <a:solidFill>
            <a:srgbClr val="6633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4043" tIns="47021" rIns="94043" bIns="47021" anchor="ctr"/>
          <a:lstStyle/>
          <a:p>
            <a:pPr algn="ctr">
              <a:defRPr/>
            </a:pPr>
            <a:endParaRPr lang="es-ES"/>
          </a:p>
        </p:txBody>
      </p:sp>
      <p:sp>
        <p:nvSpPr>
          <p:cNvPr id="6" name="5 Elipse"/>
          <p:cNvSpPr/>
          <p:nvPr/>
        </p:nvSpPr>
        <p:spPr>
          <a:xfrm>
            <a:off x="428626" y="4572000"/>
            <a:ext cx="1928813"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4043" tIns="47021" rIns="94043" bIns="47021" anchor="ctr"/>
          <a:lstStyle/>
          <a:p>
            <a:pPr algn="ctr">
              <a:defRPr/>
            </a:pPr>
            <a:endParaRPr lang="es-ES"/>
          </a:p>
        </p:txBody>
      </p:sp>
      <p:sp>
        <p:nvSpPr>
          <p:cNvPr id="7" name="6 Elipse"/>
          <p:cNvSpPr/>
          <p:nvPr/>
        </p:nvSpPr>
        <p:spPr>
          <a:xfrm>
            <a:off x="6715126" y="285751"/>
            <a:ext cx="1928813"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4043" tIns="47021" rIns="94043" bIns="47021" anchor="ctr"/>
          <a:lstStyle/>
          <a:p>
            <a:pPr algn="ctr">
              <a:defRPr/>
            </a:pPr>
            <a:endParaRPr lang="es-ES"/>
          </a:p>
        </p:txBody>
      </p:sp>
      <p:sp>
        <p:nvSpPr>
          <p:cNvPr id="8" name="7 Elipse"/>
          <p:cNvSpPr/>
          <p:nvPr/>
        </p:nvSpPr>
        <p:spPr>
          <a:xfrm>
            <a:off x="2356003" y="2548623"/>
            <a:ext cx="1928812" cy="2000250"/>
          </a:xfrm>
          <a:prstGeom prst="ellipse">
            <a:avLst/>
          </a:prstGeom>
          <a:solidFill>
            <a:srgbClr val="FFC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4043" tIns="47021" rIns="94043" bIns="47021" anchor="ctr"/>
          <a:lstStyle/>
          <a:p>
            <a:pPr algn="ctr">
              <a:defRPr/>
            </a:pPr>
            <a:endParaRPr lang="es-ES"/>
          </a:p>
        </p:txBody>
      </p:sp>
      <p:sp>
        <p:nvSpPr>
          <p:cNvPr id="9" name="8 Elipse"/>
          <p:cNvSpPr/>
          <p:nvPr/>
        </p:nvSpPr>
        <p:spPr>
          <a:xfrm>
            <a:off x="4716464" y="2468589"/>
            <a:ext cx="1725284" cy="1881161"/>
          </a:xfrm>
          <a:prstGeom prst="ellipse">
            <a:avLst/>
          </a:prstGeom>
          <a:solidFill>
            <a:srgbClr val="FFC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4043" tIns="47021" rIns="94043" bIns="47021" anchor="ctr"/>
          <a:lstStyle/>
          <a:p>
            <a:pPr algn="ctr">
              <a:defRPr/>
            </a:pPr>
            <a:endParaRPr lang="es-ES"/>
          </a:p>
        </p:txBody>
      </p:sp>
      <p:sp>
        <p:nvSpPr>
          <p:cNvPr id="10" name="9 Elipse"/>
          <p:cNvSpPr/>
          <p:nvPr/>
        </p:nvSpPr>
        <p:spPr>
          <a:xfrm>
            <a:off x="6715126" y="2428875"/>
            <a:ext cx="1928813" cy="2000250"/>
          </a:xfrm>
          <a:prstGeom prst="ellipse">
            <a:avLst/>
          </a:prstGeom>
          <a:solidFill>
            <a:srgbClr val="6633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4043" tIns="47021" rIns="94043" bIns="47021" anchor="ctr"/>
          <a:lstStyle/>
          <a:p>
            <a:pPr algn="ctr">
              <a:defRPr/>
            </a:pPr>
            <a:endParaRPr lang="es-ES"/>
          </a:p>
        </p:txBody>
      </p:sp>
      <p:sp>
        <p:nvSpPr>
          <p:cNvPr id="11" name="10 Elipse"/>
          <p:cNvSpPr/>
          <p:nvPr/>
        </p:nvSpPr>
        <p:spPr>
          <a:xfrm>
            <a:off x="2411413" y="4508500"/>
            <a:ext cx="1928812" cy="2000250"/>
          </a:xfrm>
          <a:prstGeom prst="ellipse">
            <a:avLst/>
          </a:prstGeom>
          <a:solidFill>
            <a:srgbClr val="0099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4043" tIns="47021" rIns="94043" bIns="47021" anchor="ctr"/>
          <a:lstStyle/>
          <a:p>
            <a:pPr algn="ctr">
              <a:defRPr/>
            </a:pPr>
            <a:endParaRPr lang="es-ES"/>
          </a:p>
        </p:txBody>
      </p:sp>
      <p:sp>
        <p:nvSpPr>
          <p:cNvPr id="12" name="11 Elipse"/>
          <p:cNvSpPr/>
          <p:nvPr/>
        </p:nvSpPr>
        <p:spPr>
          <a:xfrm>
            <a:off x="4714876" y="4500563"/>
            <a:ext cx="1928813" cy="2000250"/>
          </a:xfrm>
          <a:prstGeom prst="ellipse">
            <a:avLst/>
          </a:prstGeom>
          <a:solidFill>
            <a:schemeClr val="accent2">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4043" tIns="47021" rIns="94043" bIns="47021" anchor="ctr"/>
          <a:lstStyle/>
          <a:p>
            <a:pPr algn="ctr">
              <a:defRPr/>
            </a:pPr>
            <a:endParaRPr lang="es-ES"/>
          </a:p>
        </p:txBody>
      </p:sp>
      <p:sp>
        <p:nvSpPr>
          <p:cNvPr id="13" name="12 Elipse"/>
          <p:cNvSpPr/>
          <p:nvPr/>
        </p:nvSpPr>
        <p:spPr>
          <a:xfrm>
            <a:off x="6929439" y="4572000"/>
            <a:ext cx="1928812"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4043" tIns="47021" rIns="94043" bIns="47021" anchor="ctr"/>
          <a:lstStyle/>
          <a:p>
            <a:pPr algn="ctr">
              <a:defRPr/>
            </a:pPr>
            <a:endParaRPr lang="es-ES"/>
          </a:p>
        </p:txBody>
      </p:sp>
      <p:sp>
        <p:nvSpPr>
          <p:cNvPr id="16" name="15 Elipse"/>
          <p:cNvSpPr/>
          <p:nvPr/>
        </p:nvSpPr>
        <p:spPr>
          <a:xfrm>
            <a:off x="357188" y="285751"/>
            <a:ext cx="1928812"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4043" tIns="47021" rIns="94043" bIns="47021" anchor="ctr"/>
          <a:lstStyle/>
          <a:p>
            <a:pPr algn="ctr">
              <a:defRPr/>
            </a:pPr>
            <a:endParaRPr lang="es-ES"/>
          </a:p>
        </p:txBody>
      </p:sp>
      <p:sp>
        <p:nvSpPr>
          <p:cNvPr id="17" name="16 Elipse"/>
          <p:cNvSpPr/>
          <p:nvPr/>
        </p:nvSpPr>
        <p:spPr>
          <a:xfrm>
            <a:off x="2500314" y="285751"/>
            <a:ext cx="1928812" cy="2000250"/>
          </a:xfrm>
          <a:prstGeom prst="ellipse">
            <a:avLst/>
          </a:prstGeom>
          <a:solidFill>
            <a:schemeClr val="accent2">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4043" tIns="47021" rIns="94043" bIns="47021" anchor="ctr"/>
          <a:lstStyle/>
          <a:p>
            <a:pPr algn="ctr">
              <a:defRPr/>
            </a:pPr>
            <a:endParaRPr lang="es-ES"/>
          </a:p>
        </p:txBody>
      </p:sp>
      <p:sp>
        <p:nvSpPr>
          <p:cNvPr id="18" name="17 Elipse"/>
          <p:cNvSpPr/>
          <p:nvPr/>
        </p:nvSpPr>
        <p:spPr>
          <a:xfrm>
            <a:off x="6948488" y="4581524"/>
            <a:ext cx="1928812" cy="2000250"/>
          </a:xfrm>
          <a:prstGeom prst="ellipse">
            <a:avLst/>
          </a:prstGeom>
          <a:solidFill>
            <a:srgbClr val="FF0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4043" tIns="47021" rIns="94043" bIns="47021" anchor="ctr"/>
          <a:lstStyle/>
          <a:p>
            <a:pPr algn="ctr">
              <a:defRPr/>
            </a:pPr>
            <a:endParaRPr lang="es-ES"/>
          </a:p>
        </p:txBody>
      </p:sp>
      <p:sp>
        <p:nvSpPr>
          <p:cNvPr id="19" name="18 Elipse"/>
          <p:cNvSpPr/>
          <p:nvPr/>
        </p:nvSpPr>
        <p:spPr>
          <a:xfrm>
            <a:off x="6732589" y="260350"/>
            <a:ext cx="1928812" cy="2000250"/>
          </a:xfrm>
          <a:prstGeom prst="ellipse">
            <a:avLst/>
          </a:prstGeom>
          <a:solidFill>
            <a:srgbClr val="0000FF">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4043" tIns="47021" rIns="94043" bIns="47021" anchor="ctr"/>
          <a:lstStyle/>
          <a:p>
            <a:pPr algn="ctr">
              <a:defRPr/>
            </a:pPr>
            <a:endParaRPr lang="es-ES"/>
          </a:p>
        </p:txBody>
      </p:sp>
      <p:sp>
        <p:nvSpPr>
          <p:cNvPr id="20" name="19 Elipse"/>
          <p:cNvSpPr/>
          <p:nvPr/>
        </p:nvSpPr>
        <p:spPr>
          <a:xfrm>
            <a:off x="428626" y="4572000"/>
            <a:ext cx="1928813" cy="2000250"/>
          </a:xfrm>
          <a:prstGeom prst="ellipse">
            <a:avLst/>
          </a:prstGeom>
          <a:solidFill>
            <a:srgbClr val="0000FF">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4043" tIns="47021" rIns="94043" bIns="47021" anchor="ctr"/>
          <a:lstStyle/>
          <a:p>
            <a:pPr algn="ctr">
              <a:defRPr/>
            </a:pPr>
            <a:endParaRPr lang="es-ES"/>
          </a:p>
        </p:txBody>
      </p:sp>
      <p:sp>
        <p:nvSpPr>
          <p:cNvPr id="21" name="20 Elipse"/>
          <p:cNvSpPr/>
          <p:nvPr/>
        </p:nvSpPr>
        <p:spPr>
          <a:xfrm>
            <a:off x="357188" y="285751"/>
            <a:ext cx="1928812" cy="2000250"/>
          </a:xfrm>
          <a:prstGeom prst="ellipse">
            <a:avLst/>
          </a:prstGeom>
          <a:solidFill>
            <a:srgbClr val="FF0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4043" tIns="47021" rIns="94043" bIns="47021" anchor="ctr"/>
          <a:lstStyle/>
          <a:p>
            <a:pPr algn="ctr">
              <a:defRPr/>
            </a:pPr>
            <a:endParaRPr lang="es-ES"/>
          </a:p>
        </p:txBody>
      </p:sp>
    </p:spTree>
  </p:cSld>
  <p:clrMapOvr>
    <a:masterClrMapping/>
  </p:clrMapOvr>
  <p:transition spd="slow"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19" presetClass="emph" presetSubtype="0" fill="hold" grpId="1" nodeType="withEffect">
                                  <p:stCondLst>
                                    <p:cond delay="0"/>
                                  </p:stCondLst>
                                  <p:childTnLst>
                                    <p:animClr clrSpc="rgb" dir="cw">
                                      <p:cBhvr override="childStyle">
                                        <p:cTn id="10" dur="5000" fill="hold"/>
                                        <p:tgtEl>
                                          <p:spTgt spid="4"/>
                                        </p:tgtEl>
                                        <p:attrNameLst>
                                          <p:attrName>style.color</p:attrName>
                                        </p:attrNameLst>
                                      </p:cBhvr>
                                      <p:to>
                                        <a:schemeClr val="accent1"/>
                                      </p:to>
                                    </p:animClr>
                                    <p:animClr clrSpc="rgb" dir="cw">
                                      <p:cBhvr>
                                        <p:cTn id="11" dur="5000" fill="hold"/>
                                        <p:tgtEl>
                                          <p:spTgt spid="4"/>
                                        </p:tgtEl>
                                        <p:attrNameLst>
                                          <p:attrName>fillcolor</p:attrName>
                                        </p:attrNameLst>
                                      </p:cBhvr>
                                      <p:to>
                                        <a:schemeClr val="accent1"/>
                                      </p:to>
                                    </p:animClr>
                                    <p:set>
                                      <p:cBhvr>
                                        <p:cTn id="12" dur="5000" fill="hold"/>
                                        <p:tgtEl>
                                          <p:spTgt spid="4"/>
                                        </p:tgtEl>
                                        <p:attrNameLst>
                                          <p:attrName>fill.type</p:attrName>
                                        </p:attrNameLst>
                                      </p:cBhvr>
                                      <p:to>
                                        <p:strVal val="solid"/>
                                      </p:to>
                                    </p:set>
                                    <p:set>
                                      <p:cBhvr>
                                        <p:cTn id="13" dur="5000" fill="hold"/>
                                        <p:tgtEl>
                                          <p:spTgt spid="4"/>
                                        </p:tgtEl>
                                        <p:attrNameLst>
                                          <p:attrName>fill.on</p:attrName>
                                        </p:attrNameLst>
                                      </p:cBhvr>
                                      <p:to>
                                        <p:strVal val="true"/>
                                      </p:to>
                                    </p:set>
                                  </p:childTnLst>
                                </p:cTn>
                              </p:par>
                              <p:par>
                                <p:cTn id="14" presetID="2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childTnLst>
                                </p:cTn>
                              </p:par>
                              <p:par>
                                <p:cTn id="18" presetID="19" presetClass="emph" presetSubtype="0" fill="hold" grpId="1" nodeType="withEffect">
                                  <p:stCondLst>
                                    <p:cond delay="0"/>
                                  </p:stCondLst>
                                  <p:childTnLst>
                                    <p:animClr clrSpc="rgb" dir="cw">
                                      <p:cBhvr override="childStyle">
                                        <p:cTn id="19" dur="5000" fill="hold"/>
                                        <p:tgtEl>
                                          <p:spTgt spid="5"/>
                                        </p:tgtEl>
                                        <p:attrNameLst>
                                          <p:attrName>style.color</p:attrName>
                                        </p:attrNameLst>
                                      </p:cBhvr>
                                      <p:to>
                                        <a:schemeClr val="accent1"/>
                                      </p:to>
                                    </p:animClr>
                                    <p:animClr clrSpc="rgb" dir="cw">
                                      <p:cBhvr>
                                        <p:cTn id="20" dur="5000" fill="hold"/>
                                        <p:tgtEl>
                                          <p:spTgt spid="5"/>
                                        </p:tgtEl>
                                        <p:attrNameLst>
                                          <p:attrName>fillcolor</p:attrName>
                                        </p:attrNameLst>
                                      </p:cBhvr>
                                      <p:to>
                                        <a:schemeClr val="accent1"/>
                                      </p:to>
                                    </p:animClr>
                                    <p:set>
                                      <p:cBhvr>
                                        <p:cTn id="21" dur="5000" fill="hold"/>
                                        <p:tgtEl>
                                          <p:spTgt spid="5"/>
                                        </p:tgtEl>
                                        <p:attrNameLst>
                                          <p:attrName>fill.type</p:attrName>
                                        </p:attrNameLst>
                                      </p:cBhvr>
                                      <p:to>
                                        <p:strVal val="solid"/>
                                      </p:to>
                                    </p:set>
                                    <p:set>
                                      <p:cBhvr>
                                        <p:cTn id="22" dur="5000" fill="hold"/>
                                        <p:tgtEl>
                                          <p:spTgt spid="5"/>
                                        </p:tgtEl>
                                        <p:attrNameLst>
                                          <p:attrName>fill.on</p:attrName>
                                        </p:attrNameLst>
                                      </p:cBhvr>
                                      <p:to>
                                        <p:strVal val="true"/>
                                      </p:to>
                                    </p:set>
                                  </p:childTnLst>
                                </p:cTn>
                              </p:par>
                              <p:par>
                                <p:cTn id="23" presetID="23" presetClass="entr" presetSubtype="1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0" fill="hold"/>
                                        <p:tgtEl>
                                          <p:spTgt spid="6"/>
                                        </p:tgtEl>
                                        <p:attrNameLst>
                                          <p:attrName>ppt_w</p:attrName>
                                        </p:attrNameLst>
                                      </p:cBhvr>
                                      <p:tavLst>
                                        <p:tav tm="0">
                                          <p:val>
                                            <p:fltVal val="0"/>
                                          </p:val>
                                        </p:tav>
                                        <p:tav tm="100000">
                                          <p:val>
                                            <p:strVal val="#ppt_w"/>
                                          </p:val>
                                        </p:tav>
                                      </p:tavLst>
                                    </p:anim>
                                    <p:anim calcmode="lin" valueType="num">
                                      <p:cBhvr>
                                        <p:cTn id="26" dur="5000" fill="hold"/>
                                        <p:tgtEl>
                                          <p:spTgt spid="6"/>
                                        </p:tgtEl>
                                        <p:attrNameLst>
                                          <p:attrName>ppt_h</p:attrName>
                                        </p:attrNameLst>
                                      </p:cBhvr>
                                      <p:tavLst>
                                        <p:tav tm="0">
                                          <p:val>
                                            <p:fltVal val="0"/>
                                          </p:val>
                                        </p:tav>
                                        <p:tav tm="100000">
                                          <p:val>
                                            <p:strVal val="#ppt_h"/>
                                          </p:val>
                                        </p:tav>
                                      </p:tavLst>
                                    </p:anim>
                                  </p:childTnLst>
                                </p:cTn>
                              </p:par>
                              <p:par>
                                <p:cTn id="27" presetID="19" presetClass="emph" presetSubtype="0" fill="hold" grpId="1" nodeType="withEffect">
                                  <p:stCondLst>
                                    <p:cond delay="0"/>
                                  </p:stCondLst>
                                  <p:childTnLst>
                                    <p:animClr clrSpc="rgb" dir="cw">
                                      <p:cBhvr override="childStyle">
                                        <p:cTn id="28" dur="5000" fill="hold"/>
                                        <p:tgtEl>
                                          <p:spTgt spid="6"/>
                                        </p:tgtEl>
                                        <p:attrNameLst>
                                          <p:attrName>style.color</p:attrName>
                                        </p:attrNameLst>
                                      </p:cBhvr>
                                      <p:to>
                                        <a:srgbClr val="F9D5A9"/>
                                      </p:to>
                                    </p:animClr>
                                    <p:animClr clrSpc="rgb" dir="cw">
                                      <p:cBhvr>
                                        <p:cTn id="29" dur="5000" fill="hold"/>
                                        <p:tgtEl>
                                          <p:spTgt spid="6"/>
                                        </p:tgtEl>
                                        <p:attrNameLst>
                                          <p:attrName>fillcolor</p:attrName>
                                        </p:attrNameLst>
                                      </p:cBhvr>
                                      <p:to>
                                        <a:srgbClr val="F9D5A9"/>
                                      </p:to>
                                    </p:animClr>
                                    <p:set>
                                      <p:cBhvr>
                                        <p:cTn id="30" dur="5000" fill="hold"/>
                                        <p:tgtEl>
                                          <p:spTgt spid="6"/>
                                        </p:tgtEl>
                                        <p:attrNameLst>
                                          <p:attrName>fill.type</p:attrName>
                                        </p:attrNameLst>
                                      </p:cBhvr>
                                      <p:to>
                                        <p:strVal val="solid"/>
                                      </p:to>
                                    </p:set>
                                    <p:set>
                                      <p:cBhvr>
                                        <p:cTn id="31" dur="5000" fill="hold"/>
                                        <p:tgtEl>
                                          <p:spTgt spid="6"/>
                                        </p:tgtEl>
                                        <p:attrNameLst>
                                          <p:attrName>fill.on</p:attrName>
                                        </p:attrNameLst>
                                      </p:cBhvr>
                                      <p:to>
                                        <p:strVal val="true"/>
                                      </p:to>
                                    </p:set>
                                  </p:childTnLst>
                                </p:cTn>
                              </p:par>
                              <p:par>
                                <p:cTn id="32" presetID="23" presetClass="entr" presetSubtype="1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0" fill="hold"/>
                                        <p:tgtEl>
                                          <p:spTgt spid="7"/>
                                        </p:tgtEl>
                                        <p:attrNameLst>
                                          <p:attrName>ppt_w</p:attrName>
                                        </p:attrNameLst>
                                      </p:cBhvr>
                                      <p:tavLst>
                                        <p:tav tm="0">
                                          <p:val>
                                            <p:fltVal val="0"/>
                                          </p:val>
                                        </p:tav>
                                        <p:tav tm="100000">
                                          <p:val>
                                            <p:strVal val="#ppt_w"/>
                                          </p:val>
                                        </p:tav>
                                      </p:tavLst>
                                    </p:anim>
                                    <p:anim calcmode="lin" valueType="num">
                                      <p:cBhvr>
                                        <p:cTn id="35" dur="5000" fill="hold"/>
                                        <p:tgtEl>
                                          <p:spTgt spid="7"/>
                                        </p:tgtEl>
                                        <p:attrNameLst>
                                          <p:attrName>ppt_h</p:attrName>
                                        </p:attrNameLst>
                                      </p:cBhvr>
                                      <p:tavLst>
                                        <p:tav tm="0">
                                          <p:val>
                                            <p:fltVal val="0"/>
                                          </p:val>
                                        </p:tav>
                                        <p:tav tm="100000">
                                          <p:val>
                                            <p:strVal val="#ppt_h"/>
                                          </p:val>
                                        </p:tav>
                                      </p:tavLst>
                                    </p:anim>
                                  </p:childTnLst>
                                </p:cTn>
                              </p:par>
                              <p:par>
                                <p:cTn id="36" presetID="19" presetClass="emph" presetSubtype="0" fill="hold" grpId="1" nodeType="withEffect">
                                  <p:stCondLst>
                                    <p:cond delay="0"/>
                                  </p:stCondLst>
                                  <p:childTnLst>
                                    <p:animClr clrSpc="rgb" dir="cw">
                                      <p:cBhvr override="childStyle">
                                        <p:cTn id="37" dur="5000" fill="hold"/>
                                        <p:tgtEl>
                                          <p:spTgt spid="7"/>
                                        </p:tgtEl>
                                        <p:attrNameLst>
                                          <p:attrName>style.color</p:attrName>
                                        </p:attrNameLst>
                                      </p:cBhvr>
                                      <p:to>
                                        <a:srgbClr val="F9D5A9"/>
                                      </p:to>
                                    </p:animClr>
                                    <p:animClr clrSpc="rgb" dir="cw">
                                      <p:cBhvr>
                                        <p:cTn id="38" dur="5000" fill="hold"/>
                                        <p:tgtEl>
                                          <p:spTgt spid="7"/>
                                        </p:tgtEl>
                                        <p:attrNameLst>
                                          <p:attrName>fillcolor</p:attrName>
                                        </p:attrNameLst>
                                      </p:cBhvr>
                                      <p:to>
                                        <a:srgbClr val="F9D5A9"/>
                                      </p:to>
                                    </p:animClr>
                                    <p:set>
                                      <p:cBhvr>
                                        <p:cTn id="39" dur="5000" fill="hold"/>
                                        <p:tgtEl>
                                          <p:spTgt spid="7"/>
                                        </p:tgtEl>
                                        <p:attrNameLst>
                                          <p:attrName>fill.type</p:attrName>
                                        </p:attrNameLst>
                                      </p:cBhvr>
                                      <p:to>
                                        <p:strVal val="solid"/>
                                      </p:to>
                                    </p:set>
                                    <p:set>
                                      <p:cBhvr>
                                        <p:cTn id="40" dur="5000" fill="hold"/>
                                        <p:tgtEl>
                                          <p:spTgt spid="7"/>
                                        </p:tgtEl>
                                        <p:attrNameLst>
                                          <p:attrName>fill.on</p:attrName>
                                        </p:attrNameLst>
                                      </p:cBhvr>
                                      <p:to>
                                        <p:strVal val="true"/>
                                      </p:to>
                                    </p:set>
                                  </p:childTnLst>
                                </p:cTn>
                              </p:par>
                              <p:par>
                                <p:cTn id="41" presetID="23" presetClass="entr" presetSubtype="16"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0" fill="hold"/>
                                        <p:tgtEl>
                                          <p:spTgt spid="8"/>
                                        </p:tgtEl>
                                        <p:attrNameLst>
                                          <p:attrName>ppt_w</p:attrName>
                                        </p:attrNameLst>
                                      </p:cBhvr>
                                      <p:tavLst>
                                        <p:tav tm="0">
                                          <p:val>
                                            <p:fltVal val="0"/>
                                          </p:val>
                                        </p:tav>
                                        <p:tav tm="100000">
                                          <p:val>
                                            <p:strVal val="#ppt_w"/>
                                          </p:val>
                                        </p:tav>
                                      </p:tavLst>
                                    </p:anim>
                                    <p:anim calcmode="lin" valueType="num">
                                      <p:cBhvr>
                                        <p:cTn id="44" dur="5000" fill="hold"/>
                                        <p:tgtEl>
                                          <p:spTgt spid="8"/>
                                        </p:tgtEl>
                                        <p:attrNameLst>
                                          <p:attrName>ppt_h</p:attrName>
                                        </p:attrNameLst>
                                      </p:cBhvr>
                                      <p:tavLst>
                                        <p:tav tm="0">
                                          <p:val>
                                            <p:fltVal val="0"/>
                                          </p:val>
                                        </p:tav>
                                        <p:tav tm="100000">
                                          <p:val>
                                            <p:strVal val="#ppt_h"/>
                                          </p:val>
                                        </p:tav>
                                      </p:tavLst>
                                    </p:anim>
                                  </p:childTnLst>
                                </p:cTn>
                              </p:par>
                              <p:par>
                                <p:cTn id="45" presetID="19" presetClass="emph" presetSubtype="0" fill="hold" grpId="1" nodeType="withEffect">
                                  <p:stCondLst>
                                    <p:cond delay="0"/>
                                  </p:stCondLst>
                                  <p:childTnLst>
                                    <p:animClr clrSpc="rgb" dir="cw">
                                      <p:cBhvr override="childStyle">
                                        <p:cTn id="46" dur="5000" fill="hold"/>
                                        <p:tgtEl>
                                          <p:spTgt spid="8"/>
                                        </p:tgtEl>
                                        <p:attrNameLst>
                                          <p:attrName>style.color</p:attrName>
                                        </p:attrNameLst>
                                      </p:cBhvr>
                                      <p:to>
                                        <a:schemeClr val="accent1"/>
                                      </p:to>
                                    </p:animClr>
                                    <p:animClr clrSpc="rgb" dir="cw">
                                      <p:cBhvr>
                                        <p:cTn id="47" dur="5000" fill="hold"/>
                                        <p:tgtEl>
                                          <p:spTgt spid="8"/>
                                        </p:tgtEl>
                                        <p:attrNameLst>
                                          <p:attrName>fillcolor</p:attrName>
                                        </p:attrNameLst>
                                      </p:cBhvr>
                                      <p:to>
                                        <a:schemeClr val="accent1"/>
                                      </p:to>
                                    </p:animClr>
                                    <p:set>
                                      <p:cBhvr>
                                        <p:cTn id="48" dur="5000" fill="hold"/>
                                        <p:tgtEl>
                                          <p:spTgt spid="8"/>
                                        </p:tgtEl>
                                        <p:attrNameLst>
                                          <p:attrName>fill.type</p:attrName>
                                        </p:attrNameLst>
                                      </p:cBhvr>
                                      <p:to>
                                        <p:strVal val="solid"/>
                                      </p:to>
                                    </p:set>
                                    <p:set>
                                      <p:cBhvr>
                                        <p:cTn id="49" dur="5000" fill="hold"/>
                                        <p:tgtEl>
                                          <p:spTgt spid="8"/>
                                        </p:tgtEl>
                                        <p:attrNameLst>
                                          <p:attrName>fill.on</p:attrName>
                                        </p:attrNameLst>
                                      </p:cBhvr>
                                      <p:to>
                                        <p:strVal val="true"/>
                                      </p:to>
                                    </p:set>
                                  </p:childTnLst>
                                </p:cTn>
                              </p:par>
                              <p:par>
                                <p:cTn id="50" presetID="23" presetClass="entr" presetSubtype="16"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0" fill="hold"/>
                                        <p:tgtEl>
                                          <p:spTgt spid="9"/>
                                        </p:tgtEl>
                                        <p:attrNameLst>
                                          <p:attrName>ppt_w</p:attrName>
                                        </p:attrNameLst>
                                      </p:cBhvr>
                                      <p:tavLst>
                                        <p:tav tm="0">
                                          <p:val>
                                            <p:fltVal val="0"/>
                                          </p:val>
                                        </p:tav>
                                        <p:tav tm="100000">
                                          <p:val>
                                            <p:strVal val="#ppt_w"/>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childTnLst>
                                </p:cTn>
                              </p:par>
                              <p:par>
                                <p:cTn id="54" presetID="19" presetClass="emph" presetSubtype="0" fill="hold" grpId="1" nodeType="withEffect">
                                  <p:stCondLst>
                                    <p:cond delay="0"/>
                                  </p:stCondLst>
                                  <p:childTnLst>
                                    <p:animClr clrSpc="rgb" dir="cw">
                                      <p:cBhvr override="childStyle">
                                        <p:cTn id="55" dur="5000" fill="hold"/>
                                        <p:tgtEl>
                                          <p:spTgt spid="9"/>
                                        </p:tgtEl>
                                        <p:attrNameLst>
                                          <p:attrName>style.color</p:attrName>
                                        </p:attrNameLst>
                                      </p:cBhvr>
                                      <p:to>
                                        <a:schemeClr val="accent1"/>
                                      </p:to>
                                    </p:animClr>
                                    <p:animClr clrSpc="rgb" dir="cw">
                                      <p:cBhvr>
                                        <p:cTn id="56" dur="5000" fill="hold"/>
                                        <p:tgtEl>
                                          <p:spTgt spid="9"/>
                                        </p:tgtEl>
                                        <p:attrNameLst>
                                          <p:attrName>fillcolor</p:attrName>
                                        </p:attrNameLst>
                                      </p:cBhvr>
                                      <p:to>
                                        <a:schemeClr val="accent1"/>
                                      </p:to>
                                    </p:animClr>
                                    <p:set>
                                      <p:cBhvr>
                                        <p:cTn id="57" dur="5000" fill="hold"/>
                                        <p:tgtEl>
                                          <p:spTgt spid="9"/>
                                        </p:tgtEl>
                                        <p:attrNameLst>
                                          <p:attrName>fill.type</p:attrName>
                                        </p:attrNameLst>
                                      </p:cBhvr>
                                      <p:to>
                                        <p:strVal val="solid"/>
                                      </p:to>
                                    </p:set>
                                    <p:set>
                                      <p:cBhvr>
                                        <p:cTn id="58" dur="5000" fill="hold"/>
                                        <p:tgtEl>
                                          <p:spTgt spid="9"/>
                                        </p:tgtEl>
                                        <p:attrNameLst>
                                          <p:attrName>fill.on</p:attrName>
                                        </p:attrNameLst>
                                      </p:cBhvr>
                                      <p:to>
                                        <p:strVal val="true"/>
                                      </p:to>
                                    </p:set>
                                  </p:childTnLst>
                                </p:cTn>
                              </p:par>
                              <p:par>
                                <p:cTn id="59" presetID="2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5000" fill="hold"/>
                                        <p:tgtEl>
                                          <p:spTgt spid="10"/>
                                        </p:tgtEl>
                                        <p:attrNameLst>
                                          <p:attrName>ppt_w</p:attrName>
                                        </p:attrNameLst>
                                      </p:cBhvr>
                                      <p:tavLst>
                                        <p:tav tm="0">
                                          <p:val>
                                            <p:fltVal val="0"/>
                                          </p:val>
                                        </p:tav>
                                        <p:tav tm="100000">
                                          <p:val>
                                            <p:strVal val="#ppt_w"/>
                                          </p:val>
                                        </p:tav>
                                      </p:tavLst>
                                    </p:anim>
                                    <p:anim calcmode="lin" valueType="num">
                                      <p:cBhvr>
                                        <p:cTn id="62" dur="5000" fill="hold"/>
                                        <p:tgtEl>
                                          <p:spTgt spid="10"/>
                                        </p:tgtEl>
                                        <p:attrNameLst>
                                          <p:attrName>ppt_h</p:attrName>
                                        </p:attrNameLst>
                                      </p:cBhvr>
                                      <p:tavLst>
                                        <p:tav tm="0">
                                          <p:val>
                                            <p:fltVal val="0"/>
                                          </p:val>
                                        </p:tav>
                                        <p:tav tm="100000">
                                          <p:val>
                                            <p:strVal val="#ppt_h"/>
                                          </p:val>
                                        </p:tav>
                                      </p:tavLst>
                                    </p:anim>
                                  </p:childTnLst>
                                </p:cTn>
                              </p:par>
                              <p:par>
                                <p:cTn id="63" presetID="19" presetClass="emph" presetSubtype="0" fill="hold" grpId="1" nodeType="withEffect">
                                  <p:stCondLst>
                                    <p:cond delay="0"/>
                                  </p:stCondLst>
                                  <p:childTnLst>
                                    <p:animClr clrSpc="rgb" dir="cw">
                                      <p:cBhvr override="childStyle">
                                        <p:cTn id="64" dur="5000" fill="hold"/>
                                        <p:tgtEl>
                                          <p:spTgt spid="10"/>
                                        </p:tgtEl>
                                        <p:attrNameLst>
                                          <p:attrName>style.color</p:attrName>
                                        </p:attrNameLst>
                                      </p:cBhvr>
                                      <p:to>
                                        <a:schemeClr val="accent1"/>
                                      </p:to>
                                    </p:animClr>
                                    <p:animClr clrSpc="rgb" dir="cw">
                                      <p:cBhvr>
                                        <p:cTn id="65" dur="5000" fill="hold"/>
                                        <p:tgtEl>
                                          <p:spTgt spid="10"/>
                                        </p:tgtEl>
                                        <p:attrNameLst>
                                          <p:attrName>fillcolor</p:attrName>
                                        </p:attrNameLst>
                                      </p:cBhvr>
                                      <p:to>
                                        <a:schemeClr val="accent1"/>
                                      </p:to>
                                    </p:animClr>
                                    <p:set>
                                      <p:cBhvr>
                                        <p:cTn id="66" dur="5000" fill="hold"/>
                                        <p:tgtEl>
                                          <p:spTgt spid="10"/>
                                        </p:tgtEl>
                                        <p:attrNameLst>
                                          <p:attrName>fill.type</p:attrName>
                                        </p:attrNameLst>
                                      </p:cBhvr>
                                      <p:to>
                                        <p:strVal val="solid"/>
                                      </p:to>
                                    </p:set>
                                    <p:set>
                                      <p:cBhvr>
                                        <p:cTn id="67" dur="5000" fill="hold"/>
                                        <p:tgtEl>
                                          <p:spTgt spid="10"/>
                                        </p:tgtEl>
                                        <p:attrNameLst>
                                          <p:attrName>fill.on</p:attrName>
                                        </p:attrNameLst>
                                      </p:cBhvr>
                                      <p:to>
                                        <p:strVal val="true"/>
                                      </p:to>
                                    </p:set>
                                  </p:childTnLst>
                                </p:cTn>
                              </p:par>
                              <p:par>
                                <p:cTn id="68" presetID="23" presetClass="entr" presetSubtype="16"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5000" fill="hold"/>
                                        <p:tgtEl>
                                          <p:spTgt spid="11"/>
                                        </p:tgtEl>
                                        <p:attrNameLst>
                                          <p:attrName>ppt_w</p:attrName>
                                        </p:attrNameLst>
                                      </p:cBhvr>
                                      <p:tavLst>
                                        <p:tav tm="0">
                                          <p:val>
                                            <p:fltVal val="0"/>
                                          </p:val>
                                        </p:tav>
                                        <p:tav tm="100000">
                                          <p:val>
                                            <p:strVal val="#ppt_w"/>
                                          </p:val>
                                        </p:tav>
                                      </p:tavLst>
                                    </p:anim>
                                    <p:anim calcmode="lin" valueType="num">
                                      <p:cBhvr>
                                        <p:cTn id="71" dur="5000" fill="hold"/>
                                        <p:tgtEl>
                                          <p:spTgt spid="11"/>
                                        </p:tgtEl>
                                        <p:attrNameLst>
                                          <p:attrName>ppt_h</p:attrName>
                                        </p:attrNameLst>
                                      </p:cBhvr>
                                      <p:tavLst>
                                        <p:tav tm="0">
                                          <p:val>
                                            <p:fltVal val="0"/>
                                          </p:val>
                                        </p:tav>
                                        <p:tav tm="100000">
                                          <p:val>
                                            <p:strVal val="#ppt_h"/>
                                          </p:val>
                                        </p:tav>
                                      </p:tavLst>
                                    </p:anim>
                                  </p:childTnLst>
                                </p:cTn>
                              </p:par>
                              <p:par>
                                <p:cTn id="72" presetID="19" presetClass="emph" presetSubtype="0" fill="hold" grpId="1" nodeType="withEffect">
                                  <p:stCondLst>
                                    <p:cond delay="0"/>
                                  </p:stCondLst>
                                  <p:childTnLst>
                                    <p:animClr clrSpc="rgb" dir="cw">
                                      <p:cBhvr override="childStyle">
                                        <p:cTn id="73" dur="5000" fill="hold"/>
                                        <p:tgtEl>
                                          <p:spTgt spid="11"/>
                                        </p:tgtEl>
                                        <p:attrNameLst>
                                          <p:attrName>style.color</p:attrName>
                                        </p:attrNameLst>
                                      </p:cBhvr>
                                      <p:to>
                                        <a:schemeClr val="accent1"/>
                                      </p:to>
                                    </p:animClr>
                                    <p:animClr clrSpc="rgb" dir="cw">
                                      <p:cBhvr>
                                        <p:cTn id="74" dur="5000" fill="hold"/>
                                        <p:tgtEl>
                                          <p:spTgt spid="11"/>
                                        </p:tgtEl>
                                        <p:attrNameLst>
                                          <p:attrName>fillcolor</p:attrName>
                                        </p:attrNameLst>
                                      </p:cBhvr>
                                      <p:to>
                                        <a:schemeClr val="accent1"/>
                                      </p:to>
                                    </p:animClr>
                                    <p:set>
                                      <p:cBhvr>
                                        <p:cTn id="75" dur="5000" fill="hold"/>
                                        <p:tgtEl>
                                          <p:spTgt spid="11"/>
                                        </p:tgtEl>
                                        <p:attrNameLst>
                                          <p:attrName>fill.type</p:attrName>
                                        </p:attrNameLst>
                                      </p:cBhvr>
                                      <p:to>
                                        <p:strVal val="solid"/>
                                      </p:to>
                                    </p:set>
                                    <p:set>
                                      <p:cBhvr>
                                        <p:cTn id="76" dur="5000" fill="hold"/>
                                        <p:tgtEl>
                                          <p:spTgt spid="11"/>
                                        </p:tgtEl>
                                        <p:attrNameLst>
                                          <p:attrName>fill.on</p:attrName>
                                        </p:attrNameLst>
                                      </p:cBhvr>
                                      <p:to>
                                        <p:strVal val="true"/>
                                      </p:to>
                                    </p:set>
                                  </p:childTnLst>
                                </p:cTn>
                              </p:par>
                              <p:par>
                                <p:cTn id="77" presetID="23" presetClass="entr" presetSubtype="16" fill="hold" grpId="0"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p:cTn id="79" dur="5000" fill="hold"/>
                                        <p:tgtEl>
                                          <p:spTgt spid="12"/>
                                        </p:tgtEl>
                                        <p:attrNameLst>
                                          <p:attrName>ppt_w</p:attrName>
                                        </p:attrNameLst>
                                      </p:cBhvr>
                                      <p:tavLst>
                                        <p:tav tm="0">
                                          <p:val>
                                            <p:fltVal val="0"/>
                                          </p:val>
                                        </p:tav>
                                        <p:tav tm="100000">
                                          <p:val>
                                            <p:strVal val="#ppt_w"/>
                                          </p:val>
                                        </p:tav>
                                      </p:tavLst>
                                    </p:anim>
                                    <p:anim calcmode="lin" valueType="num">
                                      <p:cBhvr>
                                        <p:cTn id="80" dur="5000" fill="hold"/>
                                        <p:tgtEl>
                                          <p:spTgt spid="12"/>
                                        </p:tgtEl>
                                        <p:attrNameLst>
                                          <p:attrName>ppt_h</p:attrName>
                                        </p:attrNameLst>
                                      </p:cBhvr>
                                      <p:tavLst>
                                        <p:tav tm="0">
                                          <p:val>
                                            <p:fltVal val="0"/>
                                          </p:val>
                                        </p:tav>
                                        <p:tav tm="100000">
                                          <p:val>
                                            <p:strVal val="#ppt_h"/>
                                          </p:val>
                                        </p:tav>
                                      </p:tavLst>
                                    </p:anim>
                                  </p:childTnLst>
                                </p:cTn>
                              </p:par>
                              <p:par>
                                <p:cTn id="81" presetID="19" presetClass="emph" presetSubtype="0" fill="hold" grpId="1" nodeType="withEffect">
                                  <p:stCondLst>
                                    <p:cond delay="0"/>
                                  </p:stCondLst>
                                  <p:childTnLst>
                                    <p:animClr clrSpc="rgb" dir="cw">
                                      <p:cBhvr override="childStyle">
                                        <p:cTn id="82" dur="5000" fill="hold"/>
                                        <p:tgtEl>
                                          <p:spTgt spid="12"/>
                                        </p:tgtEl>
                                        <p:attrNameLst>
                                          <p:attrName>style.color</p:attrName>
                                        </p:attrNameLst>
                                      </p:cBhvr>
                                      <p:to>
                                        <a:schemeClr val="accent1"/>
                                      </p:to>
                                    </p:animClr>
                                    <p:animClr clrSpc="rgb" dir="cw">
                                      <p:cBhvr>
                                        <p:cTn id="83" dur="5000" fill="hold"/>
                                        <p:tgtEl>
                                          <p:spTgt spid="12"/>
                                        </p:tgtEl>
                                        <p:attrNameLst>
                                          <p:attrName>fillcolor</p:attrName>
                                        </p:attrNameLst>
                                      </p:cBhvr>
                                      <p:to>
                                        <a:schemeClr val="accent1"/>
                                      </p:to>
                                    </p:animClr>
                                    <p:set>
                                      <p:cBhvr>
                                        <p:cTn id="84" dur="5000" fill="hold"/>
                                        <p:tgtEl>
                                          <p:spTgt spid="12"/>
                                        </p:tgtEl>
                                        <p:attrNameLst>
                                          <p:attrName>fill.type</p:attrName>
                                        </p:attrNameLst>
                                      </p:cBhvr>
                                      <p:to>
                                        <p:strVal val="solid"/>
                                      </p:to>
                                    </p:set>
                                    <p:set>
                                      <p:cBhvr>
                                        <p:cTn id="85" dur="5000" fill="hold"/>
                                        <p:tgtEl>
                                          <p:spTgt spid="12"/>
                                        </p:tgtEl>
                                        <p:attrNameLst>
                                          <p:attrName>fill.on</p:attrName>
                                        </p:attrNameLst>
                                      </p:cBhvr>
                                      <p:to>
                                        <p:strVal val="true"/>
                                      </p:to>
                                    </p:set>
                                  </p:childTnLst>
                                </p:cTn>
                              </p:par>
                              <p:par>
                                <p:cTn id="86" presetID="23" presetClass="entr" presetSubtype="16"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5000" fill="hold"/>
                                        <p:tgtEl>
                                          <p:spTgt spid="13"/>
                                        </p:tgtEl>
                                        <p:attrNameLst>
                                          <p:attrName>ppt_w</p:attrName>
                                        </p:attrNameLst>
                                      </p:cBhvr>
                                      <p:tavLst>
                                        <p:tav tm="0">
                                          <p:val>
                                            <p:fltVal val="0"/>
                                          </p:val>
                                        </p:tav>
                                        <p:tav tm="100000">
                                          <p:val>
                                            <p:strVal val="#ppt_w"/>
                                          </p:val>
                                        </p:tav>
                                      </p:tavLst>
                                    </p:anim>
                                    <p:anim calcmode="lin" valueType="num">
                                      <p:cBhvr>
                                        <p:cTn id="89" dur="5000" fill="hold"/>
                                        <p:tgtEl>
                                          <p:spTgt spid="13"/>
                                        </p:tgtEl>
                                        <p:attrNameLst>
                                          <p:attrName>ppt_h</p:attrName>
                                        </p:attrNameLst>
                                      </p:cBhvr>
                                      <p:tavLst>
                                        <p:tav tm="0">
                                          <p:val>
                                            <p:fltVal val="0"/>
                                          </p:val>
                                        </p:tav>
                                        <p:tav tm="100000">
                                          <p:val>
                                            <p:strVal val="#ppt_h"/>
                                          </p:val>
                                        </p:tav>
                                      </p:tavLst>
                                    </p:anim>
                                  </p:childTnLst>
                                </p:cTn>
                              </p:par>
                              <p:par>
                                <p:cTn id="90" presetID="19" presetClass="emph" presetSubtype="0" fill="hold" grpId="1" nodeType="withEffect">
                                  <p:stCondLst>
                                    <p:cond delay="0"/>
                                  </p:stCondLst>
                                  <p:childTnLst>
                                    <p:animClr clrSpc="rgb" dir="cw">
                                      <p:cBhvr override="childStyle">
                                        <p:cTn id="91" dur="5000" fill="hold"/>
                                        <p:tgtEl>
                                          <p:spTgt spid="13"/>
                                        </p:tgtEl>
                                        <p:attrNameLst>
                                          <p:attrName>style.color</p:attrName>
                                        </p:attrNameLst>
                                      </p:cBhvr>
                                      <p:to>
                                        <a:srgbClr val="F9D5A9"/>
                                      </p:to>
                                    </p:animClr>
                                    <p:animClr clrSpc="rgb" dir="cw">
                                      <p:cBhvr>
                                        <p:cTn id="92" dur="5000" fill="hold"/>
                                        <p:tgtEl>
                                          <p:spTgt spid="13"/>
                                        </p:tgtEl>
                                        <p:attrNameLst>
                                          <p:attrName>fillcolor</p:attrName>
                                        </p:attrNameLst>
                                      </p:cBhvr>
                                      <p:to>
                                        <a:srgbClr val="F9D5A9"/>
                                      </p:to>
                                    </p:animClr>
                                    <p:set>
                                      <p:cBhvr>
                                        <p:cTn id="93" dur="5000" fill="hold"/>
                                        <p:tgtEl>
                                          <p:spTgt spid="13"/>
                                        </p:tgtEl>
                                        <p:attrNameLst>
                                          <p:attrName>fill.type</p:attrName>
                                        </p:attrNameLst>
                                      </p:cBhvr>
                                      <p:to>
                                        <p:strVal val="solid"/>
                                      </p:to>
                                    </p:set>
                                    <p:set>
                                      <p:cBhvr>
                                        <p:cTn id="94" dur="5000" fill="hold"/>
                                        <p:tgtEl>
                                          <p:spTgt spid="13"/>
                                        </p:tgtEl>
                                        <p:attrNameLst>
                                          <p:attrName>fill.on</p:attrName>
                                        </p:attrNameLst>
                                      </p:cBhvr>
                                      <p:to>
                                        <p:strVal val="true"/>
                                      </p:to>
                                    </p:set>
                                  </p:childTnLst>
                                </p:cTn>
                              </p:par>
                              <p:par>
                                <p:cTn id="95" presetID="23" presetClass="entr" presetSubtype="1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p:cTn id="97" dur="5000" fill="hold"/>
                                        <p:tgtEl>
                                          <p:spTgt spid="16"/>
                                        </p:tgtEl>
                                        <p:attrNameLst>
                                          <p:attrName>ppt_w</p:attrName>
                                        </p:attrNameLst>
                                      </p:cBhvr>
                                      <p:tavLst>
                                        <p:tav tm="0">
                                          <p:val>
                                            <p:fltVal val="0"/>
                                          </p:val>
                                        </p:tav>
                                        <p:tav tm="100000">
                                          <p:val>
                                            <p:strVal val="#ppt_w"/>
                                          </p:val>
                                        </p:tav>
                                      </p:tavLst>
                                    </p:anim>
                                    <p:anim calcmode="lin" valueType="num">
                                      <p:cBhvr>
                                        <p:cTn id="98" dur="5000" fill="hold"/>
                                        <p:tgtEl>
                                          <p:spTgt spid="16"/>
                                        </p:tgtEl>
                                        <p:attrNameLst>
                                          <p:attrName>ppt_h</p:attrName>
                                        </p:attrNameLst>
                                      </p:cBhvr>
                                      <p:tavLst>
                                        <p:tav tm="0">
                                          <p:val>
                                            <p:fltVal val="0"/>
                                          </p:val>
                                        </p:tav>
                                        <p:tav tm="100000">
                                          <p:val>
                                            <p:strVal val="#ppt_h"/>
                                          </p:val>
                                        </p:tav>
                                      </p:tavLst>
                                    </p:anim>
                                  </p:childTnLst>
                                </p:cTn>
                              </p:par>
                              <p:par>
                                <p:cTn id="99" presetID="19" presetClass="emph" presetSubtype="0" fill="hold" grpId="1" nodeType="withEffect">
                                  <p:stCondLst>
                                    <p:cond delay="0"/>
                                  </p:stCondLst>
                                  <p:childTnLst>
                                    <p:animClr clrSpc="rgb" dir="cw">
                                      <p:cBhvr override="childStyle">
                                        <p:cTn id="100" dur="5000" fill="hold"/>
                                        <p:tgtEl>
                                          <p:spTgt spid="16"/>
                                        </p:tgtEl>
                                        <p:attrNameLst>
                                          <p:attrName>style.color</p:attrName>
                                        </p:attrNameLst>
                                      </p:cBhvr>
                                      <p:to>
                                        <a:srgbClr val="F9D5A9"/>
                                      </p:to>
                                    </p:animClr>
                                    <p:animClr clrSpc="rgb" dir="cw">
                                      <p:cBhvr>
                                        <p:cTn id="101" dur="5000" fill="hold"/>
                                        <p:tgtEl>
                                          <p:spTgt spid="16"/>
                                        </p:tgtEl>
                                        <p:attrNameLst>
                                          <p:attrName>fillcolor</p:attrName>
                                        </p:attrNameLst>
                                      </p:cBhvr>
                                      <p:to>
                                        <a:srgbClr val="F9D5A9"/>
                                      </p:to>
                                    </p:animClr>
                                    <p:set>
                                      <p:cBhvr>
                                        <p:cTn id="102" dur="5000" fill="hold"/>
                                        <p:tgtEl>
                                          <p:spTgt spid="16"/>
                                        </p:tgtEl>
                                        <p:attrNameLst>
                                          <p:attrName>fill.type</p:attrName>
                                        </p:attrNameLst>
                                      </p:cBhvr>
                                      <p:to>
                                        <p:strVal val="solid"/>
                                      </p:to>
                                    </p:set>
                                    <p:set>
                                      <p:cBhvr>
                                        <p:cTn id="103" dur="5000" fill="hold"/>
                                        <p:tgtEl>
                                          <p:spTgt spid="16"/>
                                        </p:tgtEl>
                                        <p:attrNameLst>
                                          <p:attrName>fill.on</p:attrName>
                                        </p:attrNameLst>
                                      </p:cBhvr>
                                      <p:to>
                                        <p:strVal val="true"/>
                                      </p:to>
                                    </p:set>
                                  </p:childTnLst>
                                </p:cTn>
                              </p:par>
                              <p:par>
                                <p:cTn id="104" presetID="23" presetClass="entr" presetSubtype="16"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p:cTn id="106" dur="5000" fill="hold"/>
                                        <p:tgtEl>
                                          <p:spTgt spid="17"/>
                                        </p:tgtEl>
                                        <p:attrNameLst>
                                          <p:attrName>ppt_w</p:attrName>
                                        </p:attrNameLst>
                                      </p:cBhvr>
                                      <p:tavLst>
                                        <p:tav tm="0">
                                          <p:val>
                                            <p:fltVal val="0"/>
                                          </p:val>
                                        </p:tav>
                                        <p:tav tm="100000">
                                          <p:val>
                                            <p:strVal val="#ppt_w"/>
                                          </p:val>
                                        </p:tav>
                                      </p:tavLst>
                                    </p:anim>
                                    <p:anim calcmode="lin" valueType="num">
                                      <p:cBhvr>
                                        <p:cTn id="107" dur="5000" fill="hold"/>
                                        <p:tgtEl>
                                          <p:spTgt spid="17"/>
                                        </p:tgtEl>
                                        <p:attrNameLst>
                                          <p:attrName>ppt_h</p:attrName>
                                        </p:attrNameLst>
                                      </p:cBhvr>
                                      <p:tavLst>
                                        <p:tav tm="0">
                                          <p:val>
                                            <p:fltVal val="0"/>
                                          </p:val>
                                        </p:tav>
                                        <p:tav tm="100000">
                                          <p:val>
                                            <p:strVal val="#ppt_h"/>
                                          </p:val>
                                        </p:tav>
                                      </p:tavLst>
                                    </p:anim>
                                  </p:childTnLst>
                                </p:cTn>
                              </p:par>
                              <p:par>
                                <p:cTn id="108" presetID="19" presetClass="emph" presetSubtype="0" fill="hold" grpId="1" nodeType="withEffect">
                                  <p:stCondLst>
                                    <p:cond delay="0"/>
                                  </p:stCondLst>
                                  <p:childTnLst>
                                    <p:animClr clrSpc="rgb" dir="cw">
                                      <p:cBhvr override="childStyle">
                                        <p:cTn id="109" dur="5000" fill="hold"/>
                                        <p:tgtEl>
                                          <p:spTgt spid="17"/>
                                        </p:tgtEl>
                                        <p:attrNameLst>
                                          <p:attrName>style.color</p:attrName>
                                        </p:attrNameLst>
                                      </p:cBhvr>
                                      <p:to>
                                        <a:schemeClr val="accent1"/>
                                      </p:to>
                                    </p:animClr>
                                    <p:animClr clrSpc="rgb" dir="cw">
                                      <p:cBhvr>
                                        <p:cTn id="110" dur="5000" fill="hold"/>
                                        <p:tgtEl>
                                          <p:spTgt spid="17"/>
                                        </p:tgtEl>
                                        <p:attrNameLst>
                                          <p:attrName>fillcolor</p:attrName>
                                        </p:attrNameLst>
                                      </p:cBhvr>
                                      <p:to>
                                        <a:schemeClr val="accent1"/>
                                      </p:to>
                                    </p:animClr>
                                    <p:set>
                                      <p:cBhvr>
                                        <p:cTn id="111" dur="5000" fill="hold"/>
                                        <p:tgtEl>
                                          <p:spTgt spid="17"/>
                                        </p:tgtEl>
                                        <p:attrNameLst>
                                          <p:attrName>fill.type</p:attrName>
                                        </p:attrNameLst>
                                      </p:cBhvr>
                                      <p:to>
                                        <p:strVal val="solid"/>
                                      </p:to>
                                    </p:set>
                                    <p:set>
                                      <p:cBhvr>
                                        <p:cTn id="112" dur="5000" fill="hold"/>
                                        <p:tgtEl>
                                          <p:spTgt spid="17"/>
                                        </p:tgtEl>
                                        <p:attrNameLst>
                                          <p:attrName>fill.on</p:attrName>
                                        </p:attrNameLst>
                                      </p:cBhvr>
                                      <p:to>
                                        <p:strVal val="true"/>
                                      </p:to>
                                    </p:set>
                                  </p:childTnLst>
                                </p:cTn>
                              </p:par>
                              <p:par>
                                <p:cTn id="113" presetID="23" presetClass="entr" presetSubtype="16" fill="hold" grpId="0"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5000" fill="hold"/>
                                        <p:tgtEl>
                                          <p:spTgt spid="18"/>
                                        </p:tgtEl>
                                        <p:attrNameLst>
                                          <p:attrName>ppt_w</p:attrName>
                                        </p:attrNameLst>
                                      </p:cBhvr>
                                      <p:tavLst>
                                        <p:tav tm="0">
                                          <p:val>
                                            <p:fltVal val="0"/>
                                          </p:val>
                                        </p:tav>
                                        <p:tav tm="100000">
                                          <p:val>
                                            <p:strVal val="#ppt_w"/>
                                          </p:val>
                                        </p:tav>
                                      </p:tavLst>
                                    </p:anim>
                                    <p:anim calcmode="lin" valueType="num">
                                      <p:cBhvr>
                                        <p:cTn id="116" dur="5000" fill="hold"/>
                                        <p:tgtEl>
                                          <p:spTgt spid="18"/>
                                        </p:tgtEl>
                                        <p:attrNameLst>
                                          <p:attrName>ppt_h</p:attrName>
                                        </p:attrNameLst>
                                      </p:cBhvr>
                                      <p:tavLst>
                                        <p:tav tm="0">
                                          <p:val>
                                            <p:fltVal val="0"/>
                                          </p:val>
                                        </p:tav>
                                        <p:tav tm="100000">
                                          <p:val>
                                            <p:strVal val="#ppt_h"/>
                                          </p:val>
                                        </p:tav>
                                      </p:tavLst>
                                    </p:anim>
                                  </p:childTnLst>
                                </p:cTn>
                              </p:par>
                              <p:par>
                                <p:cTn id="117" presetID="19" presetClass="emph" presetSubtype="0" fill="hold" grpId="1" nodeType="withEffect">
                                  <p:stCondLst>
                                    <p:cond delay="0"/>
                                  </p:stCondLst>
                                  <p:childTnLst>
                                    <p:animClr clrSpc="rgb" dir="cw">
                                      <p:cBhvr override="childStyle">
                                        <p:cTn id="118" dur="5000" fill="hold"/>
                                        <p:tgtEl>
                                          <p:spTgt spid="18"/>
                                        </p:tgtEl>
                                        <p:attrNameLst>
                                          <p:attrName>style.color</p:attrName>
                                        </p:attrNameLst>
                                      </p:cBhvr>
                                      <p:to>
                                        <a:srgbClr val="F9D5A9"/>
                                      </p:to>
                                    </p:animClr>
                                    <p:animClr clrSpc="rgb" dir="cw">
                                      <p:cBhvr>
                                        <p:cTn id="119" dur="5000" fill="hold"/>
                                        <p:tgtEl>
                                          <p:spTgt spid="18"/>
                                        </p:tgtEl>
                                        <p:attrNameLst>
                                          <p:attrName>fillcolor</p:attrName>
                                        </p:attrNameLst>
                                      </p:cBhvr>
                                      <p:to>
                                        <a:srgbClr val="F9D5A9"/>
                                      </p:to>
                                    </p:animClr>
                                    <p:set>
                                      <p:cBhvr>
                                        <p:cTn id="120" dur="5000" fill="hold"/>
                                        <p:tgtEl>
                                          <p:spTgt spid="18"/>
                                        </p:tgtEl>
                                        <p:attrNameLst>
                                          <p:attrName>fill.type</p:attrName>
                                        </p:attrNameLst>
                                      </p:cBhvr>
                                      <p:to>
                                        <p:strVal val="solid"/>
                                      </p:to>
                                    </p:set>
                                    <p:set>
                                      <p:cBhvr>
                                        <p:cTn id="121" dur="5000" fill="hold"/>
                                        <p:tgtEl>
                                          <p:spTgt spid="18"/>
                                        </p:tgtEl>
                                        <p:attrNameLst>
                                          <p:attrName>fill.on</p:attrName>
                                        </p:attrNameLst>
                                      </p:cBhvr>
                                      <p:to>
                                        <p:strVal val="true"/>
                                      </p:to>
                                    </p:set>
                                  </p:childTnLst>
                                </p:cTn>
                              </p:par>
                              <p:par>
                                <p:cTn id="122" presetID="23" presetClass="entr" presetSubtype="16" fill="hold" grpId="0" nodeType="withEffect">
                                  <p:stCondLst>
                                    <p:cond delay="0"/>
                                  </p:stCondLst>
                                  <p:childTnLst>
                                    <p:set>
                                      <p:cBhvr>
                                        <p:cTn id="123" dur="1" fill="hold">
                                          <p:stCondLst>
                                            <p:cond delay="0"/>
                                          </p:stCondLst>
                                        </p:cTn>
                                        <p:tgtEl>
                                          <p:spTgt spid="19"/>
                                        </p:tgtEl>
                                        <p:attrNameLst>
                                          <p:attrName>style.visibility</p:attrName>
                                        </p:attrNameLst>
                                      </p:cBhvr>
                                      <p:to>
                                        <p:strVal val="visible"/>
                                      </p:to>
                                    </p:set>
                                    <p:anim calcmode="lin" valueType="num">
                                      <p:cBhvr>
                                        <p:cTn id="124" dur="5000" fill="hold"/>
                                        <p:tgtEl>
                                          <p:spTgt spid="19"/>
                                        </p:tgtEl>
                                        <p:attrNameLst>
                                          <p:attrName>ppt_w</p:attrName>
                                        </p:attrNameLst>
                                      </p:cBhvr>
                                      <p:tavLst>
                                        <p:tav tm="0">
                                          <p:val>
                                            <p:fltVal val="0"/>
                                          </p:val>
                                        </p:tav>
                                        <p:tav tm="100000">
                                          <p:val>
                                            <p:strVal val="#ppt_w"/>
                                          </p:val>
                                        </p:tav>
                                      </p:tavLst>
                                    </p:anim>
                                    <p:anim calcmode="lin" valueType="num">
                                      <p:cBhvr>
                                        <p:cTn id="125" dur="5000" fill="hold"/>
                                        <p:tgtEl>
                                          <p:spTgt spid="19"/>
                                        </p:tgtEl>
                                        <p:attrNameLst>
                                          <p:attrName>ppt_h</p:attrName>
                                        </p:attrNameLst>
                                      </p:cBhvr>
                                      <p:tavLst>
                                        <p:tav tm="0">
                                          <p:val>
                                            <p:fltVal val="0"/>
                                          </p:val>
                                        </p:tav>
                                        <p:tav tm="100000">
                                          <p:val>
                                            <p:strVal val="#ppt_h"/>
                                          </p:val>
                                        </p:tav>
                                      </p:tavLst>
                                    </p:anim>
                                  </p:childTnLst>
                                </p:cTn>
                              </p:par>
                              <p:par>
                                <p:cTn id="126" presetID="19" presetClass="emph" presetSubtype="0" fill="hold" grpId="1" nodeType="withEffect">
                                  <p:stCondLst>
                                    <p:cond delay="0"/>
                                  </p:stCondLst>
                                  <p:childTnLst>
                                    <p:animClr clrSpc="rgb" dir="cw">
                                      <p:cBhvr override="childStyle">
                                        <p:cTn id="127" dur="5000" fill="hold"/>
                                        <p:tgtEl>
                                          <p:spTgt spid="19"/>
                                        </p:tgtEl>
                                        <p:attrNameLst>
                                          <p:attrName>style.color</p:attrName>
                                        </p:attrNameLst>
                                      </p:cBhvr>
                                      <p:to>
                                        <a:srgbClr val="F9D5A9"/>
                                      </p:to>
                                    </p:animClr>
                                    <p:animClr clrSpc="rgb" dir="cw">
                                      <p:cBhvr>
                                        <p:cTn id="128" dur="5000" fill="hold"/>
                                        <p:tgtEl>
                                          <p:spTgt spid="19"/>
                                        </p:tgtEl>
                                        <p:attrNameLst>
                                          <p:attrName>fillcolor</p:attrName>
                                        </p:attrNameLst>
                                      </p:cBhvr>
                                      <p:to>
                                        <a:srgbClr val="F9D5A9"/>
                                      </p:to>
                                    </p:animClr>
                                    <p:set>
                                      <p:cBhvr>
                                        <p:cTn id="129" dur="5000" fill="hold"/>
                                        <p:tgtEl>
                                          <p:spTgt spid="19"/>
                                        </p:tgtEl>
                                        <p:attrNameLst>
                                          <p:attrName>fill.type</p:attrName>
                                        </p:attrNameLst>
                                      </p:cBhvr>
                                      <p:to>
                                        <p:strVal val="solid"/>
                                      </p:to>
                                    </p:set>
                                    <p:set>
                                      <p:cBhvr>
                                        <p:cTn id="130" dur="5000" fill="hold"/>
                                        <p:tgtEl>
                                          <p:spTgt spid="19"/>
                                        </p:tgtEl>
                                        <p:attrNameLst>
                                          <p:attrName>fill.on</p:attrName>
                                        </p:attrNameLst>
                                      </p:cBhvr>
                                      <p:to>
                                        <p:strVal val="true"/>
                                      </p:to>
                                    </p:set>
                                  </p:childTnLst>
                                </p:cTn>
                              </p:par>
                              <p:par>
                                <p:cTn id="131" presetID="23" presetClass="entr" presetSubtype="16" fill="hold" grpId="0" nodeType="withEffect">
                                  <p:stCondLst>
                                    <p:cond delay="0"/>
                                  </p:stCondLst>
                                  <p:childTnLst>
                                    <p:set>
                                      <p:cBhvr>
                                        <p:cTn id="132" dur="1" fill="hold">
                                          <p:stCondLst>
                                            <p:cond delay="0"/>
                                          </p:stCondLst>
                                        </p:cTn>
                                        <p:tgtEl>
                                          <p:spTgt spid="20"/>
                                        </p:tgtEl>
                                        <p:attrNameLst>
                                          <p:attrName>style.visibility</p:attrName>
                                        </p:attrNameLst>
                                      </p:cBhvr>
                                      <p:to>
                                        <p:strVal val="visible"/>
                                      </p:to>
                                    </p:set>
                                    <p:anim calcmode="lin" valueType="num">
                                      <p:cBhvr>
                                        <p:cTn id="133" dur="5000" fill="hold"/>
                                        <p:tgtEl>
                                          <p:spTgt spid="20"/>
                                        </p:tgtEl>
                                        <p:attrNameLst>
                                          <p:attrName>ppt_w</p:attrName>
                                        </p:attrNameLst>
                                      </p:cBhvr>
                                      <p:tavLst>
                                        <p:tav tm="0">
                                          <p:val>
                                            <p:fltVal val="0"/>
                                          </p:val>
                                        </p:tav>
                                        <p:tav tm="100000">
                                          <p:val>
                                            <p:strVal val="#ppt_w"/>
                                          </p:val>
                                        </p:tav>
                                      </p:tavLst>
                                    </p:anim>
                                    <p:anim calcmode="lin" valueType="num">
                                      <p:cBhvr>
                                        <p:cTn id="134" dur="5000" fill="hold"/>
                                        <p:tgtEl>
                                          <p:spTgt spid="20"/>
                                        </p:tgtEl>
                                        <p:attrNameLst>
                                          <p:attrName>ppt_h</p:attrName>
                                        </p:attrNameLst>
                                      </p:cBhvr>
                                      <p:tavLst>
                                        <p:tav tm="0">
                                          <p:val>
                                            <p:fltVal val="0"/>
                                          </p:val>
                                        </p:tav>
                                        <p:tav tm="100000">
                                          <p:val>
                                            <p:strVal val="#ppt_h"/>
                                          </p:val>
                                        </p:tav>
                                      </p:tavLst>
                                    </p:anim>
                                  </p:childTnLst>
                                </p:cTn>
                              </p:par>
                              <p:par>
                                <p:cTn id="135" presetID="19" presetClass="emph" presetSubtype="0" fill="hold" grpId="1" nodeType="withEffect">
                                  <p:stCondLst>
                                    <p:cond delay="0"/>
                                  </p:stCondLst>
                                  <p:childTnLst>
                                    <p:animClr clrSpc="rgb" dir="cw">
                                      <p:cBhvr override="childStyle">
                                        <p:cTn id="136" dur="5000" fill="hold"/>
                                        <p:tgtEl>
                                          <p:spTgt spid="20"/>
                                        </p:tgtEl>
                                        <p:attrNameLst>
                                          <p:attrName>style.color</p:attrName>
                                        </p:attrNameLst>
                                      </p:cBhvr>
                                      <p:to>
                                        <a:srgbClr val="F9D5A9"/>
                                      </p:to>
                                    </p:animClr>
                                    <p:animClr clrSpc="rgb" dir="cw">
                                      <p:cBhvr>
                                        <p:cTn id="137" dur="5000" fill="hold"/>
                                        <p:tgtEl>
                                          <p:spTgt spid="20"/>
                                        </p:tgtEl>
                                        <p:attrNameLst>
                                          <p:attrName>fillcolor</p:attrName>
                                        </p:attrNameLst>
                                      </p:cBhvr>
                                      <p:to>
                                        <a:srgbClr val="F9D5A9"/>
                                      </p:to>
                                    </p:animClr>
                                    <p:set>
                                      <p:cBhvr>
                                        <p:cTn id="138" dur="5000" fill="hold"/>
                                        <p:tgtEl>
                                          <p:spTgt spid="20"/>
                                        </p:tgtEl>
                                        <p:attrNameLst>
                                          <p:attrName>fill.type</p:attrName>
                                        </p:attrNameLst>
                                      </p:cBhvr>
                                      <p:to>
                                        <p:strVal val="solid"/>
                                      </p:to>
                                    </p:set>
                                    <p:set>
                                      <p:cBhvr>
                                        <p:cTn id="139" dur="5000" fill="hold"/>
                                        <p:tgtEl>
                                          <p:spTgt spid="20"/>
                                        </p:tgtEl>
                                        <p:attrNameLst>
                                          <p:attrName>fill.on</p:attrName>
                                        </p:attrNameLst>
                                      </p:cBhvr>
                                      <p:to>
                                        <p:strVal val="true"/>
                                      </p:to>
                                    </p:set>
                                  </p:childTnLst>
                                </p:cTn>
                              </p:par>
                              <p:par>
                                <p:cTn id="140" presetID="23" presetClass="entr" presetSubtype="16" fill="hold" grpId="0"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p:cTn id="142" dur="5000" fill="hold"/>
                                        <p:tgtEl>
                                          <p:spTgt spid="21"/>
                                        </p:tgtEl>
                                        <p:attrNameLst>
                                          <p:attrName>ppt_w</p:attrName>
                                        </p:attrNameLst>
                                      </p:cBhvr>
                                      <p:tavLst>
                                        <p:tav tm="0">
                                          <p:val>
                                            <p:fltVal val="0"/>
                                          </p:val>
                                        </p:tav>
                                        <p:tav tm="100000">
                                          <p:val>
                                            <p:strVal val="#ppt_w"/>
                                          </p:val>
                                        </p:tav>
                                      </p:tavLst>
                                    </p:anim>
                                    <p:anim calcmode="lin" valueType="num">
                                      <p:cBhvr>
                                        <p:cTn id="143" dur="5000" fill="hold"/>
                                        <p:tgtEl>
                                          <p:spTgt spid="21"/>
                                        </p:tgtEl>
                                        <p:attrNameLst>
                                          <p:attrName>ppt_h</p:attrName>
                                        </p:attrNameLst>
                                      </p:cBhvr>
                                      <p:tavLst>
                                        <p:tav tm="0">
                                          <p:val>
                                            <p:fltVal val="0"/>
                                          </p:val>
                                        </p:tav>
                                        <p:tav tm="100000">
                                          <p:val>
                                            <p:strVal val="#ppt_h"/>
                                          </p:val>
                                        </p:tav>
                                      </p:tavLst>
                                    </p:anim>
                                  </p:childTnLst>
                                </p:cTn>
                              </p:par>
                              <p:par>
                                <p:cTn id="144" presetID="19" presetClass="emph" presetSubtype="0" fill="hold" grpId="1" nodeType="withEffect">
                                  <p:stCondLst>
                                    <p:cond delay="0"/>
                                  </p:stCondLst>
                                  <p:childTnLst>
                                    <p:animClr clrSpc="rgb" dir="cw">
                                      <p:cBhvr override="childStyle">
                                        <p:cTn id="145" dur="5000" fill="hold"/>
                                        <p:tgtEl>
                                          <p:spTgt spid="21"/>
                                        </p:tgtEl>
                                        <p:attrNameLst>
                                          <p:attrName>style.color</p:attrName>
                                        </p:attrNameLst>
                                      </p:cBhvr>
                                      <p:to>
                                        <a:srgbClr val="F9D5A9"/>
                                      </p:to>
                                    </p:animClr>
                                    <p:animClr clrSpc="rgb" dir="cw">
                                      <p:cBhvr>
                                        <p:cTn id="146" dur="5000" fill="hold"/>
                                        <p:tgtEl>
                                          <p:spTgt spid="21"/>
                                        </p:tgtEl>
                                        <p:attrNameLst>
                                          <p:attrName>fillcolor</p:attrName>
                                        </p:attrNameLst>
                                      </p:cBhvr>
                                      <p:to>
                                        <a:srgbClr val="F9D5A9"/>
                                      </p:to>
                                    </p:animClr>
                                    <p:set>
                                      <p:cBhvr>
                                        <p:cTn id="147" dur="5000" fill="hold"/>
                                        <p:tgtEl>
                                          <p:spTgt spid="21"/>
                                        </p:tgtEl>
                                        <p:attrNameLst>
                                          <p:attrName>fill.type</p:attrName>
                                        </p:attrNameLst>
                                      </p:cBhvr>
                                      <p:to>
                                        <p:strVal val="solid"/>
                                      </p:to>
                                    </p:set>
                                    <p:set>
                                      <p:cBhvr>
                                        <p:cTn id="148" dur="5000" fill="hold"/>
                                        <p:tgtEl>
                                          <p:spTgt spid="21"/>
                                        </p:tgtEl>
                                        <p:attrNameLst>
                                          <p:attrName>fill.on</p:attrName>
                                        </p:attrNameLst>
                                      </p:cBhvr>
                                      <p:to>
                                        <p:strVal val="true"/>
                                      </p:to>
                                    </p:set>
                                  </p:childTnLst>
                                </p:cTn>
                              </p:par>
                            </p:childTnLst>
                          </p:cTn>
                        </p:par>
                        <p:par>
                          <p:cTn id="149" fill="hold">
                            <p:stCondLst>
                              <p:cond delay="5000"/>
                            </p:stCondLst>
                            <p:childTnLst>
                              <p:par>
                                <p:cTn id="150" presetID="20" presetClass="exit" presetSubtype="0" fill="hold" grpId="2" nodeType="afterEffect">
                                  <p:stCondLst>
                                    <p:cond delay="0"/>
                                  </p:stCondLst>
                                  <p:childTnLst>
                                    <p:animEffect transition="out" filter="wedge">
                                      <p:cBhvr>
                                        <p:cTn id="151" dur="5000"/>
                                        <p:tgtEl>
                                          <p:spTgt spid="21"/>
                                        </p:tgtEl>
                                      </p:cBhvr>
                                    </p:animEffect>
                                    <p:set>
                                      <p:cBhvr>
                                        <p:cTn id="152" dur="1" fill="hold">
                                          <p:stCondLst>
                                            <p:cond delay="4999"/>
                                          </p:stCondLst>
                                        </p:cTn>
                                        <p:tgtEl>
                                          <p:spTgt spid="21"/>
                                        </p:tgtEl>
                                        <p:attrNameLst>
                                          <p:attrName>style.visibility</p:attrName>
                                        </p:attrNameLst>
                                      </p:cBhvr>
                                      <p:to>
                                        <p:strVal val="hidden"/>
                                      </p:to>
                                    </p:set>
                                  </p:childTnLst>
                                </p:cTn>
                              </p:par>
                              <p:par>
                                <p:cTn id="153" presetID="9" presetClass="exit" presetSubtype="0" fill="hold" grpId="2" nodeType="withEffect">
                                  <p:stCondLst>
                                    <p:cond delay="0"/>
                                  </p:stCondLst>
                                  <p:childTnLst>
                                    <p:animEffect transition="out" filter="dissolve">
                                      <p:cBhvr>
                                        <p:cTn id="154" dur="5000"/>
                                        <p:tgtEl>
                                          <p:spTgt spid="16"/>
                                        </p:tgtEl>
                                      </p:cBhvr>
                                    </p:animEffect>
                                    <p:set>
                                      <p:cBhvr>
                                        <p:cTn id="155" dur="1" fill="hold">
                                          <p:stCondLst>
                                            <p:cond delay="4999"/>
                                          </p:stCondLst>
                                        </p:cTn>
                                        <p:tgtEl>
                                          <p:spTgt spid="16"/>
                                        </p:tgtEl>
                                        <p:attrNameLst>
                                          <p:attrName>style.visibility</p:attrName>
                                        </p:attrNameLst>
                                      </p:cBhvr>
                                      <p:to>
                                        <p:strVal val="hidden"/>
                                      </p:to>
                                    </p:set>
                                  </p:childTnLst>
                                </p:cTn>
                              </p:par>
                              <p:par>
                                <p:cTn id="156" presetID="20" presetClass="exit" presetSubtype="0" fill="hold" grpId="2" nodeType="withEffect">
                                  <p:stCondLst>
                                    <p:cond delay="0"/>
                                  </p:stCondLst>
                                  <p:childTnLst>
                                    <p:animEffect transition="out" filter="wedge">
                                      <p:cBhvr>
                                        <p:cTn id="157" dur="5000"/>
                                        <p:tgtEl>
                                          <p:spTgt spid="19"/>
                                        </p:tgtEl>
                                      </p:cBhvr>
                                    </p:animEffect>
                                    <p:set>
                                      <p:cBhvr>
                                        <p:cTn id="158" dur="1" fill="hold">
                                          <p:stCondLst>
                                            <p:cond delay="4999"/>
                                          </p:stCondLst>
                                        </p:cTn>
                                        <p:tgtEl>
                                          <p:spTgt spid="19"/>
                                        </p:tgtEl>
                                        <p:attrNameLst>
                                          <p:attrName>style.visibility</p:attrName>
                                        </p:attrNameLst>
                                      </p:cBhvr>
                                      <p:to>
                                        <p:strVal val="hidden"/>
                                      </p:to>
                                    </p:set>
                                  </p:childTnLst>
                                </p:cTn>
                              </p:par>
                              <p:par>
                                <p:cTn id="159" presetID="9" presetClass="exit" presetSubtype="0" fill="hold" grpId="2" nodeType="withEffect">
                                  <p:stCondLst>
                                    <p:cond delay="0"/>
                                  </p:stCondLst>
                                  <p:childTnLst>
                                    <p:animEffect transition="out" filter="dissolve">
                                      <p:cBhvr>
                                        <p:cTn id="160" dur="5000"/>
                                        <p:tgtEl>
                                          <p:spTgt spid="7"/>
                                        </p:tgtEl>
                                      </p:cBhvr>
                                    </p:animEffect>
                                    <p:set>
                                      <p:cBhvr>
                                        <p:cTn id="161" dur="1" fill="hold">
                                          <p:stCondLst>
                                            <p:cond delay="4999"/>
                                          </p:stCondLst>
                                        </p:cTn>
                                        <p:tgtEl>
                                          <p:spTgt spid="7"/>
                                        </p:tgtEl>
                                        <p:attrNameLst>
                                          <p:attrName>style.visibility</p:attrName>
                                        </p:attrNameLst>
                                      </p:cBhvr>
                                      <p:to>
                                        <p:strVal val="hidden"/>
                                      </p:to>
                                    </p:set>
                                  </p:childTnLst>
                                </p:cTn>
                              </p:par>
                              <p:par>
                                <p:cTn id="162" presetID="9" presetClass="exit" presetSubtype="0" fill="hold" grpId="2" nodeType="withEffect">
                                  <p:stCondLst>
                                    <p:cond delay="0"/>
                                  </p:stCondLst>
                                  <p:childTnLst>
                                    <p:animEffect transition="out" filter="dissolve">
                                      <p:cBhvr>
                                        <p:cTn id="163" dur="5000"/>
                                        <p:tgtEl>
                                          <p:spTgt spid="17"/>
                                        </p:tgtEl>
                                      </p:cBhvr>
                                    </p:animEffect>
                                    <p:set>
                                      <p:cBhvr>
                                        <p:cTn id="164" dur="1" fill="hold">
                                          <p:stCondLst>
                                            <p:cond delay="4999"/>
                                          </p:stCondLst>
                                        </p:cTn>
                                        <p:tgtEl>
                                          <p:spTgt spid="17"/>
                                        </p:tgtEl>
                                        <p:attrNameLst>
                                          <p:attrName>style.visibility</p:attrName>
                                        </p:attrNameLst>
                                      </p:cBhvr>
                                      <p:to>
                                        <p:strVal val="hidden"/>
                                      </p:to>
                                    </p:set>
                                  </p:childTnLst>
                                </p:cTn>
                              </p:par>
                              <p:par>
                                <p:cTn id="165" presetID="9" presetClass="exit" presetSubtype="0" fill="hold" grpId="2" nodeType="withEffect">
                                  <p:stCondLst>
                                    <p:cond delay="0"/>
                                  </p:stCondLst>
                                  <p:childTnLst>
                                    <p:animEffect transition="out" filter="dissolve">
                                      <p:cBhvr>
                                        <p:cTn id="166" dur="5000"/>
                                        <p:tgtEl>
                                          <p:spTgt spid="4"/>
                                        </p:tgtEl>
                                      </p:cBhvr>
                                    </p:animEffect>
                                    <p:set>
                                      <p:cBhvr>
                                        <p:cTn id="167" dur="1" fill="hold">
                                          <p:stCondLst>
                                            <p:cond delay="4999"/>
                                          </p:stCondLst>
                                        </p:cTn>
                                        <p:tgtEl>
                                          <p:spTgt spid="4"/>
                                        </p:tgtEl>
                                        <p:attrNameLst>
                                          <p:attrName>style.visibility</p:attrName>
                                        </p:attrNameLst>
                                      </p:cBhvr>
                                      <p:to>
                                        <p:strVal val="hidden"/>
                                      </p:to>
                                    </p:set>
                                  </p:childTnLst>
                                </p:cTn>
                              </p:par>
                              <p:par>
                                <p:cTn id="168" presetID="20" presetClass="exit" presetSubtype="0" fill="hold" grpId="2" nodeType="withEffect">
                                  <p:stCondLst>
                                    <p:cond delay="0"/>
                                  </p:stCondLst>
                                  <p:childTnLst>
                                    <p:animEffect transition="out" filter="wedge">
                                      <p:cBhvr>
                                        <p:cTn id="169" dur="5000"/>
                                        <p:tgtEl>
                                          <p:spTgt spid="18"/>
                                        </p:tgtEl>
                                      </p:cBhvr>
                                    </p:animEffect>
                                    <p:set>
                                      <p:cBhvr>
                                        <p:cTn id="170" dur="1" fill="hold">
                                          <p:stCondLst>
                                            <p:cond delay="4999"/>
                                          </p:stCondLst>
                                        </p:cTn>
                                        <p:tgtEl>
                                          <p:spTgt spid="18"/>
                                        </p:tgtEl>
                                        <p:attrNameLst>
                                          <p:attrName>style.visibility</p:attrName>
                                        </p:attrNameLst>
                                      </p:cBhvr>
                                      <p:to>
                                        <p:strVal val="hidden"/>
                                      </p:to>
                                    </p:set>
                                  </p:childTnLst>
                                </p:cTn>
                              </p:par>
                              <p:par>
                                <p:cTn id="171" presetID="9" presetClass="exit" presetSubtype="0" fill="hold" grpId="2" nodeType="withEffect">
                                  <p:stCondLst>
                                    <p:cond delay="0"/>
                                  </p:stCondLst>
                                  <p:childTnLst>
                                    <p:animEffect transition="out" filter="dissolve">
                                      <p:cBhvr>
                                        <p:cTn id="172" dur="5000"/>
                                        <p:tgtEl>
                                          <p:spTgt spid="13"/>
                                        </p:tgtEl>
                                      </p:cBhvr>
                                    </p:animEffect>
                                    <p:set>
                                      <p:cBhvr>
                                        <p:cTn id="173" dur="1" fill="hold">
                                          <p:stCondLst>
                                            <p:cond delay="4999"/>
                                          </p:stCondLst>
                                        </p:cTn>
                                        <p:tgtEl>
                                          <p:spTgt spid="13"/>
                                        </p:tgtEl>
                                        <p:attrNameLst>
                                          <p:attrName>style.visibility</p:attrName>
                                        </p:attrNameLst>
                                      </p:cBhvr>
                                      <p:to>
                                        <p:strVal val="hidden"/>
                                      </p:to>
                                    </p:set>
                                  </p:childTnLst>
                                </p:cTn>
                              </p:par>
                              <p:par>
                                <p:cTn id="174" presetID="20" presetClass="exit" presetSubtype="0" fill="hold" grpId="2" nodeType="withEffect">
                                  <p:stCondLst>
                                    <p:cond delay="0"/>
                                  </p:stCondLst>
                                  <p:childTnLst>
                                    <p:animEffect transition="out" filter="wedge">
                                      <p:cBhvr>
                                        <p:cTn id="175" dur="5000"/>
                                        <p:tgtEl>
                                          <p:spTgt spid="20"/>
                                        </p:tgtEl>
                                      </p:cBhvr>
                                    </p:animEffect>
                                    <p:set>
                                      <p:cBhvr>
                                        <p:cTn id="176" dur="1" fill="hold">
                                          <p:stCondLst>
                                            <p:cond delay="4999"/>
                                          </p:stCondLst>
                                        </p:cTn>
                                        <p:tgtEl>
                                          <p:spTgt spid="20"/>
                                        </p:tgtEl>
                                        <p:attrNameLst>
                                          <p:attrName>style.visibility</p:attrName>
                                        </p:attrNameLst>
                                      </p:cBhvr>
                                      <p:to>
                                        <p:strVal val="hidden"/>
                                      </p:to>
                                    </p:set>
                                  </p:childTnLst>
                                </p:cTn>
                              </p:par>
                              <p:par>
                                <p:cTn id="177" presetID="9" presetClass="exit" presetSubtype="0" fill="hold" grpId="2" nodeType="withEffect">
                                  <p:stCondLst>
                                    <p:cond delay="0"/>
                                  </p:stCondLst>
                                  <p:childTnLst>
                                    <p:animEffect transition="out" filter="dissolve">
                                      <p:cBhvr>
                                        <p:cTn id="178" dur="5000"/>
                                        <p:tgtEl>
                                          <p:spTgt spid="6"/>
                                        </p:tgtEl>
                                      </p:cBhvr>
                                    </p:animEffect>
                                    <p:set>
                                      <p:cBhvr>
                                        <p:cTn id="179" dur="1" fill="hold">
                                          <p:stCondLst>
                                            <p:cond delay="4999"/>
                                          </p:stCondLst>
                                        </p:cTn>
                                        <p:tgtEl>
                                          <p:spTgt spid="6"/>
                                        </p:tgtEl>
                                        <p:attrNameLst>
                                          <p:attrName>style.visibility</p:attrName>
                                        </p:attrNameLst>
                                      </p:cBhvr>
                                      <p:to>
                                        <p:strVal val="hidden"/>
                                      </p:to>
                                    </p:set>
                                  </p:childTnLst>
                                </p:cTn>
                              </p:par>
                              <p:par>
                                <p:cTn id="180" presetID="9" presetClass="exit" presetSubtype="0" fill="hold" grpId="2" nodeType="withEffect">
                                  <p:stCondLst>
                                    <p:cond delay="0"/>
                                  </p:stCondLst>
                                  <p:childTnLst>
                                    <p:animEffect transition="out" filter="dissolve">
                                      <p:cBhvr>
                                        <p:cTn id="181" dur="5000"/>
                                        <p:tgtEl>
                                          <p:spTgt spid="5"/>
                                        </p:tgtEl>
                                      </p:cBhvr>
                                    </p:animEffect>
                                    <p:set>
                                      <p:cBhvr>
                                        <p:cTn id="182" dur="1" fill="hold">
                                          <p:stCondLst>
                                            <p:cond delay="4999"/>
                                          </p:stCondLst>
                                        </p:cTn>
                                        <p:tgtEl>
                                          <p:spTgt spid="5"/>
                                        </p:tgtEl>
                                        <p:attrNameLst>
                                          <p:attrName>style.visibility</p:attrName>
                                        </p:attrNameLst>
                                      </p:cBhvr>
                                      <p:to>
                                        <p:strVal val="hidden"/>
                                      </p:to>
                                    </p:set>
                                  </p:childTnLst>
                                </p:cTn>
                              </p:par>
                              <p:par>
                                <p:cTn id="183" presetID="9" presetClass="exit" presetSubtype="0" fill="hold" grpId="2" nodeType="withEffect">
                                  <p:stCondLst>
                                    <p:cond delay="0"/>
                                  </p:stCondLst>
                                  <p:childTnLst>
                                    <p:animEffect transition="out" filter="dissolve">
                                      <p:cBhvr>
                                        <p:cTn id="184" dur="5000"/>
                                        <p:tgtEl>
                                          <p:spTgt spid="8"/>
                                        </p:tgtEl>
                                      </p:cBhvr>
                                    </p:animEffect>
                                    <p:set>
                                      <p:cBhvr>
                                        <p:cTn id="185" dur="1" fill="hold">
                                          <p:stCondLst>
                                            <p:cond delay="4999"/>
                                          </p:stCondLst>
                                        </p:cTn>
                                        <p:tgtEl>
                                          <p:spTgt spid="8"/>
                                        </p:tgtEl>
                                        <p:attrNameLst>
                                          <p:attrName>style.visibility</p:attrName>
                                        </p:attrNameLst>
                                      </p:cBhvr>
                                      <p:to>
                                        <p:strVal val="hidden"/>
                                      </p:to>
                                    </p:set>
                                  </p:childTnLst>
                                </p:cTn>
                              </p:par>
                              <p:par>
                                <p:cTn id="186" presetID="9" presetClass="exit" presetSubtype="0" fill="hold" grpId="2" nodeType="withEffect">
                                  <p:stCondLst>
                                    <p:cond delay="0"/>
                                  </p:stCondLst>
                                  <p:childTnLst>
                                    <p:animEffect transition="out" filter="dissolve">
                                      <p:cBhvr>
                                        <p:cTn id="187" dur="5000"/>
                                        <p:tgtEl>
                                          <p:spTgt spid="9"/>
                                        </p:tgtEl>
                                      </p:cBhvr>
                                    </p:animEffect>
                                    <p:set>
                                      <p:cBhvr>
                                        <p:cTn id="188" dur="1" fill="hold">
                                          <p:stCondLst>
                                            <p:cond delay="4999"/>
                                          </p:stCondLst>
                                        </p:cTn>
                                        <p:tgtEl>
                                          <p:spTgt spid="9"/>
                                        </p:tgtEl>
                                        <p:attrNameLst>
                                          <p:attrName>style.visibility</p:attrName>
                                        </p:attrNameLst>
                                      </p:cBhvr>
                                      <p:to>
                                        <p:strVal val="hidden"/>
                                      </p:to>
                                    </p:set>
                                  </p:childTnLst>
                                </p:cTn>
                              </p:par>
                              <p:par>
                                <p:cTn id="189" presetID="9" presetClass="exit" presetSubtype="0" fill="hold" grpId="2" nodeType="withEffect">
                                  <p:stCondLst>
                                    <p:cond delay="0"/>
                                  </p:stCondLst>
                                  <p:childTnLst>
                                    <p:animEffect transition="out" filter="dissolve">
                                      <p:cBhvr>
                                        <p:cTn id="190" dur="5000"/>
                                        <p:tgtEl>
                                          <p:spTgt spid="10"/>
                                        </p:tgtEl>
                                      </p:cBhvr>
                                    </p:animEffect>
                                    <p:set>
                                      <p:cBhvr>
                                        <p:cTn id="191" dur="1" fill="hold">
                                          <p:stCondLst>
                                            <p:cond delay="4999"/>
                                          </p:stCondLst>
                                        </p:cTn>
                                        <p:tgtEl>
                                          <p:spTgt spid="10"/>
                                        </p:tgtEl>
                                        <p:attrNameLst>
                                          <p:attrName>style.visibility</p:attrName>
                                        </p:attrNameLst>
                                      </p:cBhvr>
                                      <p:to>
                                        <p:strVal val="hidden"/>
                                      </p:to>
                                    </p:set>
                                  </p:childTnLst>
                                </p:cTn>
                              </p:par>
                              <p:par>
                                <p:cTn id="192" presetID="9" presetClass="exit" presetSubtype="0" fill="hold" grpId="2" nodeType="withEffect">
                                  <p:stCondLst>
                                    <p:cond delay="0"/>
                                  </p:stCondLst>
                                  <p:childTnLst>
                                    <p:animEffect transition="out" filter="dissolve">
                                      <p:cBhvr>
                                        <p:cTn id="193" dur="5000"/>
                                        <p:tgtEl>
                                          <p:spTgt spid="11"/>
                                        </p:tgtEl>
                                      </p:cBhvr>
                                    </p:animEffect>
                                    <p:set>
                                      <p:cBhvr>
                                        <p:cTn id="194" dur="1" fill="hold">
                                          <p:stCondLst>
                                            <p:cond delay="4999"/>
                                          </p:stCondLst>
                                        </p:cTn>
                                        <p:tgtEl>
                                          <p:spTgt spid="11"/>
                                        </p:tgtEl>
                                        <p:attrNameLst>
                                          <p:attrName>style.visibility</p:attrName>
                                        </p:attrNameLst>
                                      </p:cBhvr>
                                      <p:to>
                                        <p:strVal val="hidden"/>
                                      </p:to>
                                    </p:set>
                                  </p:childTnLst>
                                </p:cTn>
                              </p:par>
                              <p:par>
                                <p:cTn id="195" presetID="9" presetClass="exit" presetSubtype="0" fill="hold" grpId="2" nodeType="withEffect">
                                  <p:stCondLst>
                                    <p:cond delay="0"/>
                                  </p:stCondLst>
                                  <p:childTnLst>
                                    <p:animEffect transition="out" filter="dissolve">
                                      <p:cBhvr>
                                        <p:cTn id="196" dur="5000"/>
                                        <p:tgtEl>
                                          <p:spTgt spid="12"/>
                                        </p:tgtEl>
                                      </p:cBhvr>
                                    </p:animEffect>
                                    <p:set>
                                      <p:cBhvr>
                                        <p:cTn id="197" dur="1" fill="hold">
                                          <p:stCondLst>
                                            <p:cond delay="4999"/>
                                          </p:stCondLst>
                                        </p:cTn>
                                        <p:tgtEl>
                                          <p:spTgt spid="12"/>
                                        </p:tgtEl>
                                        <p:attrNameLst>
                                          <p:attrName>style.visibility</p:attrName>
                                        </p:attrNameLst>
                                      </p:cBhvr>
                                      <p:to>
                                        <p:strVal val="hidden"/>
                                      </p:to>
                                    </p:set>
                                  </p:childTnLst>
                                </p:cTn>
                              </p:par>
                              <p:par>
                                <p:cTn id="198" presetID="17" presetClass="entr" presetSubtype="10" fill="hold" nodeType="withEffect">
                                  <p:stCondLst>
                                    <p:cond delay="0"/>
                                  </p:stCondLst>
                                  <p:childTnLst>
                                    <p:set>
                                      <p:cBhvr>
                                        <p:cTn id="199" dur="1" fill="hold">
                                          <p:stCondLst>
                                            <p:cond delay="0"/>
                                          </p:stCondLst>
                                        </p:cTn>
                                        <p:tgtEl>
                                          <p:spTgt spid="23"/>
                                        </p:tgtEl>
                                        <p:attrNameLst>
                                          <p:attrName>style.visibility</p:attrName>
                                        </p:attrNameLst>
                                      </p:cBhvr>
                                      <p:to>
                                        <p:strVal val="visible"/>
                                      </p:to>
                                    </p:set>
                                    <p:anim calcmode="lin" valueType="num">
                                      <p:cBhvr>
                                        <p:cTn id="200" dur="5000" fill="hold"/>
                                        <p:tgtEl>
                                          <p:spTgt spid="23"/>
                                        </p:tgtEl>
                                        <p:attrNameLst>
                                          <p:attrName>ppt_w</p:attrName>
                                        </p:attrNameLst>
                                      </p:cBhvr>
                                      <p:tavLst>
                                        <p:tav tm="0">
                                          <p:val>
                                            <p:fltVal val="0"/>
                                          </p:val>
                                        </p:tav>
                                        <p:tav tm="100000">
                                          <p:val>
                                            <p:strVal val="#ppt_w"/>
                                          </p:val>
                                        </p:tav>
                                      </p:tavLst>
                                    </p:anim>
                                    <p:anim calcmode="lin" valueType="num">
                                      <p:cBhvr>
                                        <p:cTn id="201" dur="5000" fill="hold"/>
                                        <p:tgtEl>
                                          <p:spTgt spid="2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https://www.laguiadelvaron.com/wp-content/uploads/2015/12/abue5-730x548.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
        <p:nvSpPr>
          <p:cNvPr id="58370" name="2 Subtítulo"/>
          <p:cNvSpPr>
            <a:spLocks noGrp="1"/>
          </p:cNvSpPr>
          <p:nvPr>
            <p:ph type="subTitle" idx="1"/>
          </p:nvPr>
        </p:nvSpPr>
        <p:spPr/>
        <p:txBody>
          <a:bodyPr/>
          <a:lstStyle/>
          <a:p>
            <a:pPr eaLnBrk="1" hangingPunct="1"/>
            <a:endParaRPr lang="es-ES" smtClean="0">
              <a:solidFill>
                <a:srgbClr val="898989"/>
              </a:solidFill>
            </a:endParaRPr>
          </a:p>
        </p:txBody>
      </p:sp>
      <p:sp>
        <p:nvSpPr>
          <p:cNvPr id="6" name="5 Rectángulo"/>
          <p:cNvSpPr/>
          <p:nvPr/>
        </p:nvSpPr>
        <p:spPr>
          <a:xfrm>
            <a:off x="0" y="0"/>
            <a:ext cx="1143000" cy="68580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2395" tIns="51198" rIns="102395" bIns="51198" anchor="ctr"/>
          <a:lstStyle/>
          <a:p>
            <a:pPr algn="ctr"/>
            <a:endParaRPr lang="es-ES">
              <a:solidFill>
                <a:srgbClr val="FFFFFF"/>
              </a:solidFill>
              <a:cs typeface="Arial" pitchFamily="34" charset="0"/>
            </a:endParaRPr>
          </a:p>
        </p:txBody>
      </p:sp>
      <p:sp>
        <p:nvSpPr>
          <p:cNvPr id="7" name="6 Rectángulo"/>
          <p:cNvSpPr/>
          <p:nvPr/>
        </p:nvSpPr>
        <p:spPr>
          <a:xfrm>
            <a:off x="1142999" y="0"/>
            <a:ext cx="1143000" cy="68580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2395" tIns="51198" rIns="102395" bIns="51198" anchor="ctr"/>
          <a:lstStyle/>
          <a:p>
            <a:pPr algn="ctr"/>
            <a:endParaRPr lang="es-ES">
              <a:solidFill>
                <a:srgbClr val="FFFFFF"/>
              </a:solidFill>
              <a:cs typeface="Arial" pitchFamily="34" charset="0"/>
            </a:endParaRPr>
          </a:p>
        </p:txBody>
      </p:sp>
      <p:sp>
        <p:nvSpPr>
          <p:cNvPr id="8" name="7 Rectángulo"/>
          <p:cNvSpPr/>
          <p:nvPr/>
        </p:nvSpPr>
        <p:spPr>
          <a:xfrm>
            <a:off x="2286000" y="0"/>
            <a:ext cx="1143000" cy="68580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2395" tIns="51198" rIns="102395" bIns="51198" anchor="ctr"/>
          <a:lstStyle/>
          <a:p>
            <a:pPr algn="ctr"/>
            <a:endParaRPr lang="es-ES">
              <a:solidFill>
                <a:srgbClr val="FFFFFF"/>
              </a:solidFill>
              <a:cs typeface="Arial" pitchFamily="34" charset="0"/>
            </a:endParaRPr>
          </a:p>
        </p:txBody>
      </p:sp>
      <p:sp>
        <p:nvSpPr>
          <p:cNvPr id="9" name="8 Rectángulo"/>
          <p:cNvSpPr/>
          <p:nvPr/>
        </p:nvSpPr>
        <p:spPr>
          <a:xfrm>
            <a:off x="3429000" y="0"/>
            <a:ext cx="1143000" cy="68580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2395" tIns="51198" rIns="102395" bIns="51198" anchor="ctr"/>
          <a:lstStyle/>
          <a:p>
            <a:pPr algn="ctr"/>
            <a:endParaRPr lang="es-ES">
              <a:solidFill>
                <a:srgbClr val="FFFFFF"/>
              </a:solidFill>
              <a:cs typeface="Arial" pitchFamily="34" charset="0"/>
            </a:endParaRPr>
          </a:p>
        </p:txBody>
      </p:sp>
      <p:sp>
        <p:nvSpPr>
          <p:cNvPr id="10" name="9 Rectángulo"/>
          <p:cNvSpPr/>
          <p:nvPr/>
        </p:nvSpPr>
        <p:spPr>
          <a:xfrm>
            <a:off x="4572000" y="0"/>
            <a:ext cx="1143000" cy="68580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2395" tIns="51198" rIns="102395" bIns="51198" anchor="ctr"/>
          <a:lstStyle/>
          <a:p>
            <a:pPr algn="ctr"/>
            <a:endParaRPr lang="es-ES">
              <a:solidFill>
                <a:srgbClr val="FFFFFF"/>
              </a:solidFill>
              <a:cs typeface="Arial" pitchFamily="34" charset="0"/>
            </a:endParaRPr>
          </a:p>
        </p:txBody>
      </p:sp>
      <p:sp>
        <p:nvSpPr>
          <p:cNvPr id="11" name="10 Rectángulo"/>
          <p:cNvSpPr/>
          <p:nvPr/>
        </p:nvSpPr>
        <p:spPr>
          <a:xfrm>
            <a:off x="5715000" y="0"/>
            <a:ext cx="1143000" cy="68580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2395" tIns="51198" rIns="102395" bIns="51198" anchor="ctr"/>
          <a:lstStyle/>
          <a:p>
            <a:pPr algn="ctr"/>
            <a:endParaRPr lang="es-ES">
              <a:solidFill>
                <a:srgbClr val="FFFFFF"/>
              </a:solidFill>
              <a:cs typeface="Arial" pitchFamily="34" charset="0"/>
            </a:endParaRPr>
          </a:p>
        </p:txBody>
      </p:sp>
      <p:sp>
        <p:nvSpPr>
          <p:cNvPr id="12" name="11 Rectángulo"/>
          <p:cNvSpPr/>
          <p:nvPr/>
        </p:nvSpPr>
        <p:spPr>
          <a:xfrm>
            <a:off x="6858001" y="0"/>
            <a:ext cx="1143000" cy="68580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2395" tIns="51198" rIns="102395" bIns="51198" anchor="ctr"/>
          <a:lstStyle/>
          <a:p>
            <a:pPr algn="ctr"/>
            <a:endParaRPr lang="es-ES">
              <a:solidFill>
                <a:srgbClr val="FFFFFF"/>
              </a:solidFill>
              <a:cs typeface="Arial" pitchFamily="34" charset="0"/>
            </a:endParaRPr>
          </a:p>
        </p:txBody>
      </p:sp>
      <p:sp>
        <p:nvSpPr>
          <p:cNvPr id="13" name="12 Rectángulo"/>
          <p:cNvSpPr/>
          <p:nvPr/>
        </p:nvSpPr>
        <p:spPr>
          <a:xfrm>
            <a:off x="8001000" y="0"/>
            <a:ext cx="1143000" cy="68580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2395" tIns="51198" rIns="102395" bIns="51198" anchor="ctr"/>
          <a:lstStyle/>
          <a:p>
            <a:pPr algn="ctr"/>
            <a:endParaRPr lang="es-ES">
              <a:solidFill>
                <a:srgbClr val="FFFFFF"/>
              </a:solidFill>
              <a:cs typeface="Arial" pitchFamily="34" charset="0"/>
            </a:endParaRPr>
          </a:p>
        </p:txBody>
      </p:sp>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0" fill="hold"/>
                                        <p:tgtEl>
                                          <p:spTgt spid="15"/>
                                        </p:tgtEl>
                                        <p:attrNameLst>
                                          <p:attrName>ppt_w</p:attrName>
                                        </p:attrNameLst>
                                      </p:cBhvr>
                                      <p:tavLst>
                                        <p:tav tm="0">
                                          <p:val>
                                            <p:fltVal val="0"/>
                                          </p:val>
                                        </p:tav>
                                        <p:tav tm="100000">
                                          <p:val>
                                            <p:strVal val="#ppt_w"/>
                                          </p:val>
                                        </p:tav>
                                      </p:tavLst>
                                    </p:anim>
                                    <p:anim calcmode="lin" valueType="num">
                                      <p:cBhvr>
                                        <p:cTn id="32" dur="5000" fill="hold"/>
                                        <p:tgtEl>
                                          <p:spTgt spid="1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static.donnamoderna.com/wp-content/uploads/2016/06/Emma-Moran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1 Cheurón"/>
          <p:cNvSpPr/>
          <p:nvPr/>
        </p:nvSpPr>
        <p:spPr>
          <a:xfrm rot="5400000">
            <a:off x="-607219" y="607220"/>
            <a:ext cx="3500438" cy="2285999"/>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solidFill>
                <a:schemeClr val="tx1"/>
              </a:solidFill>
            </a:endParaRPr>
          </a:p>
        </p:txBody>
      </p:sp>
      <p:sp>
        <p:nvSpPr>
          <p:cNvPr id="4" name="1 Cheurón"/>
          <p:cNvSpPr/>
          <p:nvPr/>
        </p:nvSpPr>
        <p:spPr>
          <a:xfrm rot="5400000">
            <a:off x="1678781" y="607220"/>
            <a:ext cx="3500438" cy="2285999"/>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solidFill>
                <a:schemeClr val="tx1"/>
              </a:solidFill>
            </a:endParaRPr>
          </a:p>
        </p:txBody>
      </p:sp>
      <p:sp>
        <p:nvSpPr>
          <p:cNvPr id="5" name="1 Cheurón"/>
          <p:cNvSpPr/>
          <p:nvPr/>
        </p:nvSpPr>
        <p:spPr>
          <a:xfrm rot="5400000">
            <a:off x="3964782" y="607220"/>
            <a:ext cx="3500438" cy="2285999"/>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solidFill>
                <a:schemeClr val="tx1"/>
              </a:solidFill>
            </a:endParaRPr>
          </a:p>
        </p:txBody>
      </p:sp>
      <p:sp>
        <p:nvSpPr>
          <p:cNvPr id="6" name="1 Cheurón"/>
          <p:cNvSpPr/>
          <p:nvPr/>
        </p:nvSpPr>
        <p:spPr>
          <a:xfrm rot="5400000">
            <a:off x="6250782" y="607220"/>
            <a:ext cx="3500438" cy="2285999"/>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solidFill>
                <a:schemeClr val="tx1"/>
              </a:solidFill>
            </a:endParaRPr>
          </a:p>
        </p:txBody>
      </p:sp>
      <p:sp>
        <p:nvSpPr>
          <p:cNvPr id="7" name="1 Cheurón"/>
          <p:cNvSpPr/>
          <p:nvPr/>
        </p:nvSpPr>
        <p:spPr>
          <a:xfrm rot="5400000" flipH="1" flipV="1">
            <a:off x="-607218" y="3964783"/>
            <a:ext cx="3500437" cy="2285999"/>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solidFill>
                <a:schemeClr val="tx1"/>
              </a:solidFill>
            </a:endParaRPr>
          </a:p>
        </p:txBody>
      </p:sp>
      <p:sp>
        <p:nvSpPr>
          <p:cNvPr id="8" name="1 Cheurón"/>
          <p:cNvSpPr/>
          <p:nvPr/>
        </p:nvSpPr>
        <p:spPr>
          <a:xfrm rot="5400000" flipH="1" flipV="1">
            <a:off x="1678782" y="3964783"/>
            <a:ext cx="3500437" cy="2285999"/>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solidFill>
                <a:schemeClr val="tx1"/>
              </a:solidFill>
            </a:endParaRPr>
          </a:p>
        </p:txBody>
      </p:sp>
      <p:sp>
        <p:nvSpPr>
          <p:cNvPr id="9" name="1 Cheurón"/>
          <p:cNvSpPr/>
          <p:nvPr/>
        </p:nvSpPr>
        <p:spPr>
          <a:xfrm rot="5400000" flipH="1" flipV="1">
            <a:off x="3964782" y="3964783"/>
            <a:ext cx="3500437" cy="2285999"/>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solidFill>
                <a:schemeClr val="tx1"/>
              </a:solidFill>
            </a:endParaRPr>
          </a:p>
        </p:txBody>
      </p:sp>
      <p:sp>
        <p:nvSpPr>
          <p:cNvPr id="10" name="1 Cheurón"/>
          <p:cNvSpPr/>
          <p:nvPr/>
        </p:nvSpPr>
        <p:spPr>
          <a:xfrm rot="5400000" flipH="1" flipV="1">
            <a:off x="6250781" y="3964783"/>
            <a:ext cx="3500437" cy="2285999"/>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1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4061" tIns="47031" rIns="94061" bIns="47031" anchor="ctr"/>
          <a:lstStyle/>
          <a:p>
            <a:pPr algn="ctr">
              <a:defRPr/>
            </a:pPr>
            <a:endParaRPr lang="es-ES" dirty="0">
              <a:solidFill>
                <a:schemeClr val="tx1"/>
              </a:solidFill>
            </a:endParaRPr>
          </a:p>
        </p:txBody>
      </p:sp>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plus(out)">
                                      <p:cBhvr>
                                        <p:cTn id="11" dur="4000"/>
                                        <p:tgtEl>
                                          <p:spTgt spid="3"/>
                                        </p:tgtEl>
                                      </p:cBhvr>
                                    </p:animEffec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4000"/>
                                        <p:tgtEl>
                                          <p:spTgt spid="4"/>
                                        </p:tgtEl>
                                      </p:cBhvr>
                                    </p:animEffect>
                                  </p:childTnLst>
                                </p:cTn>
                              </p:par>
                              <p:par>
                                <p:cTn id="19" presetID="2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4000" fill="hold"/>
                                        <p:tgtEl>
                                          <p:spTgt spid="5"/>
                                        </p:tgtEl>
                                        <p:attrNameLst>
                                          <p:attrName>ppt_w</p:attrName>
                                        </p:attrNameLst>
                                      </p:cBhvr>
                                      <p:tavLst>
                                        <p:tav tm="0">
                                          <p:val>
                                            <p:fltVal val="0"/>
                                          </p:val>
                                        </p:tav>
                                        <p:tav tm="100000">
                                          <p:val>
                                            <p:strVal val="#ppt_w"/>
                                          </p:val>
                                        </p:tav>
                                      </p:tavLst>
                                    </p:anim>
                                    <p:anim calcmode="lin" valueType="num">
                                      <p:cBhvr>
                                        <p:cTn id="22" dur="4000" fill="hold"/>
                                        <p:tgtEl>
                                          <p:spTgt spid="5"/>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plus(out)">
                                      <p:cBhvr>
                                        <p:cTn id="25" dur="4000"/>
                                        <p:tgtEl>
                                          <p:spTgt spid="5"/>
                                        </p:tgtEl>
                                      </p:cBhvr>
                                    </p:animEffect>
                                  </p:childTnLst>
                                </p:cTn>
                              </p:par>
                              <p:par>
                                <p:cTn id="26" presetID="23" presetClass="entr" presetSubtype="16"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4000" fill="hold"/>
                                        <p:tgtEl>
                                          <p:spTgt spid="6"/>
                                        </p:tgtEl>
                                        <p:attrNameLst>
                                          <p:attrName>ppt_w</p:attrName>
                                        </p:attrNameLst>
                                      </p:cBhvr>
                                      <p:tavLst>
                                        <p:tav tm="0">
                                          <p:val>
                                            <p:fltVal val="0"/>
                                          </p:val>
                                        </p:tav>
                                        <p:tav tm="100000">
                                          <p:val>
                                            <p:strVal val="#ppt_w"/>
                                          </p:val>
                                        </p:tav>
                                      </p:tavLst>
                                    </p:anim>
                                    <p:anim calcmode="lin" valueType="num">
                                      <p:cBhvr>
                                        <p:cTn id="29" dur="4000" fill="hold"/>
                                        <p:tgtEl>
                                          <p:spTgt spid="6"/>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plus(out)">
                                      <p:cBhvr>
                                        <p:cTn id="32" dur="4000"/>
                                        <p:tgtEl>
                                          <p:spTgt spid="6"/>
                                        </p:tgtEl>
                                      </p:cBhvr>
                                    </p:animEffect>
                                  </p:childTnLst>
                                </p:cTn>
                              </p:par>
                              <p:par>
                                <p:cTn id="33" presetID="23" presetClass="entr" presetSubtype="16"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4000" fill="hold"/>
                                        <p:tgtEl>
                                          <p:spTgt spid="7"/>
                                        </p:tgtEl>
                                        <p:attrNameLst>
                                          <p:attrName>ppt_w</p:attrName>
                                        </p:attrNameLst>
                                      </p:cBhvr>
                                      <p:tavLst>
                                        <p:tav tm="0">
                                          <p:val>
                                            <p:fltVal val="0"/>
                                          </p:val>
                                        </p:tav>
                                        <p:tav tm="100000">
                                          <p:val>
                                            <p:strVal val="#ppt_w"/>
                                          </p:val>
                                        </p:tav>
                                      </p:tavLst>
                                    </p:anim>
                                    <p:anim calcmode="lin" valueType="num">
                                      <p:cBhvr>
                                        <p:cTn id="36" dur="4000" fill="hold"/>
                                        <p:tgtEl>
                                          <p:spTgt spid="7"/>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plus(out)">
                                      <p:cBhvr>
                                        <p:cTn id="39" dur="4000"/>
                                        <p:tgtEl>
                                          <p:spTgt spid="7"/>
                                        </p:tgtEl>
                                      </p:cBhvr>
                                    </p:animEffect>
                                  </p:childTnLst>
                                </p:cTn>
                              </p:par>
                              <p:par>
                                <p:cTn id="40" presetID="23" presetClass="entr" presetSubtype="16"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4000" fill="hold"/>
                                        <p:tgtEl>
                                          <p:spTgt spid="8"/>
                                        </p:tgtEl>
                                        <p:attrNameLst>
                                          <p:attrName>ppt_w</p:attrName>
                                        </p:attrNameLst>
                                      </p:cBhvr>
                                      <p:tavLst>
                                        <p:tav tm="0">
                                          <p:val>
                                            <p:fltVal val="0"/>
                                          </p:val>
                                        </p:tav>
                                        <p:tav tm="100000">
                                          <p:val>
                                            <p:strVal val="#ppt_w"/>
                                          </p:val>
                                        </p:tav>
                                      </p:tavLst>
                                    </p:anim>
                                    <p:anim calcmode="lin" valueType="num">
                                      <p:cBhvr>
                                        <p:cTn id="43" dur="4000" fill="hold"/>
                                        <p:tgtEl>
                                          <p:spTgt spid="8"/>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plus(out)">
                                      <p:cBhvr>
                                        <p:cTn id="46" dur="4000"/>
                                        <p:tgtEl>
                                          <p:spTgt spid="8"/>
                                        </p:tgtEl>
                                      </p:cBhvr>
                                    </p:animEffect>
                                  </p:childTnLst>
                                </p:cTn>
                              </p:par>
                              <p:par>
                                <p:cTn id="47" presetID="23" presetClass="entr" presetSubtype="16"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4000" fill="hold"/>
                                        <p:tgtEl>
                                          <p:spTgt spid="9"/>
                                        </p:tgtEl>
                                        <p:attrNameLst>
                                          <p:attrName>ppt_w</p:attrName>
                                        </p:attrNameLst>
                                      </p:cBhvr>
                                      <p:tavLst>
                                        <p:tav tm="0">
                                          <p:val>
                                            <p:fltVal val="0"/>
                                          </p:val>
                                        </p:tav>
                                        <p:tav tm="100000">
                                          <p:val>
                                            <p:strVal val="#ppt_w"/>
                                          </p:val>
                                        </p:tav>
                                      </p:tavLst>
                                    </p:anim>
                                    <p:anim calcmode="lin" valueType="num">
                                      <p:cBhvr>
                                        <p:cTn id="50" dur="4000" fill="hold"/>
                                        <p:tgtEl>
                                          <p:spTgt spid="9"/>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plus(out)">
                                      <p:cBhvr>
                                        <p:cTn id="53" dur="4000"/>
                                        <p:tgtEl>
                                          <p:spTgt spid="9"/>
                                        </p:tgtEl>
                                      </p:cBhvr>
                                    </p:animEffect>
                                  </p:childTnLst>
                                </p:cTn>
                              </p:par>
                              <p:par>
                                <p:cTn id="54" presetID="23" presetClass="entr" presetSubtype="16" fill="hold" nodeType="with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4000" fill="hold"/>
                                        <p:tgtEl>
                                          <p:spTgt spid="10"/>
                                        </p:tgtEl>
                                        <p:attrNameLst>
                                          <p:attrName>ppt_w</p:attrName>
                                        </p:attrNameLst>
                                      </p:cBhvr>
                                      <p:tavLst>
                                        <p:tav tm="0">
                                          <p:val>
                                            <p:fltVal val="0"/>
                                          </p:val>
                                        </p:tav>
                                        <p:tav tm="100000">
                                          <p:val>
                                            <p:strVal val="#ppt_w"/>
                                          </p:val>
                                        </p:tav>
                                      </p:tavLst>
                                    </p:anim>
                                    <p:anim calcmode="lin" valueType="num">
                                      <p:cBhvr>
                                        <p:cTn id="57" dur="4000" fill="hold"/>
                                        <p:tgtEl>
                                          <p:spTgt spid="10"/>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out)">
                                      <p:cBhvr>
                                        <p:cTn id="60" dur="4000"/>
                                        <p:tgtEl>
                                          <p:spTgt spid="10"/>
                                        </p:tgtEl>
                                      </p:cBhvr>
                                    </p:animEffect>
                                  </p:childTnLst>
                                </p:cTn>
                              </p:par>
                              <p:par>
                                <p:cTn id="61" presetID="17" presetClass="exit" presetSubtype="1" fill="hold" nodeType="withEffect">
                                  <p:stCondLst>
                                    <p:cond delay="0"/>
                                  </p:stCondLst>
                                  <p:childTnLst>
                                    <p:anim calcmode="lin" valueType="num">
                                      <p:cBhvr>
                                        <p:cTn id="62" dur="4000"/>
                                        <p:tgtEl>
                                          <p:spTgt spid="4"/>
                                        </p:tgtEl>
                                        <p:attrNameLst>
                                          <p:attrName>ppt_x</p:attrName>
                                        </p:attrNameLst>
                                      </p:cBhvr>
                                      <p:tavLst>
                                        <p:tav tm="0">
                                          <p:val>
                                            <p:strVal val="ppt_x"/>
                                          </p:val>
                                        </p:tav>
                                        <p:tav tm="100000">
                                          <p:val>
                                            <p:strVal val="ppt_x"/>
                                          </p:val>
                                        </p:tav>
                                      </p:tavLst>
                                    </p:anim>
                                    <p:anim calcmode="lin" valueType="num">
                                      <p:cBhvr>
                                        <p:cTn id="63" dur="4000"/>
                                        <p:tgtEl>
                                          <p:spTgt spid="4"/>
                                        </p:tgtEl>
                                        <p:attrNameLst>
                                          <p:attrName>ppt_y</p:attrName>
                                        </p:attrNameLst>
                                      </p:cBhvr>
                                      <p:tavLst>
                                        <p:tav tm="0">
                                          <p:val>
                                            <p:strVal val="ppt_y"/>
                                          </p:val>
                                        </p:tav>
                                        <p:tav tm="100000">
                                          <p:val>
                                            <p:strVal val="ppt_y-ppt_h/2"/>
                                          </p:val>
                                        </p:tav>
                                      </p:tavLst>
                                    </p:anim>
                                    <p:anim calcmode="lin" valueType="num">
                                      <p:cBhvr>
                                        <p:cTn id="64" dur="4000"/>
                                        <p:tgtEl>
                                          <p:spTgt spid="4"/>
                                        </p:tgtEl>
                                        <p:attrNameLst>
                                          <p:attrName>ppt_w</p:attrName>
                                        </p:attrNameLst>
                                      </p:cBhvr>
                                      <p:tavLst>
                                        <p:tav tm="0">
                                          <p:val>
                                            <p:strVal val="ppt_w"/>
                                          </p:val>
                                        </p:tav>
                                        <p:tav tm="100000">
                                          <p:val>
                                            <p:strVal val="ppt_w"/>
                                          </p:val>
                                        </p:tav>
                                      </p:tavLst>
                                    </p:anim>
                                    <p:anim calcmode="lin" valueType="num">
                                      <p:cBhvr>
                                        <p:cTn id="65" dur="4000"/>
                                        <p:tgtEl>
                                          <p:spTgt spid="4"/>
                                        </p:tgtEl>
                                        <p:attrNameLst>
                                          <p:attrName>ppt_h</p:attrName>
                                        </p:attrNameLst>
                                      </p:cBhvr>
                                      <p:tavLst>
                                        <p:tav tm="0">
                                          <p:val>
                                            <p:strVal val="ppt_h"/>
                                          </p:val>
                                        </p:tav>
                                        <p:tav tm="100000">
                                          <p:val>
                                            <p:fltVal val="0"/>
                                          </p:val>
                                        </p:tav>
                                      </p:tavLst>
                                    </p:anim>
                                    <p:set>
                                      <p:cBhvr>
                                        <p:cTn id="66" dur="1" fill="hold">
                                          <p:stCondLst>
                                            <p:cond delay="3999"/>
                                          </p:stCondLst>
                                        </p:cTn>
                                        <p:tgtEl>
                                          <p:spTgt spid="4"/>
                                        </p:tgtEl>
                                        <p:attrNameLst>
                                          <p:attrName>style.visibility</p:attrName>
                                        </p:attrNameLst>
                                      </p:cBhvr>
                                      <p:to>
                                        <p:strVal val="hidden"/>
                                      </p:to>
                                    </p:set>
                                  </p:childTnLst>
                                </p:cTn>
                              </p:par>
                              <p:par>
                                <p:cTn id="67" presetID="17" presetClass="exit" presetSubtype="1" fill="hold" nodeType="withEffect">
                                  <p:stCondLst>
                                    <p:cond delay="0"/>
                                  </p:stCondLst>
                                  <p:childTnLst>
                                    <p:anim calcmode="lin" valueType="num">
                                      <p:cBhvr>
                                        <p:cTn id="68" dur="4000"/>
                                        <p:tgtEl>
                                          <p:spTgt spid="5"/>
                                        </p:tgtEl>
                                        <p:attrNameLst>
                                          <p:attrName>ppt_x</p:attrName>
                                        </p:attrNameLst>
                                      </p:cBhvr>
                                      <p:tavLst>
                                        <p:tav tm="0">
                                          <p:val>
                                            <p:strVal val="ppt_x"/>
                                          </p:val>
                                        </p:tav>
                                        <p:tav tm="100000">
                                          <p:val>
                                            <p:strVal val="ppt_x"/>
                                          </p:val>
                                        </p:tav>
                                      </p:tavLst>
                                    </p:anim>
                                    <p:anim calcmode="lin" valueType="num">
                                      <p:cBhvr>
                                        <p:cTn id="69" dur="4000"/>
                                        <p:tgtEl>
                                          <p:spTgt spid="5"/>
                                        </p:tgtEl>
                                        <p:attrNameLst>
                                          <p:attrName>ppt_y</p:attrName>
                                        </p:attrNameLst>
                                      </p:cBhvr>
                                      <p:tavLst>
                                        <p:tav tm="0">
                                          <p:val>
                                            <p:strVal val="ppt_y"/>
                                          </p:val>
                                        </p:tav>
                                        <p:tav tm="100000">
                                          <p:val>
                                            <p:strVal val="ppt_y-ppt_h/2"/>
                                          </p:val>
                                        </p:tav>
                                      </p:tavLst>
                                    </p:anim>
                                    <p:anim calcmode="lin" valueType="num">
                                      <p:cBhvr>
                                        <p:cTn id="70" dur="4000"/>
                                        <p:tgtEl>
                                          <p:spTgt spid="5"/>
                                        </p:tgtEl>
                                        <p:attrNameLst>
                                          <p:attrName>ppt_w</p:attrName>
                                        </p:attrNameLst>
                                      </p:cBhvr>
                                      <p:tavLst>
                                        <p:tav tm="0">
                                          <p:val>
                                            <p:strVal val="ppt_w"/>
                                          </p:val>
                                        </p:tav>
                                        <p:tav tm="100000">
                                          <p:val>
                                            <p:strVal val="ppt_w"/>
                                          </p:val>
                                        </p:tav>
                                      </p:tavLst>
                                    </p:anim>
                                    <p:anim calcmode="lin" valueType="num">
                                      <p:cBhvr>
                                        <p:cTn id="71" dur="4000"/>
                                        <p:tgtEl>
                                          <p:spTgt spid="5"/>
                                        </p:tgtEl>
                                        <p:attrNameLst>
                                          <p:attrName>ppt_h</p:attrName>
                                        </p:attrNameLst>
                                      </p:cBhvr>
                                      <p:tavLst>
                                        <p:tav tm="0">
                                          <p:val>
                                            <p:strVal val="ppt_h"/>
                                          </p:val>
                                        </p:tav>
                                        <p:tav tm="100000">
                                          <p:val>
                                            <p:fltVal val="0"/>
                                          </p:val>
                                        </p:tav>
                                      </p:tavLst>
                                    </p:anim>
                                    <p:set>
                                      <p:cBhvr>
                                        <p:cTn id="72" dur="1" fill="hold">
                                          <p:stCondLst>
                                            <p:cond delay="3999"/>
                                          </p:stCondLst>
                                        </p:cTn>
                                        <p:tgtEl>
                                          <p:spTgt spid="5"/>
                                        </p:tgtEl>
                                        <p:attrNameLst>
                                          <p:attrName>style.visibility</p:attrName>
                                        </p:attrNameLst>
                                      </p:cBhvr>
                                      <p:to>
                                        <p:strVal val="hidden"/>
                                      </p:to>
                                    </p:set>
                                  </p:childTnLst>
                                </p:cTn>
                              </p:par>
                              <p:par>
                                <p:cTn id="73" presetID="17" presetClass="exit" presetSubtype="1" fill="hold" nodeType="withEffect">
                                  <p:stCondLst>
                                    <p:cond delay="0"/>
                                  </p:stCondLst>
                                  <p:childTnLst>
                                    <p:anim calcmode="lin" valueType="num">
                                      <p:cBhvr>
                                        <p:cTn id="74" dur="4000"/>
                                        <p:tgtEl>
                                          <p:spTgt spid="6"/>
                                        </p:tgtEl>
                                        <p:attrNameLst>
                                          <p:attrName>ppt_x</p:attrName>
                                        </p:attrNameLst>
                                      </p:cBhvr>
                                      <p:tavLst>
                                        <p:tav tm="0">
                                          <p:val>
                                            <p:strVal val="ppt_x"/>
                                          </p:val>
                                        </p:tav>
                                        <p:tav tm="100000">
                                          <p:val>
                                            <p:strVal val="ppt_x"/>
                                          </p:val>
                                        </p:tav>
                                      </p:tavLst>
                                    </p:anim>
                                    <p:anim calcmode="lin" valueType="num">
                                      <p:cBhvr>
                                        <p:cTn id="75" dur="4000"/>
                                        <p:tgtEl>
                                          <p:spTgt spid="6"/>
                                        </p:tgtEl>
                                        <p:attrNameLst>
                                          <p:attrName>ppt_y</p:attrName>
                                        </p:attrNameLst>
                                      </p:cBhvr>
                                      <p:tavLst>
                                        <p:tav tm="0">
                                          <p:val>
                                            <p:strVal val="ppt_y"/>
                                          </p:val>
                                        </p:tav>
                                        <p:tav tm="100000">
                                          <p:val>
                                            <p:strVal val="ppt_y-ppt_h/2"/>
                                          </p:val>
                                        </p:tav>
                                      </p:tavLst>
                                    </p:anim>
                                    <p:anim calcmode="lin" valueType="num">
                                      <p:cBhvr>
                                        <p:cTn id="76" dur="4000"/>
                                        <p:tgtEl>
                                          <p:spTgt spid="6"/>
                                        </p:tgtEl>
                                        <p:attrNameLst>
                                          <p:attrName>ppt_w</p:attrName>
                                        </p:attrNameLst>
                                      </p:cBhvr>
                                      <p:tavLst>
                                        <p:tav tm="0">
                                          <p:val>
                                            <p:strVal val="ppt_w"/>
                                          </p:val>
                                        </p:tav>
                                        <p:tav tm="100000">
                                          <p:val>
                                            <p:strVal val="ppt_w"/>
                                          </p:val>
                                        </p:tav>
                                      </p:tavLst>
                                    </p:anim>
                                    <p:anim calcmode="lin" valueType="num">
                                      <p:cBhvr>
                                        <p:cTn id="77" dur="4000"/>
                                        <p:tgtEl>
                                          <p:spTgt spid="6"/>
                                        </p:tgtEl>
                                        <p:attrNameLst>
                                          <p:attrName>ppt_h</p:attrName>
                                        </p:attrNameLst>
                                      </p:cBhvr>
                                      <p:tavLst>
                                        <p:tav tm="0">
                                          <p:val>
                                            <p:strVal val="ppt_h"/>
                                          </p:val>
                                        </p:tav>
                                        <p:tav tm="100000">
                                          <p:val>
                                            <p:fltVal val="0"/>
                                          </p:val>
                                        </p:tav>
                                      </p:tavLst>
                                    </p:anim>
                                    <p:set>
                                      <p:cBhvr>
                                        <p:cTn id="78" dur="1" fill="hold">
                                          <p:stCondLst>
                                            <p:cond delay="3999"/>
                                          </p:stCondLst>
                                        </p:cTn>
                                        <p:tgtEl>
                                          <p:spTgt spid="6"/>
                                        </p:tgtEl>
                                        <p:attrNameLst>
                                          <p:attrName>style.visibility</p:attrName>
                                        </p:attrNameLst>
                                      </p:cBhvr>
                                      <p:to>
                                        <p:strVal val="hidden"/>
                                      </p:to>
                                    </p:set>
                                  </p:childTnLst>
                                </p:cTn>
                              </p:par>
                              <p:par>
                                <p:cTn id="79" presetID="17" presetClass="exit" presetSubtype="1" fill="hold" nodeType="withEffect">
                                  <p:stCondLst>
                                    <p:cond delay="0"/>
                                  </p:stCondLst>
                                  <p:childTnLst>
                                    <p:anim calcmode="lin" valueType="num">
                                      <p:cBhvr>
                                        <p:cTn id="80" dur="4000"/>
                                        <p:tgtEl>
                                          <p:spTgt spid="3"/>
                                        </p:tgtEl>
                                        <p:attrNameLst>
                                          <p:attrName>ppt_x</p:attrName>
                                        </p:attrNameLst>
                                      </p:cBhvr>
                                      <p:tavLst>
                                        <p:tav tm="0">
                                          <p:val>
                                            <p:strVal val="ppt_x"/>
                                          </p:val>
                                        </p:tav>
                                        <p:tav tm="100000">
                                          <p:val>
                                            <p:strVal val="ppt_x"/>
                                          </p:val>
                                        </p:tav>
                                      </p:tavLst>
                                    </p:anim>
                                    <p:anim calcmode="lin" valueType="num">
                                      <p:cBhvr>
                                        <p:cTn id="81" dur="4000"/>
                                        <p:tgtEl>
                                          <p:spTgt spid="3"/>
                                        </p:tgtEl>
                                        <p:attrNameLst>
                                          <p:attrName>ppt_y</p:attrName>
                                        </p:attrNameLst>
                                      </p:cBhvr>
                                      <p:tavLst>
                                        <p:tav tm="0">
                                          <p:val>
                                            <p:strVal val="ppt_y"/>
                                          </p:val>
                                        </p:tav>
                                        <p:tav tm="100000">
                                          <p:val>
                                            <p:strVal val="ppt_y-ppt_h/2"/>
                                          </p:val>
                                        </p:tav>
                                      </p:tavLst>
                                    </p:anim>
                                    <p:anim calcmode="lin" valueType="num">
                                      <p:cBhvr>
                                        <p:cTn id="82" dur="4000"/>
                                        <p:tgtEl>
                                          <p:spTgt spid="3"/>
                                        </p:tgtEl>
                                        <p:attrNameLst>
                                          <p:attrName>ppt_w</p:attrName>
                                        </p:attrNameLst>
                                      </p:cBhvr>
                                      <p:tavLst>
                                        <p:tav tm="0">
                                          <p:val>
                                            <p:strVal val="ppt_w"/>
                                          </p:val>
                                        </p:tav>
                                        <p:tav tm="100000">
                                          <p:val>
                                            <p:strVal val="ppt_w"/>
                                          </p:val>
                                        </p:tav>
                                      </p:tavLst>
                                    </p:anim>
                                    <p:anim calcmode="lin" valueType="num">
                                      <p:cBhvr>
                                        <p:cTn id="83" dur="4000"/>
                                        <p:tgtEl>
                                          <p:spTgt spid="3"/>
                                        </p:tgtEl>
                                        <p:attrNameLst>
                                          <p:attrName>ppt_h</p:attrName>
                                        </p:attrNameLst>
                                      </p:cBhvr>
                                      <p:tavLst>
                                        <p:tav tm="0">
                                          <p:val>
                                            <p:strVal val="ppt_h"/>
                                          </p:val>
                                        </p:tav>
                                        <p:tav tm="100000">
                                          <p:val>
                                            <p:fltVal val="0"/>
                                          </p:val>
                                        </p:tav>
                                      </p:tavLst>
                                    </p:anim>
                                    <p:set>
                                      <p:cBhvr>
                                        <p:cTn id="84" dur="1" fill="hold">
                                          <p:stCondLst>
                                            <p:cond delay="3999"/>
                                          </p:stCondLst>
                                        </p:cTn>
                                        <p:tgtEl>
                                          <p:spTgt spid="3"/>
                                        </p:tgtEl>
                                        <p:attrNameLst>
                                          <p:attrName>style.visibility</p:attrName>
                                        </p:attrNameLst>
                                      </p:cBhvr>
                                      <p:to>
                                        <p:strVal val="hidden"/>
                                      </p:to>
                                    </p:set>
                                  </p:childTnLst>
                                </p:cTn>
                              </p:par>
                              <p:par>
                                <p:cTn id="85" presetID="17" presetClass="exit" presetSubtype="4" fill="hold" nodeType="withEffect">
                                  <p:stCondLst>
                                    <p:cond delay="0"/>
                                  </p:stCondLst>
                                  <p:childTnLst>
                                    <p:anim calcmode="lin" valueType="num">
                                      <p:cBhvr>
                                        <p:cTn id="86" dur="4000"/>
                                        <p:tgtEl>
                                          <p:spTgt spid="7"/>
                                        </p:tgtEl>
                                        <p:attrNameLst>
                                          <p:attrName>ppt_x</p:attrName>
                                        </p:attrNameLst>
                                      </p:cBhvr>
                                      <p:tavLst>
                                        <p:tav tm="0">
                                          <p:val>
                                            <p:strVal val="ppt_x"/>
                                          </p:val>
                                        </p:tav>
                                        <p:tav tm="100000">
                                          <p:val>
                                            <p:strVal val="ppt_x"/>
                                          </p:val>
                                        </p:tav>
                                      </p:tavLst>
                                    </p:anim>
                                    <p:anim calcmode="lin" valueType="num">
                                      <p:cBhvr>
                                        <p:cTn id="87" dur="4000"/>
                                        <p:tgtEl>
                                          <p:spTgt spid="7"/>
                                        </p:tgtEl>
                                        <p:attrNameLst>
                                          <p:attrName>ppt_y</p:attrName>
                                        </p:attrNameLst>
                                      </p:cBhvr>
                                      <p:tavLst>
                                        <p:tav tm="0">
                                          <p:val>
                                            <p:strVal val="ppt_y"/>
                                          </p:val>
                                        </p:tav>
                                        <p:tav tm="100000">
                                          <p:val>
                                            <p:strVal val="ppt_y+ppt_h/2"/>
                                          </p:val>
                                        </p:tav>
                                      </p:tavLst>
                                    </p:anim>
                                    <p:anim calcmode="lin" valueType="num">
                                      <p:cBhvr>
                                        <p:cTn id="88" dur="4000"/>
                                        <p:tgtEl>
                                          <p:spTgt spid="7"/>
                                        </p:tgtEl>
                                        <p:attrNameLst>
                                          <p:attrName>ppt_w</p:attrName>
                                        </p:attrNameLst>
                                      </p:cBhvr>
                                      <p:tavLst>
                                        <p:tav tm="0">
                                          <p:val>
                                            <p:strVal val="ppt_w"/>
                                          </p:val>
                                        </p:tav>
                                        <p:tav tm="100000">
                                          <p:val>
                                            <p:strVal val="ppt_w"/>
                                          </p:val>
                                        </p:tav>
                                      </p:tavLst>
                                    </p:anim>
                                    <p:anim calcmode="lin" valueType="num">
                                      <p:cBhvr>
                                        <p:cTn id="89" dur="4000"/>
                                        <p:tgtEl>
                                          <p:spTgt spid="7"/>
                                        </p:tgtEl>
                                        <p:attrNameLst>
                                          <p:attrName>ppt_h</p:attrName>
                                        </p:attrNameLst>
                                      </p:cBhvr>
                                      <p:tavLst>
                                        <p:tav tm="0">
                                          <p:val>
                                            <p:strVal val="ppt_h"/>
                                          </p:val>
                                        </p:tav>
                                        <p:tav tm="100000">
                                          <p:val>
                                            <p:fltVal val="0"/>
                                          </p:val>
                                        </p:tav>
                                      </p:tavLst>
                                    </p:anim>
                                    <p:set>
                                      <p:cBhvr>
                                        <p:cTn id="90" dur="1" fill="hold">
                                          <p:stCondLst>
                                            <p:cond delay="3999"/>
                                          </p:stCondLst>
                                        </p:cTn>
                                        <p:tgtEl>
                                          <p:spTgt spid="7"/>
                                        </p:tgtEl>
                                        <p:attrNameLst>
                                          <p:attrName>style.visibility</p:attrName>
                                        </p:attrNameLst>
                                      </p:cBhvr>
                                      <p:to>
                                        <p:strVal val="hidden"/>
                                      </p:to>
                                    </p:set>
                                  </p:childTnLst>
                                </p:cTn>
                              </p:par>
                              <p:par>
                                <p:cTn id="91" presetID="17" presetClass="exit" presetSubtype="4" fill="hold" nodeType="withEffect">
                                  <p:stCondLst>
                                    <p:cond delay="0"/>
                                  </p:stCondLst>
                                  <p:childTnLst>
                                    <p:anim calcmode="lin" valueType="num">
                                      <p:cBhvr>
                                        <p:cTn id="92" dur="4000"/>
                                        <p:tgtEl>
                                          <p:spTgt spid="8"/>
                                        </p:tgtEl>
                                        <p:attrNameLst>
                                          <p:attrName>ppt_x</p:attrName>
                                        </p:attrNameLst>
                                      </p:cBhvr>
                                      <p:tavLst>
                                        <p:tav tm="0">
                                          <p:val>
                                            <p:strVal val="ppt_x"/>
                                          </p:val>
                                        </p:tav>
                                        <p:tav tm="100000">
                                          <p:val>
                                            <p:strVal val="ppt_x"/>
                                          </p:val>
                                        </p:tav>
                                      </p:tavLst>
                                    </p:anim>
                                    <p:anim calcmode="lin" valueType="num">
                                      <p:cBhvr>
                                        <p:cTn id="93" dur="4000"/>
                                        <p:tgtEl>
                                          <p:spTgt spid="8"/>
                                        </p:tgtEl>
                                        <p:attrNameLst>
                                          <p:attrName>ppt_y</p:attrName>
                                        </p:attrNameLst>
                                      </p:cBhvr>
                                      <p:tavLst>
                                        <p:tav tm="0">
                                          <p:val>
                                            <p:strVal val="ppt_y"/>
                                          </p:val>
                                        </p:tav>
                                        <p:tav tm="100000">
                                          <p:val>
                                            <p:strVal val="ppt_y+ppt_h/2"/>
                                          </p:val>
                                        </p:tav>
                                      </p:tavLst>
                                    </p:anim>
                                    <p:anim calcmode="lin" valueType="num">
                                      <p:cBhvr>
                                        <p:cTn id="94" dur="4000"/>
                                        <p:tgtEl>
                                          <p:spTgt spid="8"/>
                                        </p:tgtEl>
                                        <p:attrNameLst>
                                          <p:attrName>ppt_w</p:attrName>
                                        </p:attrNameLst>
                                      </p:cBhvr>
                                      <p:tavLst>
                                        <p:tav tm="0">
                                          <p:val>
                                            <p:strVal val="ppt_w"/>
                                          </p:val>
                                        </p:tav>
                                        <p:tav tm="100000">
                                          <p:val>
                                            <p:strVal val="ppt_w"/>
                                          </p:val>
                                        </p:tav>
                                      </p:tavLst>
                                    </p:anim>
                                    <p:anim calcmode="lin" valueType="num">
                                      <p:cBhvr>
                                        <p:cTn id="95" dur="4000"/>
                                        <p:tgtEl>
                                          <p:spTgt spid="8"/>
                                        </p:tgtEl>
                                        <p:attrNameLst>
                                          <p:attrName>ppt_h</p:attrName>
                                        </p:attrNameLst>
                                      </p:cBhvr>
                                      <p:tavLst>
                                        <p:tav tm="0">
                                          <p:val>
                                            <p:strVal val="ppt_h"/>
                                          </p:val>
                                        </p:tav>
                                        <p:tav tm="100000">
                                          <p:val>
                                            <p:fltVal val="0"/>
                                          </p:val>
                                        </p:tav>
                                      </p:tavLst>
                                    </p:anim>
                                    <p:set>
                                      <p:cBhvr>
                                        <p:cTn id="96" dur="1" fill="hold">
                                          <p:stCondLst>
                                            <p:cond delay="3999"/>
                                          </p:stCondLst>
                                        </p:cTn>
                                        <p:tgtEl>
                                          <p:spTgt spid="8"/>
                                        </p:tgtEl>
                                        <p:attrNameLst>
                                          <p:attrName>style.visibility</p:attrName>
                                        </p:attrNameLst>
                                      </p:cBhvr>
                                      <p:to>
                                        <p:strVal val="hidden"/>
                                      </p:to>
                                    </p:set>
                                  </p:childTnLst>
                                </p:cTn>
                              </p:par>
                              <p:par>
                                <p:cTn id="97" presetID="17" presetClass="exit" presetSubtype="4" fill="hold" nodeType="withEffect">
                                  <p:stCondLst>
                                    <p:cond delay="0"/>
                                  </p:stCondLst>
                                  <p:childTnLst>
                                    <p:anim calcmode="lin" valueType="num">
                                      <p:cBhvr>
                                        <p:cTn id="98" dur="4000"/>
                                        <p:tgtEl>
                                          <p:spTgt spid="9"/>
                                        </p:tgtEl>
                                        <p:attrNameLst>
                                          <p:attrName>ppt_x</p:attrName>
                                        </p:attrNameLst>
                                      </p:cBhvr>
                                      <p:tavLst>
                                        <p:tav tm="0">
                                          <p:val>
                                            <p:strVal val="ppt_x"/>
                                          </p:val>
                                        </p:tav>
                                        <p:tav tm="100000">
                                          <p:val>
                                            <p:strVal val="ppt_x"/>
                                          </p:val>
                                        </p:tav>
                                      </p:tavLst>
                                    </p:anim>
                                    <p:anim calcmode="lin" valueType="num">
                                      <p:cBhvr>
                                        <p:cTn id="99" dur="4000"/>
                                        <p:tgtEl>
                                          <p:spTgt spid="9"/>
                                        </p:tgtEl>
                                        <p:attrNameLst>
                                          <p:attrName>ppt_y</p:attrName>
                                        </p:attrNameLst>
                                      </p:cBhvr>
                                      <p:tavLst>
                                        <p:tav tm="0">
                                          <p:val>
                                            <p:strVal val="ppt_y"/>
                                          </p:val>
                                        </p:tav>
                                        <p:tav tm="100000">
                                          <p:val>
                                            <p:strVal val="ppt_y+ppt_h/2"/>
                                          </p:val>
                                        </p:tav>
                                      </p:tavLst>
                                    </p:anim>
                                    <p:anim calcmode="lin" valueType="num">
                                      <p:cBhvr>
                                        <p:cTn id="100" dur="4000"/>
                                        <p:tgtEl>
                                          <p:spTgt spid="9"/>
                                        </p:tgtEl>
                                        <p:attrNameLst>
                                          <p:attrName>ppt_w</p:attrName>
                                        </p:attrNameLst>
                                      </p:cBhvr>
                                      <p:tavLst>
                                        <p:tav tm="0">
                                          <p:val>
                                            <p:strVal val="ppt_w"/>
                                          </p:val>
                                        </p:tav>
                                        <p:tav tm="100000">
                                          <p:val>
                                            <p:strVal val="ppt_w"/>
                                          </p:val>
                                        </p:tav>
                                      </p:tavLst>
                                    </p:anim>
                                    <p:anim calcmode="lin" valueType="num">
                                      <p:cBhvr>
                                        <p:cTn id="101" dur="4000"/>
                                        <p:tgtEl>
                                          <p:spTgt spid="9"/>
                                        </p:tgtEl>
                                        <p:attrNameLst>
                                          <p:attrName>ppt_h</p:attrName>
                                        </p:attrNameLst>
                                      </p:cBhvr>
                                      <p:tavLst>
                                        <p:tav tm="0">
                                          <p:val>
                                            <p:strVal val="ppt_h"/>
                                          </p:val>
                                        </p:tav>
                                        <p:tav tm="100000">
                                          <p:val>
                                            <p:fltVal val="0"/>
                                          </p:val>
                                        </p:tav>
                                      </p:tavLst>
                                    </p:anim>
                                    <p:set>
                                      <p:cBhvr>
                                        <p:cTn id="102" dur="1" fill="hold">
                                          <p:stCondLst>
                                            <p:cond delay="3999"/>
                                          </p:stCondLst>
                                        </p:cTn>
                                        <p:tgtEl>
                                          <p:spTgt spid="9"/>
                                        </p:tgtEl>
                                        <p:attrNameLst>
                                          <p:attrName>style.visibility</p:attrName>
                                        </p:attrNameLst>
                                      </p:cBhvr>
                                      <p:to>
                                        <p:strVal val="hidden"/>
                                      </p:to>
                                    </p:set>
                                  </p:childTnLst>
                                </p:cTn>
                              </p:par>
                              <p:par>
                                <p:cTn id="103" presetID="17" presetClass="exit" presetSubtype="4" fill="hold" nodeType="withEffect">
                                  <p:stCondLst>
                                    <p:cond delay="0"/>
                                  </p:stCondLst>
                                  <p:childTnLst>
                                    <p:anim calcmode="lin" valueType="num">
                                      <p:cBhvr>
                                        <p:cTn id="104" dur="4000"/>
                                        <p:tgtEl>
                                          <p:spTgt spid="10"/>
                                        </p:tgtEl>
                                        <p:attrNameLst>
                                          <p:attrName>ppt_x</p:attrName>
                                        </p:attrNameLst>
                                      </p:cBhvr>
                                      <p:tavLst>
                                        <p:tav tm="0">
                                          <p:val>
                                            <p:strVal val="ppt_x"/>
                                          </p:val>
                                        </p:tav>
                                        <p:tav tm="100000">
                                          <p:val>
                                            <p:strVal val="ppt_x"/>
                                          </p:val>
                                        </p:tav>
                                      </p:tavLst>
                                    </p:anim>
                                    <p:anim calcmode="lin" valueType="num">
                                      <p:cBhvr>
                                        <p:cTn id="105" dur="4000"/>
                                        <p:tgtEl>
                                          <p:spTgt spid="10"/>
                                        </p:tgtEl>
                                        <p:attrNameLst>
                                          <p:attrName>ppt_y</p:attrName>
                                        </p:attrNameLst>
                                      </p:cBhvr>
                                      <p:tavLst>
                                        <p:tav tm="0">
                                          <p:val>
                                            <p:strVal val="ppt_y"/>
                                          </p:val>
                                        </p:tav>
                                        <p:tav tm="100000">
                                          <p:val>
                                            <p:strVal val="ppt_y+ppt_h/2"/>
                                          </p:val>
                                        </p:tav>
                                      </p:tavLst>
                                    </p:anim>
                                    <p:anim calcmode="lin" valueType="num">
                                      <p:cBhvr>
                                        <p:cTn id="106" dur="4000"/>
                                        <p:tgtEl>
                                          <p:spTgt spid="10"/>
                                        </p:tgtEl>
                                        <p:attrNameLst>
                                          <p:attrName>ppt_w</p:attrName>
                                        </p:attrNameLst>
                                      </p:cBhvr>
                                      <p:tavLst>
                                        <p:tav tm="0">
                                          <p:val>
                                            <p:strVal val="ppt_w"/>
                                          </p:val>
                                        </p:tav>
                                        <p:tav tm="100000">
                                          <p:val>
                                            <p:strVal val="ppt_w"/>
                                          </p:val>
                                        </p:tav>
                                      </p:tavLst>
                                    </p:anim>
                                    <p:anim calcmode="lin" valueType="num">
                                      <p:cBhvr>
                                        <p:cTn id="107" dur="4000"/>
                                        <p:tgtEl>
                                          <p:spTgt spid="10"/>
                                        </p:tgtEl>
                                        <p:attrNameLst>
                                          <p:attrName>ppt_h</p:attrName>
                                        </p:attrNameLst>
                                      </p:cBhvr>
                                      <p:tavLst>
                                        <p:tav tm="0">
                                          <p:val>
                                            <p:strVal val="ppt_h"/>
                                          </p:val>
                                        </p:tav>
                                        <p:tav tm="100000">
                                          <p:val>
                                            <p:fltVal val="0"/>
                                          </p:val>
                                        </p:tav>
                                      </p:tavLst>
                                    </p:anim>
                                    <p:set>
                                      <p:cBhvr>
                                        <p:cTn id="108" dur="1" fill="hold">
                                          <p:stCondLst>
                                            <p:cond delay="3999"/>
                                          </p:stCondLst>
                                        </p:cTn>
                                        <p:tgtEl>
                                          <p:spTgt spid="10"/>
                                        </p:tgtEl>
                                        <p:attrNameLst>
                                          <p:attrName>style.visibility</p:attrName>
                                        </p:attrNameLst>
                                      </p:cBhvr>
                                      <p:to>
                                        <p:strVal val="hidden"/>
                                      </p:to>
                                    </p:set>
                                  </p:childTnLst>
                                </p:cTn>
                              </p:par>
                              <p:par>
                                <p:cTn id="109" presetID="23" presetClass="entr" presetSubtype="16" fill="hold" nodeType="withEffect">
                                  <p:stCondLst>
                                    <p:cond delay="0"/>
                                  </p:stCondLst>
                                  <p:childTnLst>
                                    <p:set>
                                      <p:cBhvr>
                                        <p:cTn id="110" dur="1" fill="hold">
                                          <p:stCondLst>
                                            <p:cond delay="0"/>
                                          </p:stCondLst>
                                        </p:cTn>
                                        <p:tgtEl>
                                          <p:spTgt spid="12"/>
                                        </p:tgtEl>
                                        <p:attrNameLst>
                                          <p:attrName>style.visibility</p:attrName>
                                        </p:attrNameLst>
                                      </p:cBhvr>
                                      <p:to>
                                        <p:strVal val="visible"/>
                                      </p:to>
                                    </p:set>
                                    <p:anim calcmode="lin" valueType="num">
                                      <p:cBhvr>
                                        <p:cTn id="111" dur="3000" fill="hold"/>
                                        <p:tgtEl>
                                          <p:spTgt spid="12"/>
                                        </p:tgtEl>
                                        <p:attrNameLst>
                                          <p:attrName>ppt_w</p:attrName>
                                        </p:attrNameLst>
                                      </p:cBhvr>
                                      <p:tavLst>
                                        <p:tav tm="0">
                                          <p:val>
                                            <p:fltVal val="0"/>
                                          </p:val>
                                        </p:tav>
                                        <p:tav tm="100000">
                                          <p:val>
                                            <p:strVal val="#ppt_w"/>
                                          </p:val>
                                        </p:tav>
                                      </p:tavLst>
                                    </p:anim>
                                    <p:anim calcmode="lin" valueType="num">
                                      <p:cBhvr>
                                        <p:cTn id="112" dur="30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14400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94197" y="3394206"/>
            <a:ext cx="6858000" cy="69605"/>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5680199" y="3394206"/>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5"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5" y="6783316"/>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49601" y="5803927"/>
            <a:ext cx="602552" cy="684513"/>
          </a:xfrm>
          <a:prstGeom prst="rect">
            <a:avLst/>
          </a:prstGeom>
          <a:noFill/>
          <a:ln w="38100">
            <a:solidFill>
              <a:srgbClr val="1CDEF8"/>
            </a:solidFill>
            <a:miter lim="800000"/>
            <a:headEnd/>
            <a:tailEnd/>
          </a:ln>
        </p:spPr>
      </p:pic>
      <p:sp>
        <p:nvSpPr>
          <p:cNvPr id="19" name="18 Rectángulo"/>
          <p:cNvSpPr/>
          <p:nvPr/>
        </p:nvSpPr>
        <p:spPr>
          <a:xfrm>
            <a:off x="1980357" y="4572019"/>
            <a:ext cx="2692223" cy="900465"/>
          </a:xfrm>
          <a:prstGeom prst="rect">
            <a:avLst/>
          </a:prstGeom>
        </p:spPr>
        <p:txBody>
          <a:bodyPr wrap="square" lIns="68797" tIns="34398" rIns="68797" bIns="34398">
            <a:spAutoFit/>
          </a:bodyPr>
          <a:lstStyle/>
          <a:p>
            <a:pPr algn="ctr"/>
            <a:endParaRPr lang="es-ES" sz="5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44210" y="501226"/>
            <a:ext cx="2801253" cy="3146798"/>
          </a:xfrm>
          <a:prstGeom prst="rect">
            <a:avLst/>
          </a:prstGeom>
        </p:spPr>
        <p:txBody>
          <a:bodyPr wrap="none" lIns="68797" tIns="34398" rIns="68797" bIns="34398" fromWordArt="1">
            <a:prstTxWarp prst="textPlain">
              <a:avLst>
                <a:gd name="adj" fmla="val 46223"/>
              </a:avLst>
            </a:prstTxWarp>
          </a:bodyPr>
          <a:lstStyle/>
          <a:p>
            <a:pPr algn="ctr"/>
            <a:r>
              <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27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164916" y="925699"/>
            <a:ext cx="3498198" cy="4426596"/>
          </a:xfrm>
          <a:prstGeom prst="rect">
            <a:avLst/>
          </a:prstGeom>
          <a:noFill/>
          <a:ln w="38100">
            <a:noFill/>
            <a:miter lim="800000"/>
            <a:headEnd/>
            <a:tailEnd/>
          </a:ln>
          <a:effectLst/>
        </p:spPr>
        <p:txBody>
          <a:bodyPr wrap="square" lIns="86106" tIns="43053" rIns="86106" bIns="43053">
            <a:spAutoFit/>
          </a:bodyPr>
          <a:lstStyle/>
          <a:p>
            <a:pPr algn="ctr" defTabSz="861003" eaLnBrk="0" hangingPunct="0">
              <a:spcBef>
                <a:spcPct val="50000"/>
              </a:spcBef>
            </a:pPr>
            <a:endParaRPr lang="fr-FR" sz="3400" dirty="0">
              <a:solidFill>
                <a:srgbClr val="FFFF00"/>
              </a:solidFill>
              <a:latin typeface="Comic Sans MS" pitchFamily="66" charset="0"/>
            </a:endParaRPr>
          </a:p>
          <a:p>
            <a:pPr algn="ctr" defTabSz="861003" eaLnBrk="0" hangingPunct="0">
              <a:spcBef>
                <a:spcPct val="50000"/>
              </a:spcBef>
            </a:pPr>
            <a:r>
              <a:rPr lang="fr-FR" sz="3400" b="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Comic Sans MS" pitchFamily="66" charset="0"/>
              </a:rPr>
              <a:t>Hoy</a:t>
            </a:r>
            <a:r>
              <a:rPr lang="fr-FR" sz="34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Comic Sans MS" pitchFamily="66" charset="0"/>
              </a:rPr>
              <a:t> es </a:t>
            </a:r>
            <a:fld id="{547A8F08-4E97-4815-9C23-5989351D5EDB}" type="datetime2">
              <a:rPr lang="es-ES_tradnl" sz="3400" b="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Comic Sans MS" pitchFamily="66" charset="0"/>
              </a:rPr>
              <a:pPr algn="ctr" defTabSz="861003" eaLnBrk="0" hangingPunct="0">
                <a:spcBef>
                  <a:spcPct val="50000"/>
                </a:spcBef>
              </a:pPr>
              <a:t>domingo, 14 de agosto de 2016</a:t>
            </a:fld>
            <a:endParaRPr lang="es-ES" sz="34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Comic Sans MS" pitchFamily="66" charset="0"/>
            </a:endParaRPr>
          </a:p>
          <a:p>
            <a:pPr algn="ctr" defTabSz="861003" eaLnBrk="0" hangingPunct="0">
              <a:spcBef>
                <a:spcPct val="50000"/>
              </a:spcBef>
            </a:pPr>
            <a:r>
              <a:rPr lang="fr-FR" sz="3000" b="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Comic Sans MS" pitchFamily="66" charset="0"/>
              </a:rPr>
              <a:t>Ahora</a:t>
            </a:r>
            <a:r>
              <a:rPr lang="fr-FR" sz="30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Comic Sans MS" pitchFamily="66" charset="0"/>
              </a:rPr>
              <a:t> </a:t>
            </a:r>
            <a:r>
              <a:rPr lang="fr-FR" sz="3000" b="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Comic Sans MS" pitchFamily="66" charset="0"/>
              </a:rPr>
              <a:t>mismo</a:t>
            </a:r>
            <a:r>
              <a:rPr lang="fr-FR" sz="30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Comic Sans MS" pitchFamily="66" charset="0"/>
              </a:rPr>
              <a:t> son las </a:t>
            </a:r>
            <a:fld id="{D4F074C5-9B07-4D47-A00C-C4AC33E005FE}" type="datetime10">
              <a:rPr lang="fr-FR" sz="3000" b="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Comic Sans MS" pitchFamily="66" charset="0"/>
              </a:rPr>
              <a:pPr algn="ctr" defTabSz="861003" eaLnBrk="0" hangingPunct="0">
                <a:spcBef>
                  <a:spcPct val="50000"/>
                </a:spcBef>
              </a:pPr>
              <a:t>17:14</a:t>
            </a:fld>
            <a:r>
              <a:rPr lang="fr-FR" sz="30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Comic Sans MS" pitchFamily="66" charset="0"/>
              </a:rPr>
              <a:t> h.</a:t>
            </a:r>
          </a:p>
          <a:p>
            <a:pPr algn="ctr" defTabSz="861003" eaLnBrk="0" hangingPunct="0">
              <a:spcBef>
                <a:spcPct val="50000"/>
              </a:spcBef>
            </a:pPr>
            <a:endParaRPr lang="fr-FR" sz="3000" dirty="0">
              <a:solidFill>
                <a:srgbClr val="FFFF00"/>
              </a:solidFill>
              <a:latin typeface="Comic Sans MS" pitchFamily="66"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268080" y="5611366"/>
            <a:ext cx="2008837" cy="934064"/>
          </a:xfrm>
          <a:prstGeom prst="rect">
            <a:avLst/>
          </a:prstGeom>
          <a:noFill/>
        </p:spPr>
      </p:pic>
    </p:spTree>
  </p:cSld>
  <p:clrMapOvr>
    <a:masterClrMapping/>
  </p:clrMapOvr>
  <p:transition spd="slow" advTm="1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2" presetClass="emph" presetSubtype="0" repeatCount="indefinite" fill="hold" grpId="1" nodeType="withEffect">
                                  <p:stCondLst>
                                    <p:cond delay="0"/>
                                  </p:stCondLst>
                                  <p:childTnLst>
                                    <p:animClr clrSpc="hsl" dir="cw">
                                      <p:cBhvr override="childStyle">
                                        <p:cTn id="9" dur="2000" fill="hold"/>
                                        <p:tgtEl>
                                          <p:spTgt spid="22"/>
                                        </p:tgtEl>
                                        <p:attrNameLst>
                                          <p:attrName>style.color</p:attrName>
                                        </p:attrNameLst>
                                      </p:cBhvr>
                                      <p:by>
                                        <p:hsl h="-7200000" s="0" l="0"/>
                                      </p:by>
                                    </p:animClr>
                                    <p:animClr clrSpc="hsl" dir="cw">
                                      <p:cBhvr>
                                        <p:cTn id="10" dur="2000" fill="hold"/>
                                        <p:tgtEl>
                                          <p:spTgt spid="22"/>
                                        </p:tgtEl>
                                        <p:attrNameLst>
                                          <p:attrName>fillcolor</p:attrName>
                                        </p:attrNameLst>
                                      </p:cBhvr>
                                      <p:by>
                                        <p:hsl h="-7200000" s="0" l="0"/>
                                      </p:by>
                                    </p:animClr>
                                    <p:animClr clrSpc="hsl" dir="cw">
                                      <p:cBhvr>
                                        <p:cTn id="11" dur="2000" fill="hold"/>
                                        <p:tgtEl>
                                          <p:spTgt spid="22"/>
                                        </p:tgtEl>
                                        <p:attrNameLst>
                                          <p:attrName>stroke.color</p:attrName>
                                        </p:attrNameLst>
                                      </p:cBhvr>
                                      <p:by>
                                        <p:hsl h="-7200000" s="0" l="0"/>
                                      </p:by>
                                    </p:animClr>
                                    <p:set>
                                      <p:cBhvr>
                                        <p:cTn id="12" dur="2000" fill="hold"/>
                                        <p:tgtEl>
                                          <p:spTgt spid="22"/>
                                        </p:tgtEl>
                                        <p:attrNameLst>
                                          <p:attrName>fill.type</p:attrName>
                                        </p:attrNameLst>
                                      </p:cBhvr>
                                      <p:to>
                                        <p:strVal val="solid"/>
                                      </p:to>
                                    </p:set>
                                  </p:childTnLst>
                                </p:cTn>
                              </p:par>
                              <p:par>
                                <p:cTn id="13" presetID="42" presetClass="entr"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2000"/>
                                        <p:tgtEl>
                                          <p:spTgt spid="22"/>
                                        </p:tgtEl>
                                      </p:cBhvr>
                                    </p:animEffect>
                                    <p:anim calcmode="lin" valueType="num">
                                      <p:cBhvr>
                                        <p:cTn id="16" dur="2000" fill="hold"/>
                                        <p:tgtEl>
                                          <p:spTgt spid="22"/>
                                        </p:tgtEl>
                                        <p:attrNameLst>
                                          <p:attrName>ppt_x</p:attrName>
                                        </p:attrNameLst>
                                      </p:cBhvr>
                                      <p:tavLst>
                                        <p:tav tm="0">
                                          <p:val>
                                            <p:strVal val="#ppt_x"/>
                                          </p:val>
                                        </p:tav>
                                        <p:tav tm="100000">
                                          <p:val>
                                            <p:strVal val="#ppt_x"/>
                                          </p:val>
                                        </p:tav>
                                      </p:tavLst>
                                    </p:anim>
                                    <p:anim calcmode="lin" valueType="num">
                                      <p:cBhvr>
                                        <p:cTn id="17" dur="2000" fill="hold"/>
                                        <p:tgtEl>
                                          <p:spTgt spid="22"/>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12" presetClass="entr" presetSubtype="1" fill="hold" grpId="0" nodeType="afterEffect">
                                  <p:stCondLst>
                                    <p:cond delay="0"/>
                                  </p:stCondLst>
                                  <p:iterate type="lt">
                                    <p:tmPct val="10000"/>
                                  </p:iterate>
                                  <p:childTnLst>
                                    <p:set>
                                      <p:cBhvr>
                                        <p:cTn id="20" dur="1" fill="hold">
                                          <p:stCondLst>
                                            <p:cond delay="0"/>
                                          </p:stCondLst>
                                        </p:cTn>
                                        <p:tgtEl>
                                          <p:spTgt spid="12"/>
                                        </p:tgtEl>
                                        <p:attrNameLst>
                                          <p:attrName>style.visibility</p:attrName>
                                        </p:attrNameLst>
                                      </p:cBhvr>
                                      <p:to>
                                        <p:strVal val="visible"/>
                                      </p:to>
                                    </p:set>
                                    <p:animEffect transition="in" filter="slide(fromTop)">
                                      <p:cBhvr>
                                        <p:cTn id="21"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MMA MORAN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EMMA MORANO-</Template>
  <TotalTime>1</TotalTime>
  <Words>474</Words>
  <Application>Microsoft Office PowerPoint</Application>
  <PresentationFormat>Presentación en pantalla (4:3)</PresentationFormat>
  <Paragraphs>28</Paragraphs>
  <Slides>35</Slides>
  <Notes>0</Notes>
  <HiddenSlides>0</HiddenSlides>
  <MMClips>0</MMClips>
  <ScaleCrop>false</ScaleCrop>
  <HeadingPairs>
    <vt:vector size="4" baseType="variant">
      <vt:variant>
        <vt:lpstr>Tema</vt:lpstr>
      </vt:variant>
      <vt:variant>
        <vt:i4>3</vt:i4>
      </vt:variant>
      <vt:variant>
        <vt:lpstr>Títulos de diapositiva</vt:lpstr>
      </vt:variant>
      <vt:variant>
        <vt:i4>35</vt:i4>
      </vt:variant>
    </vt:vector>
  </HeadingPairs>
  <TitlesOfParts>
    <vt:vector size="38" baseType="lpstr">
      <vt:lpstr>EMMA MORANO-</vt:lpstr>
      <vt:lpstr>1_Tema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2016-08-14T15:12:52Z</dcterms:created>
  <dcterms:modified xsi:type="dcterms:W3CDTF">2016-08-14T15:14:52Z</dcterms:modified>
</cp:coreProperties>
</file>