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57" r:id="rId13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rBJi5cFmRZ9CTr3qp42bRg==" hashData="PVtHf7cLpxCLSLtACOa6jk2BJcIsQzJvW/vrSUdUHf4rWR61UqKykMBDUGFnfjiO9OVA5usnH/QDnYtRCKMavQ=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97" autoAdjust="0"/>
    <p:restoredTop sz="94660"/>
  </p:normalViewPr>
  <p:slideViewPr>
    <p:cSldViewPr snapToGrid="0">
      <p:cViewPr varScale="1">
        <p:scale>
          <a:sx n="97" d="100"/>
          <a:sy n="97" d="100"/>
        </p:scale>
        <p:origin x="246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A3A52-C81A-4DBE-AA07-475F012164DF}" type="datetimeFigureOut">
              <a:rPr lang="es-CO" smtClean="0"/>
              <a:t>30/01/2014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8C3E4-DC53-4D26-895A-8EE1C4CD407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7905589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10" advClick="0" advTm="13000"/>
    </mc:Choice>
    <mc:Fallback>
      <p:transition advClick="0" advTm="13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A3A52-C81A-4DBE-AA07-475F012164DF}" type="datetimeFigureOut">
              <a:rPr lang="es-CO" smtClean="0"/>
              <a:t>30/01/2014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8C3E4-DC53-4D26-895A-8EE1C4CD407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6623282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10" advClick="0" advTm="13000"/>
    </mc:Choice>
    <mc:Fallback>
      <p:transition advClick="0" advTm="13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A3A52-C81A-4DBE-AA07-475F012164DF}" type="datetimeFigureOut">
              <a:rPr lang="es-CO" smtClean="0"/>
              <a:t>30/01/2014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8C3E4-DC53-4D26-895A-8EE1C4CD407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223450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10" advClick="0" advTm="13000"/>
    </mc:Choice>
    <mc:Fallback>
      <p:transition advClick="0" advTm="13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A3A52-C81A-4DBE-AA07-475F012164DF}" type="datetimeFigureOut">
              <a:rPr lang="es-CO" smtClean="0"/>
              <a:t>30/01/2014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8C3E4-DC53-4D26-895A-8EE1C4CD407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8703929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10" advClick="0" advTm="13000"/>
    </mc:Choice>
    <mc:Fallback>
      <p:transition advClick="0" advTm="13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A3A52-C81A-4DBE-AA07-475F012164DF}" type="datetimeFigureOut">
              <a:rPr lang="es-CO" smtClean="0"/>
              <a:t>30/01/2014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8C3E4-DC53-4D26-895A-8EE1C4CD407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167797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10" advClick="0" advTm="13000"/>
    </mc:Choice>
    <mc:Fallback>
      <p:transition advClick="0" advTm="13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A3A52-C81A-4DBE-AA07-475F012164DF}" type="datetimeFigureOut">
              <a:rPr lang="es-CO" smtClean="0"/>
              <a:t>30/01/2014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8C3E4-DC53-4D26-895A-8EE1C4CD407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0537418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10" advClick="0" advTm="13000"/>
    </mc:Choice>
    <mc:Fallback>
      <p:transition advClick="0" advTm="13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A3A52-C81A-4DBE-AA07-475F012164DF}" type="datetimeFigureOut">
              <a:rPr lang="es-CO" smtClean="0"/>
              <a:t>30/01/2014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8C3E4-DC53-4D26-895A-8EE1C4CD407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65507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10" advClick="0" advTm="13000"/>
    </mc:Choice>
    <mc:Fallback>
      <p:transition advClick="0" advTm="13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A3A52-C81A-4DBE-AA07-475F012164DF}" type="datetimeFigureOut">
              <a:rPr lang="es-CO" smtClean="0"/>
              <a:t>30/01/2014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8C3E4-DC53-4D26-895A-8EE1C4CD407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986156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10" advClick="0" advTm="13000"/>
    </mc:Choice>
    <mc:Fallback>
      <p:transition advClick="0" advTm="13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A3A52-C81A-4DBE-AA07-475F012164DF}" type="datetimeFigureOut">
              <a:rPr lang="es-CO" smtClean="0"/>
              <a:t>30/01/2014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8C3E4-DC53-4D26-895A-8EE1C4CD407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999495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10" advClick="0" advTm="13000"/>
    </mc:Choice>
    <mc:Fallback>
      <p:transition advClick="0" advTm="13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A3A52-C81A-4DBE-AA07-475F012164DF}" type="datetimeFigureOut">
              <a:rPr lang="es-CO" smtClean="0"/>
              <a:t>30/01/2014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8C3E4-DC53-4D26-895A-8EE1C4CD407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8217682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10" advClick="0" advTm="13000"/>
    </mc:Choice>
    <mc:Fallback>
      <p:transition advClick="0" advTm="13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4A3A52-C81A-4DBE-AA07-475F012164DF}" type="datetimeFigureOut">
              <a:rPr lang="es-CO" smtClean="0"/>
              <a:t>30/01/2014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48C3E4-DC53-4D26-895A-8EE1C4CD407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720971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10" advClick="0" advTm="13000"/>
    </mc:Choice>
    <mc:Fallback>
      <p:transition advClick="0" advTm="13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4A3A52-C81A-4DBE-AA07-475F012164DF}" type="datetimeFigureOut">
              <a:rPr lang="es-CO" smtClean="0"/>
              <a:t>30/01/2014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48C3E4-DC53-4D26-895A-8EE1C4CD4078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5369049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p14:dur="110" advClick="0" advTm="13000"/>
    </mc:Choice>
    <mc:Fallback>
      <p:transition advClick="0" advTm="13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3.jpg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4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5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CO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pic>
        <p:nvPicPr>
          <p:cNvPr id="5" name="Bette Midler-The Wind Beneath My Wings (lyrics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  <p:pic>
        <p:nvPicPr>
          <p:cNvPr id="6" name="Bette Midler-The Wind Beneath My Wings (lyrics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763729"/>
            <a:ext cx="2792361" cy="20942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81605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10" advClick="0" advTm="13000"/>
    </mc:Choice>
    <mc:Fallback>
      <p:transition advClick="0" advTm="1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numSld="999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6659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10" advClick="0" advTm="13000"/>
    </mc:Choice>
    <mc:Fallback>
      <p:transition advClick="0" advTm="1300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07221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10" advClick="0" advTm="13000"/>
    </mc:Choice>
    <mc:Fallback>
      <p:transition advClick="0" advTm="1300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13565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10" advClick="0" advTm="13000"/>
    </mc:Choice>
    <mc:Fallback>
      <p:transition advClick="0" advTm="1300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74729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10" advClick="0" advTm="13000"/>
    </mc:Choice>
    <mc:Fallback>
      <p:transition advClick="0" advTm="1300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5170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10" advClick="0" advTm="13000"/>
    </mc:Choice>
    <mc:Fallback>
      <p:transition advClick="0" advTm="1300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38426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10" advClick="0" advTm="13000"/>
    </mc:Choice>
    <mc:Fallback>
      <p:transition advClick="0" advTm="1300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20910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10" advClick="0" advTm="13000"/>
    </mc:Choice>
    <mc:Fallback>
      <p:transition advClick="0" advTm="1300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9925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10" advClick="0" advTm="13000"/>
    </mc:Choice>
    <mc:Fallback>
      <p:transition advClick="0" advTm="1300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03898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10" advClick="0" advTm="13000"/>
    </mc:Choice>
    <mc:Fallback>
      <p:transition advClick="0" advTm="1300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08576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10" advClick="0" advTm="13000"/>
    </mc:Choice>
    <mc:Fallback>
      <p:transition advClick="0" advTm="1300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152400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676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1828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5715000" y="2209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CO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1524000" y="5486400"/>
            <a:ext cx="914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anose="020E0802020502020306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00" y="4572000"/>
            <a:ext cx="2540000" cy="113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2438400" y="2590801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6553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anose="020B0604020202020204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2438400" y="2895601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anose="020E0802020502020306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6553200" y="2895601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anose="020E0802020502020306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2438400" y="3352801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anose="020B0604020202020204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676400" y="2362201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anose="020E0802020502020306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10" advClick="0" advTm="13000"/>
    </mc:Choice>
    <mc:Fallback>
      <p:transition advClick="0" advTm="13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</TotalTime>
  <Words>60</Words>
  <Application>Microsoft Office PowerPoint</Application>
  <PresentationFormat>Panorámica</PresentationFormat>
  <Paragraphs>28</Paragraphs>
  <Slides>12</Slides>
  <Notes>0</Notes>
  <HiddenSlides>0</HiddenSlides>
  <MMClips>2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12</vt:i4>
      </vt:variant>
    </vt:vector>
  </HeadingPairs>
  <TitlesOfParts>
    <vt:vector size="17" baseType="lpstr">
      <vt:lpstr>Arial</vt:lpstr>
      <vt:lpstr>Berlin Sans FB Demi</vt:lpstr>
      <vt:lpstr>Calibri</vt:lpstr>
      <vt:lpstr>Calibri Light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Carlos Velez</dc:creator>
  <cp:lastModifiedBy>Carlos Velez</cp:lastModifiedBy>
  <cp:revision>1</cp:revision>
  <dcterms:created xsi:type="dcterms:W3CDTF">2014-01-30T13:00:58Z</dcterms:created>
  <dcterms:modified xsi:type="dcterms:W3CDTF">2014-01-30T13:53:09Z</dcterms:modified>
</cp:coreProperties>
</file>