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rebuchet MS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Kwb0BN/JsKFMQIKLAN0vQ==" hashData="mWV59nq+W5ZlNj+v0eMQ/RfJCnYgYz7hjSmTDAJxDG6B9MFKEp8l8kAd33aTiP2eaNH2AqcbjYIdf8eD0VBaq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478B"/>
    <a:srgbClr val="1C1D38"/>
    <a:srgbClr val="797ABD"/>
    <a:srgbClr val="001C46"/>
    <a:srgbClr val="0066FF"/>
    <a:srgbClr val="333200"/>
    <a:srgbClr val="703800"/>
    <a:srgbClr val="FFB061"/>
    <a:srgbClr val="4846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74" y="84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DB91A-BA57-44AC-A0A7-700A441AC5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4FB35-280B-4639-9141-373EE0E5CC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73AA4-975F-461F-B79E-539276C1B8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64434-7C72-4B34-B83F-942D577087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A196F-C8D9-4FFC-AAD7-F73C3D9A4F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F2357-6DAF-438A-B6F5-9008C850B7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59568-8A3E-4B65-BE6E-DE50CCC58C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8293F-8766-40E8-844A-8A6F1A609B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36FBD-CFDE-48A2-A973-80D484427D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A462F1-7D6C-4775-B615-EEA39F3BD1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F57E0-94CE-4714-8482-493EF70C242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P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07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5F847F2A-034A-4331-8C19-4754BEC9391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algn="l"/>
            <a:endParaRPr lang="es-ES" altLang="es-PE" b="0" smtClean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616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fonditos.com/includes/imagen.php?ruta=/wallpapers/1024x768/05716.jpg&amp;nombre=camino_a_casa-1024x768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agenesfotos.com/wp-content/2010/02/jesucristo-3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a-los-pies-de-cristo-(roby)/" TargetMode="External"/><Relationship Id="rId13" Type="http://schemas.openxmlformats.org/officeDocument/2006/relationships/hyperlink" Target="http://www.mispps.com/reflexion/te-pido-la-paz-(roby)/" TargetMode="External"/><Relationship Id="rId3" Type="http://schemas.openxmlformats.org/officeDocument/2006/relationships/hyperlink" Target="http://www.mispps.com/reflexion/musical-cristiano-sumergeme/" TargetMode="External"/><Relationship Id="rId7" Type="http://schemas.openxmlformats.org/officeDocument/2006/relationships/hyperlink" Target="http://www.mispps.com/dedicatorias-41/muevete-en-mi-(roby)/msg99036/" TargetMode="External"/><Relationship Id="rId12" Type="http://schemas.openxmlformats.org/officeDocument/2006/relationships/hyperlink" Target="http://www.mispps.com/dedicatorias-41/levantate-senor-(roby)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spps.com/reflexion/sendas-dios-hara/" TargetMode="External"/><Relationship Id="rId11" Type="http://schemas.openxmlformats.org/officeDocument/2006/relationships/hyperlink" Target="http://www.mispps.com/reflexion/que-seria-de-mi-(roby)-22394/" TargetMode="External"/><Relationship Id="rId5" Type="http://schemas.openxmlformats.org/officeDocument/2006/relationships/hyperlink" Target="http://www.mispps.com/reflexion/los-que-esperan-en-el-senor-tendran-nuevas-fuerzas-(roby)/" TargetMode="External"/><Relationship Id="rId10" Type="http://schemas.openxmlformats.org/officeDocument/2006/relationships/hyperlink" Target="http://www.mispps.com/dedicatorias-41/te-amo-(roby)/" TargetMode="External"/><Relationship Id="rId4" Type="http://schemas.openxmlformats.org/officeDocument/2006/relationships/hyperlink" Target="http://www.mispps.com/reflexion/melodia-cristiana-la-cosecha/" TargetMode="External"/><Relationship Id="rId9" Type="http://schemas.openxmlformats.org/officeDocument/2006/relationships/hyperlink" Target="http://www.mispps.com/reflexion/paz-en-la-tormenta-(roby)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67" name="Picture 19" descr="jesus_livingwater-1280x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068" name="WordArt 20"/>
          <p:cNvSpPr>
            <a:spLocks noChangeArrowheads="1" noChangeShapeType="1" noTextEdit="1"/>
          </p:cNvSpPr>
          <p:nvPr/>
        </p:nvSpPr>
        <p:spPr bwMode="auto">
          <a:xfrm>
            <a:off x="1042989" y="735806"/>
            <a:ext cx="7019925" cy="5286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  <a:scene3d>
              <a:camera prst="obliqueBottomLeft"/>
              <a:lightRig rig="threePt" dir="t"/>
            </a:scene3d>
            <a:sp3d extrusionH="76200">
              <a:extrusionClr>
                <a:srgbClr val="45478B"/>
              </a:extrusionClr>
            </a:sp3d>
          </a:bodyPr>
          <a:lstStyle/>
          <a:p>
            <a:r>
              <a:rPr lang="es-ES" sz="4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797ABD"/>
                </a:solidFill>
                <a:effectLst>
                  <a:glow rad="76200">
                    <a:srgbClr val="45478B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EL SEÑOR ES MI PASTOR</a:t>
            </a:r>
            <a:endParaRPr lang="en-US" sz="4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rgbClr val="797ABD"/>
              </a:solidFill>
              <a:effectLst>
                <a:glow rad="76200">
                  <a:srgbClr val="45478B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sp>
        <p:nvSpPr>
          <p:cNvPr id="7" name="15 CuadroTexto"/>
          <p:cNvSpPr txBox="1"/>
          <p:nvPr/>
        </p:nvSpPr>
        <p:spPr>
          <a:xfrm>
            <a:off x="275068" y="4049577"/>
            <a:ext cx="608705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45478B"/>
              </a:extrusionClr>
            </a:sp3d>
          </a:bodyPr>
          <a:lstStyle/>
          <a:p>
            <a:pPr algn="l"/>
            <a:r>
              <a:rPr lang="es-ES" sz="2800" b="1" i="1" dirty="0" smtClean="0">
                <a:solidFill>
                  <a:srgbClr val="797ABD"/>
                </a:solidFill>
                <a:effectLst>
                  <a:glow rad="76200">
                    <a:srgbClr val="45478B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Canta: Juan Carlos Alvarado</a:t>
            </a:r>
            <a:endParaRPr lang="en-US" sz="2800" b="1" i="1" dirty="0">
              <a:solidFill>
                <a:srgbClr val="797ABD"/>
              </a:solidFill>
              <a:effectLst>
                <a:glow rad="76200">
                  <a:srgbClr val="45478B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advClick="0" advTm="15500">
    <p:sndAc>
      <p:stSnd>
        <p:snd r:embed="rId2" name="El Señor es mi Pas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 descr="wallpaper_102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707904" y="932773"/>
            <a:ext cx="4680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4C26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4C26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 es mi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4C26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 </a:t>
            </a:r>
            <a:endParaRPr lang="es-ES" sz="2800" dirty="0">
              <a:solidFill>
                <a:srgbClr val="FFB061"/>
              </a:solidFill>
              <a:effectLst>
                <a:glow rad="76200">
                  <a:srgbClr val="4C26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707904" y="1635646"/>
            <a:ext cx="48249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4C26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4C26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  <p:pic>
        <p:nvPicPr>
          <p:cNvPr id="4111" name="Picture 15" descr="Jesús dor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8172"/>
            <a:ext cx="5219700" cy="13430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0" y="0"/>
            <a:ext cx="9144000" cy="5143500"/>
          </a:xfrm>
          <a:prstGeom prst="rect">
            <a:avLst/>
          </a:prstGeom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231492" y="268181"/>
            <a:ext cx="46085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6400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0000"/>
                </a:solidFill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 es mi P</a:t>
            </a:r>
            <a:r>
              <a:rPr lang="es-ES" sz="2800" dirty="0" smtClean="0">
                <a:solidFill>
                  <a:srgbClr val="FF0000"/>
                </a:solidFill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astor</a:t>
            </a:r>
            <a:r>
              <a:rPr lang="es-ES" sz="2800" dirty="0" smtClean="0"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endParaRPr lang="es-ES" sz="2800" dirty="0">
              <a:effectLst>
                <a:glow rad="76200">
                  <a:srgbClr val="6400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15763" y="797972"/>
            <a:ext cx="87124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6400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0000"/>
                </a:solidFill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 pastos delicados </a:t>
            </a:r>
            <a:r>
              <a:rPr lang="es-ES" sz="2800" dirty="0" smtClean="0">
                <a:solidFill>
                  <a:srgbClr val="FF0000"/>
                </a:solidFill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ÉL </a:t>
            </a:r>
            <a:r>
              <a:rPr lang="es-ES" sz="2800" dirty="0">
                <a:solidFill>
                  <a:srgbClr val="FF0000"/>
                </a:solidFill>
                <a:effectLst>
                  <a:glow rad="76200">
                    <a:srgbClr val="6400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 hará descansar </a:t>
            </a: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beach_and_sea_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11560" y="564134"/>
            <a:ext cx="792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0355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66CCFF"/>
                </a:solidFill>
                <a:effectLst>
                  <a:glow rad="76200">
                    <a:srgbClr val="00355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Junto a aguas de reposo me pastoreará 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087611" y="1156119"/>
            <a:ext cx="49687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0355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66CCFF"/>
                </a:solidFill>
                <a:effectLst>
                  <a:glow rad="76200">
                    <a:srgbClr val="00355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Confortará mi alma </a:t>
            </a:r>
          </a:p>
        </p:txBody>
      </p:sp>
      <p:pic>
        <p:nvPicPr>
          <p:cNvPr id="6158" name="Picture 14" descr="Dios te am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4" y="3598069"/>
            <a:ext cx="5705475" cy="61793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6" name="Picture 18" descr="paisaj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115616" y="627534"/>
            <a:ext cx="7056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02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02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 guiará por sendas de justicia 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547664" y="1347614"/>
            <a:ext cx="64094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02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02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Por amor de su nombre </a:t>
            </a:r>
          </a:p>
        </p:txBody>
      </p:sp>
    </p:spTree>
  </p:cSld>
  <p:clrMapOvr>
    <a:masterClrMapping/>
  </p:clrMapOvr>
  <p:transition advClick="0" advTm="1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Espíritu Santo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283968" y="1563638"/>
            <a:ext cx="4465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635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3635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 es mi </a:t>
            </a:r>
            <a:r>
              <a:rPr lang="es-ES" sz="2800" dirty="0" smtClean="0">
                <a:solidFill>
                  <a:srgbClr val="FFFF00"/>
                </a:solidFill>
                <a:effectLst>
                  <a:glow rad="76200">
                    <a:srgbClr val="3635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 </a:t>
            </a:r>
            <a:endParaRPr lang="es-ES" sz="2800" dirty="0">
              <a:solidFill>
                <a:srgbClr val="FFFF00"/>
              </a:solidFill>
              <a:effectLst>
                <a:glow rad="76200">
                  <a:srgbClr val="3635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427984" y="2283718"/>
            <a:ext cx="42484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635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3635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imagen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334065" y="1006079"/>
            <a:ext cx="2016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341304" y="2667327"/>
            <a:ext cx="38157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160434" y="1836703"/>
            <a:ext cx="31974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 mi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 </a:t>
            </a:r>
            <a:endParaRPr lang="es-ES" sz="2800" dirty="0">
              <a:solidFill>
                <a:srgbClr val="FFB061"/>
              </a:solidFill>
              <a:effectLst>
                <a:glow rad="76200">
                  <a:srgbClr val="542A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990833" y="1006079"/>
            <a:ext cx="25915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(el Señor)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084168" y="1836703"/>
            <a:ext cx="295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(es mi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</a:t>
            </a: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 </a:t>
            </a:r>
          </a:p>
        </p:txBody>
      </p:sp>
    </p:spTree>
  </p:cSld>
  <p:clrMapOvr>
    <a:masterClrMapping/>
  </p:clrMapOvr>
  <p:transition advClick="0" advTm="1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6" grpId="0"/>
      <p:bldP spid="10247" grpId="0"/>
      <p:bldP spid="102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708"/>
            <a:ext cx="9193343" cy="5171256"/>
          </a:xfrm>
          <a:prstGeom prst="rect">
            <a:avLst/>
          </a:prstGeom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528716" y="2851577"/>
            <a:ext cx="54721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 pastos delicados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ÉL </a:t>
            </a: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 hará descansar 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139952" y="946077"/>
            <a:ext cx="23762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6300192" y="909447"/>
            <a:ext cx="21245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(el Señor)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3504171" y="1841127"/>
            <a:ext cx="27363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 mi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 </a:t>
            </a:r>
            <a:endParaRPr lang="es-ES" sz="2800" dirty="0">
              <a:solidFill>
                <a:srgbClr val="FFB061"/>
              </a:solidFill>
              <a:effectLst>
                <a:glow rad="76200">
                  <a:srgbClr val="542A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6084168" y="1841127"/>
            <a:ext cx="2916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542A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(es mi </a:t>
            </a:r>
            <a:r>
              <a:rPr lang="es-ES" sz="2800" dirty="0" smtClean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</a:t>
            </a:r>
            <a:r>
              <a:rPr lang="es-ES" sz="2800" dirty="0">
                <a:solidFill>
                  <a:srgbClr val="FFB061"/>
                </a:solidFill>
                <a:effectLst>
                  <a:glow rad="76200">
                    <a:srgbClr val="542A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 </a:t>
            </a: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3" grpId="0"/>
      <p:bldP spid="9224" grpId="0"/>
      <p:bldP spid="9225" grpId="0"/>
      <p:bldP spid="92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waterfall_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419872" y="1347614"/>
            <a:ext cx="56166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D451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92D050"/>
                </a:solidFill>
                <a:effectLst>
                  <a:glow rad="76200">
                    <a:srgbClr val="2D451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Junto a aguas de reposo me pastoreará 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779912" y="2715765"/>
            <a:ext cx="48965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D451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92D050"/>
                </a:solidFill>
                <a:effectLst>
                  <a:glow rad="76200">
                    <a:srgbClr val="2D451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Confortará mi alma </a:t>
            </a: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2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67544" y="699542"/>
            <a:ext cx="67682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4A4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4A4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 guiará por sendas de justicia 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131840" y="1563638"/>
            <a:ext cx="48961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4A4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4A4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Por amor de su nombre </a:t>
            </a:r>
          </a:p>
        </p:txBody>
      </p:sp>
    </p:spTree>
  </p:cSld>
  <p:clrMapOvr>
    <a:masterClrMapping/>
  </p:clrMapOvr>
  <p:transition advClick="0" advTm="1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8" name="Picture 16" descr="flor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61043"/>
            <a:ext cx="9252520" cy="5204543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518409" y="3881418"/>
            <a:ext cx="3563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3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342326" y="2546458"/>
            <a:ext cx="21617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3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El Señor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6169738" y="2546458"/>
            <a:ext cx="23042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3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(el Señor)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242600" y="3207176"/>
            <a:ext cx="28803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3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 mi </a:t>
            </a:r>
            <a:r>
              <a:rPr lang="es-ES" sz="2800" dirty="0" smtClean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 </a:t>
            </a:r>
            <a:endParaRPr lang="es-ES" sz="2800" dirty="0">
              <a:solidFill>
                <a:schemeClr val="bg1"/>
              </a:solidFill>
              <a:effectLst>
                <a:glow rad="76200">
                  <a:srgbClr val="333333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6012160" y="3207176"/>
            <a:ext cx="29570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333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(es mi </a:t>
            </a:r>
            <a:r>
              <a:rPr lang="es-ES" sz="2800" dirty="0" smtClean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Pastor</a:t>
            </a:r>
            <a:r>
              <a:rPr lang="es-ES" sz="2800" dirty="0">
                <a:solidFill>
                  <a:schemeClr val="bg1"/>
                </a:solidFill>
                <a:effectLst>
                  <a:glow rad="76200">
                    <a:srgbClr val="333333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) </a:t>
            </a:r>
          </a:p>
        </p:txBody>
      </p:sp>
    </p:spTree>
  </p:cSld>
  <p:clrMapOvr>
    <a:masterClrMapping/>
  </p:clrMapOvr>
  <p:transition advClick="0" advTm="1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24" grpId="0"/>
      <p:bldP spid="13325" grpId="0"/>
      <p:bldP spid="13326" grpId="0"/>
      <p:bldP spid="133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jesucristo 3 Fotos de Jesucrist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36356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987674" y="1563638"/>
            <a:ext cx="36725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703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703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635896" y="2427734"/>
            <a:ext cx="39604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703800"/>
              </a:extrusionClr>
            </a:sp3d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rgbClr val="FFFF00"/>
                </a:solidFill>
                <a:effectLst>
                  <a:glow rad="76200">
                    <a:srgbClr val="7038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Nada me faltará 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6877051" y="4677966"/>
            <a:ext cx="197961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bliqueBottomLeft"/>
              <a:lightRig rig="threePt" dir="t"/>
            </a:scene3d>
            <a:sp3d extrusionH="101600">
              <a:extrusionClr>
                <a:srgbClr val="333200"/>
              </a:extrusionClr>
            </a:sp3d>
          </a:bodyPr>
          <a:lstStyle/>
          <a:p>
            <a:pPr algn="r">
              <a:spcBef>
                <a:spcPct val="50000"/>
              </a:spcBef>
            </a:pPr>
            <a:r>
              <a:rPr lang="es-ES" sz="1600" dirty="0" err="1" smtClean="0">
                <a:solidFill>
                  <a:srgbClr val="FFFF00"/>
                </a:solidFill>
                <a:effectLst>
                  <a:glow rad="76200">
                    <a:srgbClr val="333200">
                      <a:alpha val="94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Roby</a:t>
            </a:r>
            <a:endParaRPr lang="es-ES" sz="1600" dirty="0">
              <a:solidFill>
                <a:srgbClr val="FFFF00"/>
              </a:solidFill>
              <a:effectLst>
                <a:glow rad="76200">
                  <a:srgbClr val="333200">
                    <a:alpha val="94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31" y="-6548"/>
            <a:ext cx="9161463" cy="5156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4 CuadroTexto"/>
          <p:cNvSpPr txBox="1"/>
          <p:nvPr/>
        </p:nvSpPr>
        <p:spPr>
          <a:xfrm>
            <a:off x="785019" y="267297"/>
            <a:ext cx="7715250" cy="369332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MELODIAS CRISTIANAS PUBLICADAS EN “MIS PPS”, POR MI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16 CuadroTexto"/>
          <p:cNvSpPr txBox="1">
            <a:spLocks noChangeArrowheads="1"/>
          </p:cNvSpPr>
          <p:nvPr/>
        </p:nvSpPr>
        <p:spPr bwMode="auto">
          <a:xfrm>
            <a:off x="5857081" y="4714280"/>
            <a:ext cx="2928938" cy="276999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1" i="1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Hacer clic para siguiente diapositiva</a:t>
            </a:r>
            <a:endParaRPr kumimoji="0" lang="en-US" sz="1200" b="1" i="1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7 CuadroTexto">
            <a:hlinkClick r:id="rId3"/>
          </p:cNvPr>
          <p:cNvSpPr txBox="1"/>
          <p:nvPr/>
        </p:nvSpPr>
        <p:spPr>
          <a:xfrm>
            <a:off x="3856831" y="1767484"/>
            <a:ext cx="171450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SUMÉRGEME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8 CuadroTexto">
            <a:hlinkClick r:id="rId4"/>
          </p:cNvPr>
          <p:cNvSpPr txBox="1"/>
          <p:nvPr/>
        </p:nvSpPr>
        <p:spPr>
          <a:xfrm>
            <a:off x="6357145" y="1821061"/>
            <a:ext cx="1500187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LA COSECHA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9 CuadroTexto">
            <a:hlinkClick r:id="rId5"/>
          </p:cNvPr>
          <p:cNvSpPr txBox="1"/>
          <p:nvPr/>
        </p:nvSpPr>
        <p:spPr>
          <a:xfrm>
            <a:off x="499270" y="2303265"/>
            <a:ext cx="3214687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LOS QUE ESPERAN EN EL SEÑOR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10 CuadroTexto">
            <a:hlinkClick r:id="rId6"/>
          </p:cNvPr>
          <p:cNvSpPr txBox="1"/>
          <p:nvPr/>
        </p:nvSpPr>
        <p:spPr>
          <a:xfrm>
            <a:off x="999331" y="1767484"/>
            <a:ext cx="2071688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SENDAS DIOS HARÁ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11 CuadroTexto">
            <a:hlinkClick r:id="rId7"/>
          </p:cNvPr>
          <p:cNvSpPr txBox="1"/>
          <p:nvPr/>
        </p:nvSpPr>
        <p:spPr>
          <a:xfrm>
            <a:off x="3856831" y="2303265"/>
            <a:ext cx="1785938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MUÉVETE EN MI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12 CuadroTexto">
            <a:hlinkClick r:id="rId8"/>
          </p:cNvPr>
          <p:cNvSpPr txBox="1"/>
          <p:nvPr/>
        </p:nvSpPr>
        <p:spPr>
          <a:xfrm>
            <a:off x="5999956" y="2303265"/>
            <a:ext cx="228600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LOS PIES DE CRISTO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13 CuadroTexto"/>
          <p:cNvSpPr txBox="1"/>
          <p:nvPr/>
        </p:nvSpPr>
        <p:spPr>
          <a:xfrm>
            <a:off x="427831" y="749499"/>
            <a:ext cx="8358188" cy="10156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 Ud. 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Click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en CADA TÍTULO SUBRAYADO  a fin de poder descargar el 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power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point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deseado,  por lo que para visualizarlo tendrá que salir de esta presentación.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6" name="14 CuadroTexto">
            <a:hlinkClick r:id="rId9"/>
          </p:cNvPr>
          <p:cNvSpPr txBox="1"/>
          <p:nvPr/>
        </p:nvSpPr>
        <p:spPr>
          <a:xfrm>
            <a:off x="427832" y="2892624"/>
            <a:ext cx="2428875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PAZ EN LA TORMENTA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15 CuadroTexto">
            <a:hlinkClick r:id="rId10"/>
          </p:cNvPr>
          <p:cNvSpPr txBox="1"/>
          <p:nvPr/>
        </p:nvSpPr>
        <p:spPr>
          <a:xfrm>
            <a:off x="2713832" y="2892624"/>
            <a:ext cx="1357313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TE AMO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16 CuadroTexto">
            <a:hlinkClick r:id="rId11"/>
          </p:cNvPr>
          <p:cNvSpPr txBox="1"/>
          <p:nvPr/>
        </p:nvSpPr>
        <p:spPr>
          <a:xfrm>
            <a:off x="3928269" y="2892624"/>
            <a:ext cx="2000250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QUE SERÍA DE MI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17 CuadroTexto">
            <a:hlinkClick r:id="rId12"/>
          </p:cNvPr>
          <p:cNvSpPr txBox="1"/>
          <p:nvPr/>
        </p:nvSpPr>
        <p:spPr>
          <a:xfrm>
            <a:off x="6071395" y="2892624"/>
            <a:ext cx="2143125" cy="36933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" sz="1800" b="1" i="0" u="sng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LEVÁNTATE SEÑOR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9 CuadroTexto">
            <a:hlinkClick r:id="rId13"/>
          </p:cNvPr>
          <p:cNvSpPr txBox="1"/>
          <p:nvPr/>
        </p:nvSpPr>
        <p:spPr>
          <a:xfrm>
            <a:off x="611560" y="3430727"/>
            <a:ext cx="1665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800" u="sng" kern="0" dirty="0" smtClean="0"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TE PIDO LA PAZ</a:t>
            </a:r>
            <a:r>
              <a:rPr kumimoji="0" lang="es-ES" sz="1800" b="1" i="0" u="sng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US" sz="1800" b="1" i="0" u="sng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878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PE" sz="1350" b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PE" altLang="es-PE" sz="1350" b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PE" sz="450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¿Te ha gustado?</a:t>
            </a:r>
            <a:r>
              <a:rPr lang="es-ES" altLang="es-PE" sz="36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 </a:t>
            </a:r>
            <a:br>
              <a:rPr lang="es-ES" altLang="es-PE" sz="36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</a:br>
            <a:r>
              <a:rPr lang="es-ES" altLang="es-PE" sz="33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Puedes ver más entrando </a:t>
            </a:r>
            <a:br>
              <a:rPr lang="es-ES" altLang="es-PE" sz="33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</a:br>
            <a:r>
              <a:rPr lang="es-ES" altLang="es-PE" sz="3300">
                <a:solidFill>
                  <a:srgbClr val="40F903"/>
                </a:solidFill>
                <a:effectLst/>
                <a:latin typeface="Kristen ITC" panose="03050502040202030202" pitchFamily="66" charset="0"/>
                <a:hlinkClick r:id="rId2"/>
              </a:rPr>
              <a:t>Aquí</a:t>
            </a:r>
            <a:endParaRPr lang="es-ES" altLang="es-PE" sz="3300">
              <a:solidFill>
                <a:srgbClr val="40F903"/>
              </a:solidFill>
              <a:effectLst/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PE" sz="135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PE" sz="1350">
                <a:solidFill>
                  <a:srgbClr val="0066FF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altLang="es-PE" sz="1350">
              <a:solidFill>
                <a:srgbClr val="0066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245</Words>
  <Application>Microsoft Office PowerPoint</Application>
  <PresentationFormat>Presentación en pantalla (16:9)</PresentationFormat>
  <Paragraphs>50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Arial Black</vt:lpstr>
      <vt:lpstr>Calibri</vt:lpstr>
      <vt:lpstr>Kristen ITC</vt:lpstr>
      <vt:lpstr>Times New Roman</vt:lpstr>
      <vt:lpstr>Trebuchet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63</cp:revision>
  <dcterms:created xsi:type="dcterms:W3CDTF">2011-05-10T20:45:21Z</dcterms:created>
  <dcterms:modified xsi:type="dcterms:W3CDTF">2015-10-24T04:29:54Z</dcterms:modified>
</cp:coreProperties>
</file>