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82" r:id="rId4"/>
    <p:sldId id="281" r:id="rId5"/>
    <p:sldId id="280" r:id="rId6"/>
    <p:sldId id="269" r:id="rId7"/>
    <p:sldId id="268" r:id="rId8"/>
    <p:sldId id="272" r:id="rId9"/>
    <p:sldId id="274" r:id="rId10"/>
    <p:sldId id="275" r:id="rId11"/>
    <p:sldId id="271" r:id="rId12"/>
    <p:sldId id="277" r:id="rId13"/>
    <p:sldId id="262" r:id="rId14"/>
    <p:sldId id="276" r:id="rId15"/>
    <p:sldId id="263" r:id="rId16"/>
    <p:sldId id="283" r:id="rId17"/>
    <p:sldId id="284" r:id="rId18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NB+uN7i6+gBiUhUgS9E+Q" hashData="iEDIKc620iQW/vJhdfiVJoAn5Q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66FF33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1" d="100"/>
          <a:sy n="61" d="100"/>
        </p:scale>
        <p:origin x="-846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D6367-E2BC-430E-8884-00DE6CB36078}" type="datetimeFigureOut">
              <a:rPr lang="es-CL"/>
              <a:pPr>
                <a:defRPr/>
              </a:pPr>
              <a:t>26-05-2012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9AEEE-A284-44D6-8AE7-59817BB05BA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2B976-D513-403E-A90C-6D17C134EFF8}" type="datetimeFigureOut">
              <a:rPr lang="es-CL"/>
              <a:pPr>
                <a:defRPr/>
              </a:pPr>
              <a:t>26-05-2012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6162D-F784-4A9C-95BC-150FE97F7D2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9B81A-C88B-4549-B673-77F31ED91680}" type="datetimeFigureOut">
              <a:rPr lang="es-CL"/>
              <a:pPr>
                <a:defRPr/>
              </a:pPr>
              <a:t>26-05-2012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3CDDE-3CCA-4C6D-8BE3-B4849E34F4B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2AFF2-DE26-4228-BBA2-B2CC4679282D}" type="datetimeFigureOut">
              <a:rPr lang="es-CL"/>
              <a:pPr>
                <a:defRPr/>
              </a:pPr>
              <a:t>26-05-2012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DA067-870A-4434-8425-DE42905BA5D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7FD7D-B32A-4B00-8EE8-1CB868B49EEB}" type="datetimeFigureOut">
              <a:rPr lang="es-CL"/>
              <a:pPr>
                <a:defRPr/>
              </a:pPr>
              <a:t>26-05-2012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4E224-A479-4F49-A9C1-D62A94A20C9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49E57-1F04-464D-8387-98BE367A5F62}" type="datetimeFigureOut">
              <a:rPr lang="es-CL"/>
              <a:pPr>
                <a:defRPr/>
              </a:pPr>
              <a:t>26-05-2012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E9A75-75F0-4D76-AB17-E427C9449B8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A3AD3-B9A7-4A7B-89B3-23E2EE40C653}" type="datetimeFigureOut">
              <a:rPr lang="es-CL"/>
              <a:pPr>
                <a:defRPr/>
              </a:pPr>
              <a:t>26-05-2012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CB55A-E035-4C9E-823B-5851F87606B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559BD-C576-4750-960F-238705F8764C}" type="datetimeFigureOut">
              <a:rPr lang="es-CL"/>
              <a:pPr>
                <a:defRPr/>
              </a:pPr>
              <a:t>26-05-2012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B16E3-E457-472A-BFB9-D66B89F8548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B639F2-0C85-4974-A8F8-9543D413FE83}" type="datetimeFigureOut">
              <a:rPr lang="es-CL"/>
              <a:pPr>
                <a:defRPr/>
              </a:pPr>
              <a:t>26-05-2012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B7F5F-2C7D-439E-8F84-E4B3B659C83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7916C2-124E-4DF3-A1CD-B3562DBBE21F}" type="datetimeFigureOut">
              <a:rPr lang="es-CL"/>
              <a:pPr>
                <a:defRPr/>
              </a:pPr>
              <a:t>26-05-2012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EF059-DDAA-42D7-8C3F-0E04EDF4E97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4B770-2728-42B0-8762-8B3F8C4BE5AB}" type="datetimeFigureOut">
              <a:rPr lang="es-CL"/>
              <a:pPr>
                <a:defRPr/>
              </a:pPr>
              <a:t>26-05-2012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4E043-CA0C-4839-A758-5C6D3E40CB1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A02159-F3DD-4B31-A8D5-DFA936C86AA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9655D58-4168-478A-8C55-C51DD277F1D3}" type="datetimeFigureOut">
              <a:rPr lang="es-CL"/>
              <a:pPr>
                <a:defRPr/>
              </a:pPr>
              <a:t>26-05-2012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90D64C-9250-426A-B18D-4C801E85521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73DC7F93-3A66-4D07-82B7-987C1F80C44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1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3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rretera_con_arboles-1280x80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14282" y="0"/>
            <a:ext cx="5929322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5400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mLake" pitchFamily="2" charset="0"/>
                <a:cs typeface="Habbo" pitchFamily="34" charset="0"/>
              </a:rPr>
              <a:t>El Camino 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785786" y="928670"/>
            <a:ext cx="5500726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5400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mLake" pitchFamily="2" charset="0"/>
              </a:rPr>
              <a:t>Para el Amor</a:t>
            </a:r>
          </a:p>
        </p:txBody>
      </p:sp>
      <p:pic>
        <p:nvPicPr>
          <p:cNvPr id="5" name="4 Imagen" descr="couples2ao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14282" y="2214554"/>
            <a:ext cx="3714776" cy="498869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corazones%20(27)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28625" y="1143000"/>
            <a:ext cx="5286375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carretera_con_arboles-1280x80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4343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carretera_con_arboles-1280x800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carretera_con_arboles-1280x80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9000"/>
            <a:ext cx="464343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carretera_con_arboles-1280x800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8000">
    <p:sndAc>
      <p:stSnd loop="1">
        <p:snd r:embed="rId2" name="Roxette - Anyo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koboev_Ru_doroga_osenyu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Bankoboev_Ru_doroga_osenyu.jpg"/>
          <p:cNvPicPr>
            <a:picLocks noChangeAspect="1"/>
          </p:cNvPicPr>
          <p:nvPr/>
        </p:nvPicPr>
        <p:blipFill>
          <a:blip r:embed="rId3" cstate="print"/>
          <a:srcRect b="3125"/>
          <a:stretch>
            <a:fillRect/>
          </a:stretch>
        </p:blipFill>
        <p:spPr bwMode="auto">
          <a:xfrm>
            <a:off x="4354513" y="0"/>
            <a:ext cx="4789487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Bankoboev_Ru_doroga_osenyu.jpg"/>
          <p:cNvPicPr>
            <a:picLocks noChangeAspect="1"/>
          </p:cNvPicPr>
          <p:nvPr/>
        </p:nvPicPr>
        <p:blipFill>
          <a:blip r:embed="rId4" cstate="print"/>
          <a:srcRect b="3125"/>
          <a:stretch>
            <a:fillRect/>
          </a:stretch>
        </p:blipFill>
        <p:spPr bwMode="auto">
          <a:xfrm>
            <a:off x="2786063" y="1285875"/>
            <a:ext cx="495300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Bankoboev_Ru_doroga_osenyu.jpg"/>
          <p:cNvPicPr>
            <a:picLocks noChangeAspect="1"/>
          </p:cNvPicPr>
          <p:nvPr/>
        </p:nvPicPr>
        <p:blipFill>
          <a:blip r:embed="rId4" cstate="print"/>
          <a:srcRect b="3125"/>
          <a:stretch>
            <a:fillRect/>
          </a:stretch>
        </p:blipFill>
        <p:spPr bwMode="auto">
          <a:xfrm>
            <a:off x="0" y="3143250"/>
            <a:ext cx="495300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285875" y="571500"/>
            <a:ext cx="4000500" cy="2246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Chancery" pitchFamily="2" charset="0"/>
              </a:rPr>
              <a:t>Todos los caminos son iguales, no nos llevan a ninguna parte.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Chancery" pitchFamily="2" charset="0"/>
              </a:rPr>
              <a:t>Por lo tanto, ¡elige un camino con el Corazón! </a:t>
            </a:r>
          </a:p>
        </p:txBody>
      </p:sp>
      <p:pic>
        <p:nvPicPr>
          <p:cNvPr id="8" name="7 Imagen" descr="kristanna_loken1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0188" y="1857375"/>
            <a:ext cx="6659562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3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2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koboev_Ru_opasnye_povorot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Bankoboev_Ru_opasnye_povorot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Bankoboev_Ru_opasnye_povoroty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0"/>
            <a:ext cx="4643437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Bankoboev_Ru_opasnye_povoroty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3429000"/>
            <a:ext cx="4643437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Bankoboev_Ru_opasnye_povoroty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/>
          <p:nvPr/>
        </p:nvSpPr>
        <p:spPr>
          <a:xfrm>
            <a:off x="1285875" y="3786188"/>
            <a:ext cx="3929063" cy="22463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. Nicholas" pitchFamily="2" charset="0"/>
              </a:rPr>
              <a:t>Andaré este largo camino, este camino tan largo,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. Nicholas" pitchFamily="2" charset="0"/>
              </a:rPr>
              <a:t>hasta el final, hasta el final del corazón, andaré este camino largo, largo, largo... </a:t>
            </a:r>
          </a:p>
        </p:txBody>
      </p:sp>
      <p:pic>
        <p:nvPicPr>
          <p:cNvPr id="11" name="10 Imagen" descr="rubia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29322" y="1071546"/>
            <a:ext cx="3428992" cy="4584725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advTm="147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191290_052bca4112e01fe6af1444a4f929d920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3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1571625" y="4429125"/>
            <a:ext cx="4714875" cy="1816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Chancery" pitchFamily="2" charset="0"/>
              </a:rPr>
              <a:t>No puedo cerrar mis puertas ni clausurar mis ventanas: he de salir al camino donde el mundo gira y clama.</a:t>
            </a:r>
          </a:p>
        </p:txBody>
      </p:sp>
      <p:pic>
        <p:nvPicPr>
          <p:cNvPr id="10" name="9 Imagen" descr="trajenegr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00" y="3357563"/>
            <a:ext cx="2071688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191290_052bca4112e01fe6af1444a4f929d920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0692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191290_052bca4112e01fe6af1444a4f929d920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460692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191290_052bca4112e01fe6af1444a4f929d920_larg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78631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191290_052bca4112e01fe6af1444a4f929d920_larg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429000"/>
            <a:ext cx="478631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1pTRCdmmz2bEsxAiGoRlit4-boIasijjp09vb6pxNTqPy_C2jTU7Fr50dfwwzAzwXZ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y1pTRCdmmz2bEsxAiGoRlit4-boIasijjp09vb6pxNTqPy_C2jTU7Fr50dfwwzAzwXZ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571750" y="214313"/>
            <a:ext cx="6215063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sz="3200" b="1">
                <a:latin typeface="Nebraska" pitchFamily="34" charset="0"/>
              </a:rPr>
              <a:t>El camino es el que nos enseña la mejor forma de llegar y nos enriquece mientras lo estamos cruzando. </a:t>
            </a:r>
          </a:p>
        </p:txBody>
      </p:sp>
      <p:pic>
        <p:nvPicPr>
          <p:cNvPr id="6" name="5 Imagen" descr="551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0" y="2366963"/>
            <a:ext cx="2857500" cy="449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coderosa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arcoderosa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500313" y="3857625"/>
            <a:ext cx="3929062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sz="2800" b="1">
                <a:latin typeface="BlackChancery" pitchFamily="2" charset="0"/>
              </a:rPr>
              <a:t>Sólo se podrá ser feliz cuándo dos personas felices se unen para compartir su felicidad,no para hacerse felices la una a la otra.</a:t>
            </a:r>
          </a:p>
        </p:txBody>
      </p:sp>
      <p:pic>
        <p:nvPicPr>
          <p:cNvPr id="6" name="5 Imagen" descr="TRANSPARENTES (39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50" y="0"/>
            <a:ext cx="6072188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9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uente-Puert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Puente-Puert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000250" y="428625"/>
            <a:ext cx="51435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sz="2800">
                <a:latin typeface="BlackChancery" pitchFamily="2" charset="0"/>
              </a:rPr>
              <a:t>Todo pasa y todo queda, pero lo nuestro es pasar, pasar haciendo caminos, caminos sobre la mar. </a:t>
            </a:r>
          </a:p>
        </p:txBody>
      </p:sp>
      <p:pic>
        <p:nvPicPr>
          <p:cNvPr id="8" name="7 Imagen" descr="parej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63" y="2786063"/>
            <a:ext cx="2586037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39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w10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w10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714375" y="571500"/>
            <a:ext cx="521493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sz="2800">
                <a:solidFill>
                  <a:schemeClr val="bg1"/>
                </a:solidFill>
                <a:latin typeface="BlackChancery" pitchFamily="2" charset="0"/>
              </a:rPr>
              <a:t>Lo importante no es llegar, lo importante es el camino; yo no busco la verdad, sólo sé que hay un destino. </a:t>
            </a:r>
          </a:p>
        </p:txBody>
      </p:sp>
      <p:pic>
        <p:nvPicPr>
          <p:cNvPr id="7" name="6 Imagen" descr="rubiaguap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50" y="1928813"/>
            <a:ext cx="4008438" cy="413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2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rruge-te-vjeshte-1600x12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ruge-te-vjeshte-1600x12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rruge-te-vjeshte-1600x12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2571736" y="4429132"/>
            <a:ext cx="45720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sz="3200" dirty="0">
                <a:latin typeface="Nebraska" pitchFamily="34" charset="0"/>
              </a:rPr>
              <a:t>No es bueno dejarse arrastrar por los caminos de los sueños y olvidarse de vivir…¡Recuérdalo!. </a:t>
            </a:r>
          </a:p>
        </p:txBody>
      </p:sp>
      <p:pic>
        <p:nvPicPr>
          <p:cNvPr id="12" name="11 Imagen" descr="amandos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5984" y="0"/>
            <a:ext cx="4643648" cy="4772639"/>
          </a:xfrm>
          <a:prstGeom prst="rect">
            <a:avLst/>
          </a:prstGeom>
        </p:spPr>
      </p:pic>
    </p:spTree>
  </p:cSld>
  <p:clrMapOvr>
    <a:masterClrMapping/>
  </p:clrMapOvr>
  <p:transition advTm="134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6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" dur="4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15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4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rbolrosacarreter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arbolrosacarreter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0" y="214313"/>
            <a:ext cx="4214813" cy="1754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braska" pitchFamily="34" charset="0"/>
              </a:rPr>
              <a:t>Sólo hay un camino para llegar, y mil para alejarse. </a:t>
            </a:r>
          </a:p>
        </p:txBody>
      </p:sp>
      <p:pic>
        <p:nvPicPr>
          <p:cNvPr id="6" name="5 Imagen" descr="vestidodeflore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88" y="2928938"/>
            <a:ext cx="2743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689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Otoño - Autumn - Fog Season by Katya Horn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Otoño - Autumn - Fog Season by Katya Horn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3" y="0"/>
            <a:ext cx="9148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Otoño - Autumn - Fog Season by Katya Horn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3" y="0"/>
            <a:ext cx="9148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2214563" y="4643438"/>
            <a:ext cx="5643562" cy="2800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braska" pitchFamily="34" charset="0"/>
              </a:rPr>
              <a:t>Escoger un camino significa abandonar otros. Si pretendes recorrer todos los caminos posibles, acabarás no corriendo ninguno.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sz="3200" dirty="0">
              <a:solidFill>
                <a:schemeClr val="tx1">
                  <a:lumMod val="85000"/>
                </a:schemeClr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sz="3200" dirty="0">
              <a:solidFill>
                <a:schemeClr val="tx1">
                  <a:lumMod val="85000"/>
                </a:schemeClr>
              </a:solidFill>
              <a:latin typeface="+mn-lt"/>
            </a:endParaRPr>
          </a:p>
        </p:txBody>
      </p:sp>
      <p:pic>
        <p:nvPicPr>
          <p:cNvPr id="8" name="7 Imagen" descr="8f1ae8ba15c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285750"/>
            <a:ext cx="5689600" cy="634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1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3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31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643438" y="3786190"/>
            <a:ext cx="3214687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sz="3600" dirty="0">
                <a:latin typeface="Calibri" pitchFamily="34" charset="0"/>
              </a:rPr>
              <a:t> </a:t>
            </a:r>
            <a:r>
              <a:rPr lang="es-CL" sz="3600" dirty="0">
                <a:latin typeface="BlackChancery" pitchFamily="2" charset="0"/>
              </a:rPr>
              <a:t>Ningún camino de flores conduce a la gloria. </a:t>
            </a:r>
          </a:p>
        </p:txBody>
      </p:sp>
    </p:spTree>
  </p:cSld>
  <p:clrMapOvr>
    <a:masterClrMapping/>
  </p:clrMapOvr>
  <p:transition advTm="126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ited_states_wallpapers_770-1280x8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united_states_wallpapers_770-1280x8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571500"/>
            <a:ext cx="8072438" cy="578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united_states_wallpapers_770-1280x8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63" y="1285875"/>
            <a:ext cx="6786562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3214688" y="4071938"/>
            <a:ext cx="4286250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sz="2800" b="1">
                <a:solidFill>
                  <a:schemeClr val="bg1"/>
                </a:solidFill>
                <a:latin typeface="Nebraska" pitchFamily="34" charset="0"/>
              </a:rPr>
              <a:t>Siempre me he preguntado miles de cosas que vagaban en mi mente, miedo tengo a la respuesta, aunque más miedo tengo a perderte.</a:t>
            </a:r>
          </a:p>
        </p:txBody>
      </p:sp>
      <p:pic>
        <p:nvPicPr>
          <p:cNvPr id="7" name="6 Imagen" descr="57696597_4188cf4af8a50451396ed5180f6f8eff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38" y="571500"/>
            <a:ext cx="4078287" cy="428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1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en_camino_-_cop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buen_camino_-_copi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4343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buen_camino_-_copi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9000"/>
            <a:ext cx="464343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buen_camino_-_copi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0"/>
            <a:ext cx="4500562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buen_camino_-_copi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429000"/>
            <a:ext cx="4500562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5715008" y="3571876"/>
            <a:ext cx="3000396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sz="3200" dirty="0">
                <a:latin typeface="BlackChancery" pitchFamily="2" charset="0"/>
              </a:rPr>
              <a:t>Una historia no se acaba hasta que ha tomado su peor camino…</a:t>
            </a:r>
          </a:p>
        </p:txBody>
      </p:sp>
      <p:pic>
        <p:nvPicPr>
          <p:cNvPr id="8" name="7 Imagen" descr="venami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28992" y="3520149"/>
            <a:ext cx="2643206" cy="3337851"/>
          </a:xfrm>
          <a:prstGeom prst="rect">
            <a:avLst/>
          </a:prstGeom>
        </p:spPr>
      </p:pic>
    </p:spTree>
  </p:cSld>
  <p:clrMapOvr>
    <a:masterClrMapping/>
  </p:clrMapOvr>
  <p:transition advTm="133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200"/>
                            </p:stCondLst>
                            <p:childTnLst>
                              <p:par>
                                <p:cTn id="28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Bankoboev_Ru_dorozhka_v_parke.jpg"/>
          <p:cNvPicPr>
            <a:picLocks noChangeAspect="1"/>
          </p:cNvPicPr>
          <p:nvPr/>
        </p:nvPicPr>
        <p:blipFill>
          <a:blip r:embed="rId2" cstate="print"/>
          <a:srcRect r="50000" b="51042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Bankoboev_Ru_dorozhka_v_parke.jpg"/>
          <p:cNvPicPr>
            <a:picLocks noChangeAspect="1"/>
          </p:cNvPicPr>
          <p:nvPr/>
        </p:nvPicPr>
        <p:blipFill>
          <a:blip r:embed="rId2" cstate="print"/>
          <a:srcRect l="50000" b="51041"/>
          <a:stretch>
            <a:fillRect/>
          </a:stretch>
        </p:blipFill>
        <p:spPr bwMode="auto">
          <a:xfrm>
            <a:off x="4572000" y="0"/>
            <a:ext cx="4572000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Bankoboev_Ru_dorozhka_v_parke.jpg"/>
          <p:cNvPicPr>
            <a:picLocks noChangeAspect="1"/>
          </p:cNvPicPr>
          <p:nvPr/>
        </p:nvPicPr>
        <p:blipFill>
          <a:blip r:embed="rId2" cstate="print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Bankoboev_Ru_dorozhka_v_parke.jpg"/>
          <p:cNvPicPr>
            <a:picLocks noChangeAspect="1"/>
          </p:cNvPicPr>
          <p:nvPr/>
        </p:nvPicPr>
        <p:blipFill>
          <a:blip r:embed="rId2" cstate="print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Bankoboev_Ru_dorozhka_v_park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Bankoboev_Ru_dorozhka_v_park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vestidocolorines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3143250"/>
            <a:ext cx="2646363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7" name="14 CuadroTexto"/>
          <p:cNvSpPr txBox="1">
            <a:spLocks noChangeArrowheads="1"/>
          </p:cNvSpPr>
          <p:nvPr/>
        </p:nvSpPr>
        <p:spPr bwMode="auto">
          <a:xfrm>
            <a:off x="2000250" y="642938"/>
            <a:ext cx="42148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CL">
              <a:latin typeface="Calibri" pitchFamily="34" charset="0"/>
            </a:endParaRPr>
          </a:p>
        </p:txBody>
      </p:sp>
      <p:sp>
        <p:nvSpPr>
          <p:cNvPr id="1027" name="WordArt 3"/>
          <p:cNvSpPr>
            <a:spLocks noChangeArrowheads="1" noChangeShapeType="1" noTextEdit="1"/>
          </p:cNvSpPr>
          <p:nvPr/>
        </p:nvSpPr>
        <p:spPr bwMode="auto">
          <a:xfrm>
            <a:off x="2428860" y="1500174"/>
            <a:ext cx="3832238" cy="1111242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600" kern="10" dirty="0" err="1">
                <a:ln w="9525">
                  <a:solidFill>
                    <a:schemeClr val="accent3">
                      <a:lumMod val="50000"/>
                    </a:schemeClr>
                  </a:solidFill>
                  <a:round/>
                  <a:headEnd/>
                  <a:tailEnd/>
                </a:ln>
                <a:blipFill>
                  <a:blip r:embed="rId4"/>
                  <a:stretch>
                    <a:fillRect/>
                  </a:stretch>
                </a:blipFill>
                <a:latin typeface="Arial Black"/>
              </a:rPr>
              <a:t>Sheyla</a:t>
            </a:r>
            <a:endParaRPr lang="es-CL" sz="3600" kern="10" dirty="0">
              <a:ln w="9525">
                <a:solidFill>
                  <a:schemeClr val="accent3">
                    <a:lumMod val="50000"/>
                  </a:schemeClr>
                </a:solidFill>
                <a:round/>
                <a:headEnd/>
                <a:tailEnd/>
              </a:ln>
              <a:blipFill>
                <a:blip r:embed="rId4"/>
                <a:stretch>
                  <a:fillRect/>
                </a:stretch>
              </a:blipFill>
              <a:latin typeface="Arial Black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1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38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39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0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4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44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/>
      <p:bldP spid="1027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1843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pic>
        <p:nvPicPr>
          <p:cNvPr id="1843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844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1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8442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8465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8466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8489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90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8491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CAMINO PARA EL AMO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CAMINO PARA EL AMOR</Template>
  <TotalTime>12</TotalTime>
  <Words>331</Words>
  <Application>Microsoft Office PowerPoint</Application>
  <PresentationFormat>Presentación en pantalla (4:3)</PresentationFormat>
  <Paragraphs>46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EL CAMINO PARA EL AMOR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2</cp:revision>
  <dcterms:created xsi:type="dcterms:W3CDTF">2012-05-26T02:28:26Z</dcterms:created>
  <dcterms:modified xsi:type="dcterms:W3CDTF">2012-05-26T02:40:34Z</dcterms:modified>
</cp:coreProperties>
</file>