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Layouts/slideLayout117.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Override PartName="/ppt/slideLayouts/slideLayout106.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2.xml" ContentType="application/vnd.openxmlformats-officedocument.presentationml.slideLayout+xml"/>
  <Override PartName="/ppt/slideLayouts/slideLayout120.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Default Extension="png" ContentType="image/png"/>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presentation.xml" ContentType="application/vnd.openxmlformats-officedocument.presentationml.slideshow.main+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Default Extension="gif" ContentType="image/gif"/>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slideLayouts/slideLayout99.xml" ContentType="application/vnd.openxmlformats-officedocument.presentationml.slideLayout+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slideLayouts/slideLayout97.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Layouts/slideLayout10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Default Extension="wav" ContentType="audio/wav"/>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 id="2147483960" r:id="rId2"/>
    <p:sldMasterId id="2147483962" r:id="rId3"/>
    <p:sldMasterId id="2147483963" r:id="rId4"/>
    <p:sldMasterId id="2147483964" r:id="rId5"/>
    <p:sldMasterId id="2147483965" r:id="rId6"/>
    <p:sldMasterId id="2147483966" r:id="rId7"/>
    <p:sldMasterId id="2147483967" r:id="rId8"/>
    <p:sldMasterId id="2147483968" r:id="rId9"/>
    <p:sldMasterId id="2147483969" r:id="rId10"/>
    <p:sldMasterId id="2147483970" r:id="rId11"/>
  </p:sldMasterIdLst>
  <p:notesMasterIdLst>
    <p:notesMasterId r:id="rId31"/>
  </p:notesMasterIdLst>
  <p:sldIdLst>
    <p:sldId id="257" r:id="rId12"/>
    <p:sldId id="335" r:id="rId13"/>
    <p:sldId id="258" r:id="rId14"/>
    <p:sldId id="336" r:id="rId15"/>
    <p:sldId id="338" r:id="rId16"/>
    <p:sldId id="332" r:id="rId17"/>
    <p:sldId id="340" r:id="rId18"/>
    <p:sldId id="288" r:id="rId19"/>
    <p:sldId id="342" r:id="rId20"/>
    <p:sldId id="339" r:id="rId21"/>
    <p:sldId id="341" r:id="rId22"/>
    <p:sldId id="337" r:id="rId23"/>
    <p:sldId id="320" r:id="rId24"/>
    <p:sldId id="323" r:id="rId25"/>
    <p:sldId id="327" r:id="rId26"/>
    <p:sldId id="325" r:id="rId27"/>
    <p:sldId id="296" r:id="rId28"/>
    <p:sldId id="276" r:id="rId29"/>
    <p:sldId id="333"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SirsKhnmdoPzekORKATcw==" hashData="M2OLGh9SA0Oxr71nEmG9zBnVHp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00"/>
    <a:srgbClr val="FFFF66"/>
    <a:srgbClr val="FFFF99"/>
    <a:srgbClr val="FFFFE7"/>
    <a:srgbClr val="D58D8B"/>
    <a:srgbClr val="8488C4"/>
    <a:srgbClr val="4F81BD"/>
    <a:srgbClr val="898989"/>
    <a:srgbClr val="E0D8E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00" autoAdjust="0"/>
    <p:restoredTop sz="94600"/>
  </p:normalViewPr>
  <p:slideViewPr>
    <p:cSldViewPr>
      <p:cViewPr varScale="1">
        <p:scale>
          <a:sx n="65" d="100"/>
          <a:sy n="65" d="100"/>
        </p:scale>
        <p:origin x="-71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Rectangle 3"/>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r>
              <a:rPr lang="es-ES"/>
              <a:t>10/08/2013</a:t>
            </a:r>
          </a:p>
        </p:txBody>
      </p:sp>
      <p:sp>
        <p:nvSpPr>
          <p:cNvPr id="4" name="Rectangle 4"/>
          <p:cNvSpPr>
            <a:spLocks noGrp="1" noRot="1" noChangeAspect="1" noTextEdit="1"/>
          </p:cNvSpPr>
          <p:nvPr>
            <p:ph type="sldImg" idx="2"/>
          </p:nvPr>
        </p:nvSpPr>
        <p:spPr bwMode="auto">
          <a:xfrm>
            <a:off x="1143000" y="685800"/>
            <a:ext cx="4572000" cy="3429000"/>
          </a:xfrm>
          <a:prstGeom prst="rect">
            <a:avLst/>
          </a:prstGeom>
          <a:noFill/>
          <a:ln w="12700">
            <a:solidFill>
              <a:srgbClr val="000000"/>
            </a:solidFill>
            <a:miter lim="800000"/>
            <a:headEnd/>
            <a:tailEnd/>
          </a:ln>
        </p:spPr>
      </p:sp>
      <p:sp>
        <p:nvSpPr>
          <p:cNvPr id="5" name="Rectangle 5"/>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Rectangle 6"/>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Rectangle 7"/>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r>
              <a:rPr lang="es-ES"/>
              <a:t>‹Nº›</a:t>
            </a:r>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a:ea typeface="+mn-ea"/>
        <a:cs typeface="+mn-cs"/>
      </a:defRPr>
    </a:lvl1pPr>
    <a:lvl2pPr marL="457200" algn="l" rtl="0" fontAlgn="base">
      <a:spcBef>
        <a:spcPct val="30000"/>
      </a:spcBef>
      <a:spcAft>
        <a:spcPct val="0"/>
      </a:spcAft>
      <a:defRPr sz="1200" kern="1200">
        <a:solidFill>
          <a:schemeClr val="tx1"/>
        </a:solidFill>
        <a:latin typeface="Calibri"/>
        <a:ea typeface="+mn-ea"/>
        <a:cs typeface="+mn-cs"/>
      </a:defRPr>
    </a:lvl2pPr>
    <a:lvl3pPr marL="914400" algn="l" rtl="0" fontAlgn="base">
      <a:spcBef>
        <a:spcPct val="30000"/>
      </a:spcBef>
      <a:spcAft>
        <a:spcPct val="0"/>
      </a:spcAft>
      <a:defRPr sz="1200" kern="1200">
        <a:solidFill>
          <a:schemeClr val="tx1"/>
        </a:solidFill>
        <a:latin typeface="Calibri"/>
        <a:ea typeface="+mn-ea"/>
        <a:cs typeface="+mn-cs"/>
      </a:defRPr>
    </a:lvl3pPr>
    <a:lvl4pPr marL="1371600" algn="l" rtl="0" fontAlgn="base">
      <a:spcBef>
        <a:spcPct val="30000"/>
      </a:spcBef>
      <a:spcAft>
        <a:spcPct val="0"/>
      </a:spcAft>
      <a:defRPr sz="1200" kern="1200">
        <a:solidFill>
          <a:schemeClr val="tx1"/>
        </a:solidFill>
        <a:latin typeface="Calibri"/>
        <a:ea typeface="+mn-ea"/>
        <a:cs typeface="+mn-cs"/>
      </a:defRPr>
    </a:lvl4pPr>
    <a:lvl5pPr marL="1828800" algn="l" rtl="0" fontAlgn="base">
      <a:spcBef>
        <a:spcPct val="30000"/>
      </a:spcBef>
      <a:spcAft>
        <a:spcPct val="0"/>
      </a:spcAft>
      <a:defRPr sz="1200" kern="1200">
        <a:solidFill>
          <a:schemeClr val="tx1"/>
        </a:solidFill>
        <a:latin typeface="Calibri"/>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p:cNvSpPr>
          <p:nvPr>
            <p:ph type="dt" idx="1"/>
          </p:nvPr>
        </p:nvSpPr>
        <p:spPr/>
        <p:txBody>
          <a:bodyPr/>
          <a:lstStyle/>
          <a:p>
            <a:pPr>
              <a:defRPr/>
            </a:pPr>
            <a:r>
              <a:rPr lang="es-ES"/>
              <a:t>10/08/2013</a:t>
            </a:r>
          </a:p>
        </p:txBody>
      </p:sp>
      <p:sp>
        <p:nvSpPr>
          <p:cNvPr id="9" name="Rectangle 7"/>
          <p:cNvSpPr>
            <a:spLocks noGrp="1"/>
          </p:cNvSpPr>
          <p:nvPr>
            <p:ph type="sldNum" sz="quarter" idx="5"/>
          </p:nvPr>
        </p:nvSpPr>
        <p:spPr/>
        <p:txBody>
          <a:bodyPr/>
          <a:lstStyle/>
          <a:p>
            <a:pPr>
              <a:defRPr/>
            </a:pPr>
            <a:r>
              <a:rPr lang="es-ES"/>
              <a:t>‹Nº›</a:t>
            </a:r>
          </a:p>
        </p:txBody>
      </p:sp>
      <p:sp>
        <p:nvSpPr>
          <p:cNvPr id="4" name="Rectangle 2"/>
          <p:cNvSpPr>
            <a:spLocks noGrp="1" noRot="1" noChangeAspect="1" noTextEdit="1"/>
          </p:cNvSpPr>
          <p:nvPr>
            <p:ph type="sldImg"/>
          </p:nvPr>
        </p:nvSpPr>
        <p:spPr>
          <a:ln/>
        </p:spPr>
      </p:sp>
      <p:sp>
        <p:nvSpPr>
          <p:cNvPr id="5"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p>
        </p:txBody>
      </p:sp>
      <p:sp>
        <p:nvSpPr>
          <p:cNvPr id="27652" name="Text Box 4"/>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fontAlgn="base">
              <a:spcBef>
                <a:spcPct val="0"/>
              </a:spcBef>
              <a:spcAft>
                <a:spcPct val="0"/>
              </a:spcAft>
            </a:pPr>
            <a:r>
              <a:rPr lang="es-ES" sz="1200"/>
              <a:t>8</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pie de página"/>
          <p:cNvSpPr>
            <a:spLocks noGrp="1"/>
          </p:cNvSpPr>
          <p:nvPr>
            <p:ph type="ftr" sz="quarter" idx="10"/>
          </p:nvPr>
        </p:nvSpPr>
        <p:spPr/>
        <p:txBody>
          <a:bodyPr/>
          <a:lstStyle>
            <a:lvl1pPr>
              <a:defRPr/>
            </a:lvl1pPr>
          </a:lstStyle>
          <a:p>
            <a:pPr>
              <a:defRPr/>
            </a:pPr>
            <a:endParaRPr lang="es-ES"/>
          </a:p>
        </p:txBody>
      </p:sp>
      <p:sp>
        <p:nvSpPr>
          <p:cNvPr id="5" name="4 Marcador de fecha"/>
          <p:cNvSpPr>
            <a:spLocks noGrp="1"/>
          </p:cNvSpPr>
          <p:nvPr>
            <p:ph type="dt" sz="half" idx="11"/>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pie de página"/>
          <p:cNvSpPr>
            <a:spLocks noGrp="1"/>
          </p:cNvSpPr>
          <p:nvPr>
            <p:ph type="ftr" sz="quarter" idx="10"/>
          </p:nvPr>
        </p:nvSpPr>
        <p:spPr/>
        <p:txBody>
          <a:bodyPr/>
          <a:lstStyle>
            <a:lvl1pPr>
              <a:defRPr/>
            </a:lvl1pPr>
          </a:lstStyle>
          <a:p>
            <a:pPr>
              <a:defRPr/>
            </a:pPr>
            <a:endParaRPr lang="es-ES"/>
          </a:p>
        </p:txBody>
      </p:sp>
      <p:sp>
        <p:nvSpPr>
          <p:cNvPr id="5" name="4 Marcador de fecha"/>
          <p:cNvSpPr>
            <a:spLocks noGrp="1"/>
          </p:cNvSpPr>
          <p:nvPr>
            <p:ph type="dt" sz="half" idx="11"/>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pie de página"/>
          <p:cNvSpPr>
            <a:spLocks noGrp="1"/>
          </p:cNvSpPr>
          <p:nvPr>
            <p:ph type="ftr" sz="quarter" idx="10"/>
          </p:nvPr>
        </p:nvSpPr>
        <p:spPr/>
        <p:txBody>
          <a:bodyPr/>
          <a:lstStyle>
            <a:lvl1pPr>
              <a:defRPr/>
            </a:lvl1pPr>
          </a:lstStyle>
          <a:p>
            <a:pPr>
              <a:defRPr/>
            </a:pPr>
            <a:endParaRPr lang="es-ES"/>
          </a:p>
        </p:txBody>
      </p:sp>
      <p:sp>
        <p:nvSpPr>
          <p:cNvPr id="5" name="4 Marcador de fecha"/>
          <p:cNvSpPr>
            <a:spLocks noGrp="1"/>
          </p:cNvSpPr>
          <p:nvPr>
            <p:ph type="dt" sz="half" idx="11"/>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pie de página"/>
          <p:cNvSpPr>
            <a:spLocks noGrp="1"/>
          </p:cNvSpPr>
          <p:nvPr>
            <p:ph type="ftr" sz="quarter" idx="10"/>
          </p:nvPr>
        </p:nvSpPr>
        <p:spPr/>
        <p:txBody>
          <a:bodyPr/>
          <a:lstStyle>
            <a:lvl1pPr>
              <a:defRPr/>
            </a:lvl1pPr>
          </a:lstStyle>
          <a:p>
            <a:pPr>
              <a:defRPr/>
            </a:pPr>
            <a:endParaRPr lang="es-ES"/>
          </a:p>
        </p:txBody>
      </p:sp>
      <p:sp>
        <p:nvSpPr>
          <p:cNvPr id="6" name="5 Marcador de fecha"/>
          <p:cNvSpPr>
            <a:spLocks noGrp="1"/>
          </p:cNvSpPr>
          <p:nvPr>
            <p:ph type="dt" sz="half" idx="11"/>
          </p:nvPr>
        </p:nvSpPr>
        <p:spPr/>
        <p:txBody>
          <a:bodyPr/>
          <a:lstStyle>
            <a:lvl1pPr>
              <a:defRPr/>
            </a:lvl1pPr>
          </a:lstStyle>
          <a:p>
            <a:pPr>
              <a:defRPr/>
            </a:pPr>
            <a:r>
              <a:rPr lang="es-ES"/>
              <a:t>10/08/2013</a:t>
            </a:r>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pie de página"/>
          <p:cNvSpPr>
            <a:spLocks noGrp="1"/>
          </p:cNvSpPr>
          <p:nvPr>
            <p:ph type="ftr" sz="quarter" idx="10"/>
          </p:nvPr>
        </p:nvSpPr>
        <p:spPr/>
        <p:txBody>
          <a:bodyPr/>
          <a:lstStyle>
            <a:lvl1pPr>
              <a:defRPr/>
            </a:lvl1pPr>
          </a:lstStyle>
          <a:p>
            <a:pPr>
              <a:defRPr/>
            </a:pPr>
            <a:endParaRPr lang="es-ES"/>
          </a:p>
        </p:txBody>
      </p:sp>
      <p:sp>
        <p:nvSpPr>
          <p:cNvPr id="8" name="7 Marcador de fecha"/>
          <p:cNvSpPr>
            <a:spLocks noGrp="1"/>
          </p:cNvSpPr>
          <p:nvPr>
            <p:ph type="dt" sz="half" idx="11"/>
          </p:nvPr>
        </p:nvSpPr>
        <p:spPr/>
        <p:txBody>
          <a:bodyPr/>
          <a:lstStyle>
            <a:lvl1pPr>
              <a:defRPr/>
            </a:lvl1pPr>
          </a:lstStyle>
          <a:p>
            <a:pPr>
              <a:defRPr/>
            </a:pPr>
            <a:r>
              <a:rPr lang="es-ES"/>
              <a:t>10/08/2013</a:t>
            </a:r>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pie de página"/>
          <p:cNvSpPr>
            <a:spLocks noGrp="1"/>
          </p:cNvSpPr>
          <p:nvPr>
            <p:ph type="ftr" sz="quarter" idx="10"/>
          </p:nvPr>
        </p:nvSpPr>
        <p:spPr/>
        <p:txBody>
          <a:bodyPr/>
          <a:lstStyle>
            <a:lvl1pPr>
              <a:defRPr/>
            </a:lvl1pPr>
          </a:lstStyle>
          <a:p>
            <a:pPr>
              <a:defRPr/>
            </a:pPr>
            <a:endParaRPr lang="es-ES"/>
          </a:p>
        </p:txBody>
      </p:sp>
      <p:sp>
        <p:nvSpPr>
          <p:cNvPr id="4" name="3 Marcador de fecha"/>
          <p:cNvSpPr>
            <a:spLocks noGrp="1"/>
          </p:cNvSpPr>
          <p:nvPr>
            <p:ph type="dt" sz="half" idx="11"/>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pie de página"/>
          <p:cNvSpPr>
            <a:spLocks noGrp="1"/>
          </p:cNvSpPr>
          <p:nvPr>
            <p:ph type="ftr" sz="quarter" idx="10"/>
          </p:nvPr>
        </p:nvSpPr>
        <p:spPr/>
        <p:txBody>
          <a:bodyPr/>
          <a:lstStyle>
            <a:lvl1pPr>
              <a:defRPr/>
            </a:lvl1pPr>
          </a:lstStyle>
          <a:p>
            <a:pPr>
              <a:defRPr/>
            </a:pPr>
            <a:endParaRPr lang="es-ES"/>
          </a:p>
        </p:txBody>
      </p:sp>
      <p:sp>
        <p:nvSpPr>
          <p:cNvPr id="3" name="2 Marcador de fecha"/>
          <p:cNvSpPr>
            <a:spLocks noGrp="1"/>
          </p:cNvSpPr>
          <p:nvPr>
            <p:ph type="dt" sz="half" idx="11"/>
          </p:nvPr>
        </p:nvSpPr>
        <p:spPr/>
        <p:txBody>
          <a:bodyPr/>
          <a:lstStyle>
            <a:lvl1pPr>
              <a:defRPr/>
            </a:lvl1pPr>
          </a:lstStyle>
          <a:p>
            <a:pPr>
              <a:defRPr/>
            </a:pPr>
            <a:r>
              <a:rPr lang="es-ES"/>
              <a:t>10/08/2013</a:t>
            </a:r>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pie de página"/>
          <p:cNvSpPr>
            <a:spLocks noGrp="1"/>
          </p:cNvSpPr>
          <p:nvPr>
            <p:ph type="ftr" sz="quarter" idx="10"/>
          </p:nvPr>
        </p:nvSpPr>
        <p:spPr/>
        <p:txBody>
          <a:bodyPr/>
          <a:lstStyle>
            <a:lvl1pPr>
              <a:defRPr/>
            </a:lvl1pPr>
          </a:lstStyle>
          <a:p>
            <a:pPr>
              <a:defRPr/>
            </a:pPr>
            <a:endParaRPr lang="es-ES"/>
          </a:p>
        </p:txBody>
      </p:sp>
      <p:sp>
        <p:nvSpPr>
          <p:cNvPr id="6" name="5 Marcador de fecha"/>
          <p:cNvSpPr>
            <a:spLocks noGrp="1"/>
          </p:cNvSpPr>
          <p:nvPr>
            <p:ph type="dt" sz="half" idx="11"/>
          </p:nvPr>
        </p:nvSpPr>
        <p:spPr/>
        <p:txBody>
          <a:bodyPr/>
          <a:lstStyle>
            <a:lvl1pPr>
              <a:defRPr/>
            </a:lvl1pPr>
          </a:lstStyle>
          <a:p>
            <a:pPr>
              <a:defRPr/>
            </a:pPr>
            <a:r>
              <a:rPr lang="es-ES"/>
              <a:t>10/08/2013</a:t>
            </a:r>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pie de página"/>
          <p:cNvSpPr>
            <a:spLocks noGrp="1"/>
          </p:cNvSpPr>
          <p:nvPr>
            <p:ph type="ftr" sz="quarter" idx="10"/>
          </p:nvPr>
        </p:nvSpPr>
        <p:spPr/>
        <p:txBody>
          <a:bodyPr/>
          <a:lstStyle>
            <a:lvl1pPr>
              <a:defRPr/>
            </a:lvl1pPr>
          </a:lstStyle>
          <a:p>
            <a:pPr>
              <a:defRPr/>
            </a:pPr>
            <a:endParaRPr lang="es-ES"/>
          </a:p>
        </p:txBody>
      </p:sp>
      <p:sp>
        <p:nvSpPr>
          <p:cNvPr id="6" name="5 Marcador de fecha"/>
          <p:cNvSpPr>
            <a:spLocks noGrp="1"/>
          </p:cNvSpPr>
          <p:nvPr>
            <p:ph type="dt" sz="half" idx="11"/>
          </p:nvPr>
        </p:nvSpPr>
        <p:spPr/>
        <p:txBody>
          <a:bodyPr/>
          <a:lstStyle>
            <a:lvl1pPr>
              <a:defRPr/>
            </a:lvl1pPr>
          </a:lstStyle>
          <a:p>
            <a:pPr>
              <a:defRPr/>
            </a:pPr>
            <a:r>
              <a:rPr lang="es-ES"/>
              <a:t>10/08/2013</a:t>
            </a:r>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pie de página"/>
          <p:cNvSpPr>
            <a:spLocks noGrp="1"/>
          </p:cNvSpPr>
          <p:nvPr>
            <p:ph type="ftr" sz="quarter" idx="10"/>
          </p:nvPr>
        </p:nvSpPr>
        <p:spPr/>
        <p:txBody>
          <a:bodyPr/>
          <a:lstStyle>
            <a:lvl1pPr>
              <a:defRPr/>
            </a:lvl1pPr>
          </a:lstStyle>
          <a:p>
            <a:pPr>
              <a:defRPr/>
            </a:pPr>
            <a:endParaRPr lang="es-ES"/>
          </a:p>
        </p:txBody>
      </p:sp>
      <p:sp>
        <p:nvSpPr>
          <p:cNvPr id="5" name="4 Marcador de fecha"/>
          <p:cNvSpPr>
            <a:spLocks noGrp="1"/>
          </p:cNvSpPr>
          <p:nvPr>
            <p:ph type="dt" sz="half" idx="11"/>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pie de página"/>
          <p:cNvSpPr>
            <a:spLocks noGrp="1"/>
          </p:cNvSpPr>
          <p:nvPr>
            <p:ph type="ftr" sz="quarter" idx="10"/>
          </p:nvPr>
        </p:nvSpPr>
        <p:spPr/>
        <p:txBody>
          <a:bodyPr/>
          <a:lstStyle>
            <a:lvl1pPr>
              <a:defRPr/>
            </a:lvl1pPr>
          </a:lstStyle>
          <a:p>
            <a:pPr>
              <a:defRPr/>
            </a:pPr>
            <a:endParaRPr lang="es-ES"/>
          </a:p>
        </p:txBody>
      </p:sp>
      <p:sp>
        <p:nvSpPr>
          <p:cNvPr id="5" name="4 Marcador de fecha"/>
          <p:cNvSpPr>
            <a:spLocks noGrp="1"/>
          </p:cNvSpPr>
          <p:nvPr>
            <p:ph type="dt" sz="half" idx="11"/>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_tradnl"/>
          </a:p>
        </p:txBody>
      </p:sp>
      <p:sp>
        <p:nvSpPr>
          <p:cNvPr id="8" name="7 Marcador de pie de página"/>
          <p:cNvSpPr>
            <a:spLocks noGrp="1"/>
          </p:cNvSpPr>
          <p:nvPr>
            <p:ph type="ftr" sz="quarter" idx="11"/>
          </p:nvPr>
        </p:nvSpPr>
        <p:spPr/>
        <p:txBody>
          <a:bodyPr/>
          <a:lstStyle>
            <a:lvl1pPr>
              <a:defRPr/>
            </a:lvl1pPr>
          </a:lstStyle>
          <a:p>
            <a:pPr>
              <a:defRPr/>
            </a:pPr>
            <a:endParaRPr lang="es-ES_tradnl"/>
          </a:p>
        </p:txBody>
      </p:sp>
      <p:sp>
        <p:nvSpPr>
          <p:cNvPr id="9" name="8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_tradnl"/>
          </a:p>
        </p:txBody>
      </p:sp>
      <p:sp>
        <p:nvSpPr>
          <p:cNvPr id="4" name="3 Marcador de pie de página"/>
          <p:cNvSpPr>
            <a:spLocks noGrp="1"/>
          </p:cNvSpPr>
          <p:nvPr>
            <p:ph type="ftr" sz="quarter" idx="11"/>
          </p:nvPr>
        </p:nvSpPr>
        <p:spPr/>
        <p:txBody>
          <a:bodyPr/>
          <a:lstStyle>
            <a:lvl1pPr>
              <a:defRPr/>
            </a:lvl1pPr>
          </a:lstStyle>
          <a:p>
            <a:pPr>
              <a:defRPr/>
            </a:pPr>
            <a:endParaRPr lang="es-ES_tradnl"/>
          </a:p>
        </p:txBody>
      </p:sp>
      <p:sp>
        <p:nvSpPr>
          <p:cNvPr id="5" name="4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_tradnl"/>
          </a:p>
        </p:txBody>
      </p:sp>
      <p:sp>
        <p:nvSpPr>
          <p:cNvPr id="3" name="2 Marcador de pie de página"/>
          <p:cNvSpPr>
            <a:spLocks noGrp="1"/>
          </p:cNvSpPr>
          <p:nvPr>
            <p:ph type="ftr" sz="quarter" idx="11"/>
          </p:nvPr>
        </p:nvSpPr>
        <p:spPr/>
        <p:txBody>
          <a:bodyPr/>
          <a:lstStyle>
            <a:lvl1pPr>
              <a:defRPr/>
            </a:lvl1pPr>
          </a:lstStyle>
          <a:p>
            <a:pPr>
              <a:defRPr/>
            </a:pPr>
            <a:endParaRPr lang="es-ES_tradnl"/>
          </a:p>
        </p:txBody>
      </p:sp>
      <p:sp>
        <p:nvSpPr>
          <p:cNvPr id="4" name="3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r>
              <a:rPr lang="es-ES_tradnl"/>
              <a:t>‹Nº›</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número de diapositiva"/>
          <p:cNvSpPr>
            <a:spLocks noGrp="1"/>
          </p:cNvSpPr>
          <p:nvPr>
            <p:ph type="sldNum" sz="quarter" idx="11"/>
          </p:nvPr>
        </p:nvSpPr>
        <p:spPr/>
        <p:txBody>
          <a:bodyPr/>
          <a:lstStyle>
            <a:lvl1pPr>
              <a:defRPr/>
            </a:lvl1pPr>
          </a:lstStyle>
          <a:p>
            <a:pPr>
              <a:defRPr/>
            </a:pPr>
            <a:r>
              <a:rPr lang="es-ES"/>
              <a:t>‹Nº›</a:t>
            </a:r>
          </a:p>
        </p:txBody>
      </p:sp>
      <p:sp>
        <p:nvSpPr>
          <p:cNvPr id="9" name="8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número de diapositiva"/>
          <p:cNvSpPr>
            <a:spLocks noGrp="1"/>
          </p:cNvSpPr>
          <p:nvPr>
            <p:ph type="sldNum" sz="quarter" idx="11"/>
          </p:nvPr>
        </p:nvSpPr>
        <p:spPr/>
        <p:txBody>
          <a:bodyPr/>
          <a:lstStyle>
            <a:lvl1pPr>
              <a:defRPr/>
            </a:lvl1pPr>
          </a:lstStyle>
          <a:p>
            <a:pPr>
              <a:defRPr/>
            </a:pPr>
            <a:r>
              <a:rPr lang="es-ES"/>
              <a:t>‹Nº›</a:t>
            </a:r>
          </a:p>
        </p:txBody>
      </p:sp>
      <p:sp>
        <p:nvSpPr>
          <p:cNvPr id="5" name="4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número de diapositiva"/>
          <p:cNvSpPr>
            <a:spLocks noGrp="1"/>
          </p:cNvSpPr>
          <p:nvPr>
            <p:ph type="sldNum" sz="quarter" idx="11"/>
          </p:nvPr>
        </p:nvSpPr>
        <p:spPr/>
        <p:txBody>
          <a:bodyPr/>
          <a:lstStyle>
            <a:lvl1pPr>
              <a:defRPr/>
            </a:lvl1pPr>
          </a:lstStyle>
          <a:p>
            <a:pPr>
              <a:defRPr/>
            </a:pPr>
            <a:r>
              <a:rPr lang="es-ES"/>
              <a:t>‹Nº›</a:t>
            </a:r>
          </a:p>
        </p:txBody>
      </p:sp>
      <p:sp>
        <p:nvSpPr>
          <p:cNvPr id="4" name="3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número de diapositiva"/>
          <p:cNvSpPr>
            <a:spLocks noGrp="1"/>
          </p:cNvSpPr>
          <p:nvPr>
            <p:ph type="sldNum" sz="quarter" idx="11"/>
          </p:nvPr>
        </p:nvSpPr>
        <p:spPr/>
        <p:txBody>
          <a:bodyPr/>
          <a:lstStyle>
            <a:lvl1pPr>
              <a:defRPr/>
            </a:lvl1pPr>
          </a:lstStyle>
          <a:p>
            <a:pPr>
              <a:defRPr/>
            </a:pPr>
            <a:r>
              <a:rPr lang="es-ES"/>
              <a:t>‹Nº›</a:t>
            </a:r>
          </a:p>
        </p:txBody>
      </p:sp>
      <p:sp>
        <p:nvSpPr>
          <p:cNvPr id="9" name="8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número de diapositiva"/>
          <p:cNvSpPr>
            <a:spLocks noGrp="1"/>
          </p:cNvSpPr>
          <p:nvPr>
            <p:ph type="sldNum" sz="quarter" idx="11"/>
          </p:nvPr>
        </p:nvSpPr>
        <p:spPr/>
        <p:txBody>
          <a:bodyPr/>
          <a:lstStyle>
            <a:lvl1pPr>
              <a:defRPr/>
            </a:lvl1pPr>
          </a:lstStyle>
          <a:p>
            <a:pPr>
              <a:defRPr/>
            </a:pPr>
            <a:r>
              <a:rPr lang="es-ES"/>
              <a:t>‹Nº›</a:t>
            </a:r>
          </a:p>
        </p:txBody>
      </p:sp>
      <p:sp>
        <p:nvSpPr>
          <p:cNvPr id="5" name="4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número de diapositiva"/>
          <p:cNvSpPr>
            <a:spLocks noGrp="1"/>
          </p:cNvSpPr>
          <p:nvPr>
            <p:ph type="sldNum" sz="quarter" idx="11"/>
          </p:nvPr>
        </p:nvSpPr>
        <p:spPr/>
        <p:txBody>
          <a:bodyPr/>
          <a:lstStyle>
            <a:lvl1pPr>
              <a:defRPr/>
            </a:lvl1pPr>
          </a:lstStyle>
          <a:p>
            <a:pPr>
              <a:defRPr/>
            </a:pPr>
            <a:r>
              <a:rPr lang="es-ES"/>
              <a:t>‹Nº›</a:t>
            </a:r>
          </a:p>
        </p:txBody>
      </p:sp>
      <p:sp>
        <p:nvSpPr>
          <p:cNvPr id="4" name="3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r>
              <a:rPr lang="es-ES"/>
              <a:t>‹Nº›</a:t>
            </a:r>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número de diapositiva"/>
          <p:cNvSpPr>
            <a:spLocks noGrp="1"/>
          </p:cNvSpPr>
          <p:nvPr>
            <p:ph type="sldNum" sz="quarter" idx="11"/>
          </p:nvPr>
        </p:nvSpPr>
        <p:spPr/>
        <p:txBody>
          <a:bodyPr/>
          <a:lstStyle>
            <a:lvl1pPr>
              <a:defRPr/>
            </a:lvl1pPr>
          </a:lstStyle>
          <a:p>
            <a:pPr>
              <a:defRPr/>
            </a:pPr>
            <a:r>
              <a:rPr lang="es-ES"/>
              <a:t>‹Nº›</a:t>
            </a:r>
          </a:p>
        </p:txBody>
      </p:sp>
      <p:sp>
        <p:nvSpPr>
          <p:cNvPr id="9" name="8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número de diapositiva"/>
          <p:cNvSpPr>
            <a:spLocks noGrp="1"/>
          </p:cNvSpPr>
          <p:nvPr>
            <p:ph type="sldNum" sz="quarter" idx="11"/>
          </p:nvPr>
        </p:nvSpPr>
        <p:spPr/>
        <p:txBody>
          <a:bodyPr/>
          <a:lstStyle>
            <a:lvl1pPr>
              <a:defRPr/>
            </a:lvl1pPr>
          </a:lstStyle>
          <a:p>
            <a:pPr>
              <a:defRPr/>
            </a:pPr>
            <a:r>
              <a:rPr lang="es-ES"/>
              <a:t>‹Nº›</a:t>
            </a:r>
          </a:p>
        </p:txBody>
      </p:sp>
      <p:sp>
        <p:nvSpPr>
          <p:cNvPr id="5" name="4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número de diapositiva"/>
          <p:cNvSpPr>
            <a:spLocks noGrp="1"/>
          </p:cNvSpPr>
          <p:nvPr>
            <p:ph type="sldNum" sz="quarter" idx="11"/>
          </p:nvPr>
        </p:nvSpPr>
        <p:spPr/>
        <p:txBody>
          <a:bodyPr/>
          <a:lstStyle>
            <a:lvl1pPr>
              <a:defRPr/>
            </a:lvl1pPr>
          </a:lstStyle>
          <a:p>
            <a:pPr>
              <a:defRPr/>
            </a:pPr>
            <a:r>
              <a:rPr lang="es-ES"/>
              <a:t>‹Nº›</a:t>
            </a:r>
          </a:p>
        </p:txBody>
      </p:sp>
      <p:sp>
        <p:nvSpPr>
          <p:cNvPr id="4" name="3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462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r>
              <a:rPr lang="es-ES"/>
              <a:t>10/08/2013</a:t>
            </a:r>
          </a:p>
        </p:txBody>
      </p:sp>
      <p:sp>
        <p:nvSpPr>
          <p:cNvPr id="8" name="7 Marcador de número de diapositiva"/>
          <p:cNvSpPr>
            <a:spLocks noGrp="1"/>
          </p:cNvSpPr>
          <p:nvPr>
            <p:ph type="sldNum" sz="quarter" idx="11"/>
          </p:nvPr>
        </p:nvSpPr>
        <p:spPr/>
        <p:txBody>
          <a:bodyPr/>
          <a:lstStyle>
            <a:lvl1pPr>
              <a:defRPr/>
            </a:lvl1pPr>
          </a:lstStyle>
          <a:p>
            <a:pPr>
              <a:defRPr/>
            </a:pPr>
            <a:r>
              <a:rPr lang="es-ES"/>
              <a:t>‹Nº›</a:t>
            </a:r>
          </a:p>
        </p:txBody>
      </p:sp>
      <p:sp>
        <p:nvSpPr>
          <p:cNvPr id="9" name="8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r>
              <a:rPr lang="es-ES"/>
              <a:t>10/08/2013</a:t>
            </a:r>
          </a:p>
        </p:txBody>
      </p:sp>
      <p:sp>
        <p:nvSpPr>
          <p:cNvPr id="4" name="3 Marcador de número de diapositiva"/>
          <p:cNvSpPr>
            <a:spLocks noGrp="1"/>
          </p:cNvSpPr>
          <p:nvPr>
            <p:ph type="sldNum" sz="quarter" idx="11"/>
          </p:nvPr>
        </p:nvSpPr>
        <p:spPr/>
        <p:txBody>
          <a:bodyPr/>
          <a:lstStyle>
            <a:lvl1pPr>
              <a:defRPr/>
            </a:lvl1pPr>
          </a:lstStyle>
          <a:p>
            <a:pPr>
              <a:defRPr/>
            </a:pPr>
            <a:r>
              <a:rPr lang="es-ES"/>
              <a:t>‹Nº›</a:t>
            </a:r>
          </a:p>
        </p:txBody>
      </p:sp>
      <p:sp>
        <p:nvSpPr>
          <p:cNvPr id="5" name="4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r>
              <a:rPr lang="es-ES"/>
              <a:t>10/08/2013</a:t>
            </a:r>
          </a:p>
        </p:txBody>
      </p:sp>
      <p:sp>
        <p:nvSpPr>
          <p:cNvPr id="3" name="2 Marcador de número de diapositiva"/>
          <p:cNvSpPr>
            <a:spLocks noGrp="1"/>
          </p:cNvSpPr>
          <p:nvPr>
            <p:ph type="sldNum" sz="quarter" idx="11"/>
          </p:nvPr>
        </p:nvSpPr>
        <p:spPr/>
        <p:txBody>
          <a:bodyPr/>
          <a:lstStyle>
            <a:lvl1pPr>
              <a:defRPr/>
            </a:lvl1pPr>
          </a:lstStyle>
          <a:p>
            <a:pPr>
              <a:defRPr/>
            </a:pPr>
            <a:r>
              <a:rPr lang="es-ES"/>
              <a:t>‹Nº›</a:t>
            </a:r>
          </a:p>
        </p:txBody>
      </p:sp>
      <p:sp>
        <p:nvSpPr>
          <p:cNvPr id="4" name="3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r>
              <a:rPr lang="es-ES"/>
              <a:t>10/08/2013</a:t>
            </a:r>
          </a:p>
        </p:txBody>
      </p:sp>
      <p:sp>
        <p:nvSpPr>
          <p:cNvPr id="6" name="5 Marcador de número de diapositiva"/>
          <p:cNvSpPr>
            <a:spLocks noGrp="1"/>
          </p:cNvSpPr>
          <p:nvPr>
            <p:ph type="sldNum" sz="quarter" idx="11"/>
          </p:nvPr>
        </p:nvSpPr>
        <p:spPr/>
        <p:txBody>
          <a:bodyPr/>
          <a:lstStyle>
            <a:lvl1pPr>
              <a:defRPr/>
            </a:lvl1pPr>
          </a:lstStyle>
          <a:p>
            <a:pPr>
              <a:defRPr/>
            </a:pPr>
            <a:r>
              <a:rPr lang="es-ES"/>
              <a:t>‹Nº›</a:t>
            </a:r>
          </a:p>
        </p:txBody>
      </p:sp>
      <p:sp>
        <p:nvSpPr>
          <p:cNvPr id="7" name="6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54000"/>
            <a:ext cx="2057400" cy="59182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54000"/>
            <a:ext cx="6019800"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r>
              <a:rPr lang="es-ES"/>
              <a:t>10/08/2013</a:t>
            </a:r>
          </a:p>
        </p:txBody>
      </p:sp>
      <p:sp>
        <p:nvSpPr>
          <p:cNvPr id="5" name="4 Marcador de número de diapositiva"/>
          <p:cNvSpPr>
            <a:spLocks noGrp="1"/>
          </p:cNvSpPr>
          <p:nvPr>
            <p:ph type="sldNum" sz="quarter" idx="11"/>
          </p:nvPr>
        </p:nvSpPr>
        <p:spPr/>
        <p:txBody>
          <a:bodyPr/>
          <a:lstStyle>
            <a:lvl1pPr>
              <a:defRPr/>
            </a:lvl1pPr>
          </a:lstStyle>
          <a:p>
            <a:pPr>
              <a:defRPr/>
            </a:pPr>
            <a:r>
              <a:rPr lang="es-ES"/>
              <a:t>‹Nº›</a:t>
            </a:r>
          </a:p>
        </p:txBody>
      </p:sp>
      <p:sp>
        <p:nvSpPr>
          <p:cNvPr id="6" name="5 Marcador de pie de página"/>
          <p:cNvSpPr>
            <a:spLocks noGrp="1"/>
          </p:cNvSpPr>
          <p:nvPr>
            <p:ph type="ftr" sz="quarter" idx="12"/>
          </p:nvPr>
        </p:nvSpPr>
        <p:spPr/>
        <p:txBody>
          <a:bodyPr/>
          <a:lstStyle>
            <a:lvl1pPr>
              <a:defRPr/>
            </a:lvl1pPr>
          </a:lstStyle>
          <a:p>
            <a:pPr>
              <a:defRPr/>
            </a:pPr>
            <a:endParaRPr lang="es-ES"/>
          </a:p>
        </p:txBody>
      </p:sp>
    </p:spTree>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_tradnl"/>
          </a:p>
        </p:txBody>
      </p:sp>
      <p:sp>
        <p:nvSpPr>
          <p:cNvPr id="8" name="7 Marcador de pie de página"/>
          <p:cNvSpPr>
            <a:spLocks noGrp="1"/>
          </p:cNvSpPr>
          <p:nvPr>
            <p:ph type="ftr" sz="quarter" idx="11"/>
          </p:nvPr>
        </p:nvSpPr>
        <p:spPr/>
        <p:txBody>
          <a:bodyPr/>
          <a:lstStyle>
            <a:lvl1pPr>
              <a:defRPr/>
            </a:lvl1pPr>
          </a:lstStyle>
          <a:p>
            <a:pPr>
              <a:defRPr/>
            </a:pPr>
            <a:endParaRPr lang="es-ES_tradnl"/>
          </a:p>
        </p:txBody>
      </p:sp>
      <p:sp>
        <p:nvSpPr>
          <p:cNvPr id="9" name="8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_tradnl"/>
          </a:p>
        </p:txBody>
      </p:sp>
      <p:sp>
        <p:nvSpPr>
          <p:cNvPr id="4" name="3 Marcador de pie de página"/>
          <p:cNvSpPr>
            <a:spLocks noGrp="1"/>
          </p:cNvSpPr>
          <p:nvPr>
            <p:ph type="ftr" sz="quarter" idx="11"/>
          </p:nvPr>
        </p:nvSpPr>
        <p:spPr/>
        <p:txBody>
          <a:bodyPr/>
          <a:lstStyle>
            <a:lvl1pPr>
              <a:defRPr/>
            </a:lvl1pPr>
          </a:lstStyle>
          <a:p>
            <a:pPr>
              <a:defRPr/>
            </a:pPr>
            <a:endParaRPr lang="es-ES_tradnl"/>
          </a:p>
        </p:txBody>
      </p:sp>
      <p:sp>
        <p:nvSpPr>
          <p:cNvPr id="5" name="4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_tradnl"/>
          </a:p>
        </p:txBody>
      </p:sp>
      <p:sp>
        <p:nvSpPr>
          <p:cNvPr id="3" name="2 Marcador de pie de página"/>
          <p:cNvSpPr>
            <a:spLocks noGrp="1"/>
          </p:cNvSpPr>
          <p:nvPr>
            <p:ph type="ftr" sz="quarter" idx="11"/>
          </p:nvPr>
        </p:nvSpPr>
        <p:spPr/>
        <p:txBody>
          <a:bodyPr/>
          <a:lstStyle>
            <a:lvl1pPr>
              <a:defRPr/>
            </a:lvl1pPr>
          </a:lstStyle>
          <a:p>
            <a:pPr>
              <a:defRPr/>
            </a:pPr>
            <a:endParaRPr lang="es-ES_tradnl"/>
          </a:p>
        </p:txBody>
      </p:sp>
      <p:sp>
        <p:nvSpPr>
          <p:cNvPr id="4" name="3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_tradnl"/>
          </a:p>
        </p:txBody>
      </p:sp>
      <p:sp>
        <p:nvSpPr>
          <p:cNvPr id="6" name="5 Marcador de pie de página"/>
          <p:cNvSpPr>
            <a:spLocks noGrp="1"/>
          </p:cNvSpPr>
          <p:nvPr>
            <p:ph type="ftr" sz="quarter" idx="11"/>
          </p:nvPr>
        </p:nvSpPr>
        <p:spPr/>
        <p:txBody>
          <a:bodyPr/>
          <a:lstStyle>
            <a:lvl1pPr>
              <a:defRPr/>
            </a:lvl1pPr>
          </a:lstStyle>
          <a:p>
            <a:pPr>
              <a:defRPr/>
            </a:pPr>
            <a:endParaRPr lang="es-ES_tradnl"/>
          </a:p>
        </p:txBody>
      </p:sp>
      <p:sp>
        <p:nvSpPr>
          <p:cNvPr id="7" name="6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lvl1pPr>
          </a:lstStyle>
          <a:p>
            <a:pPr>
              <a:defRPr/>
            </a:pPr>
            <a:r>
              <a:rPr lang="es-ES_tradnl"/>
              <a:t>‹Nº›</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Rectangle 5"/>
          <p:cNvSpPr>
            <a:spLocks noGrp="1"/>
          </p:cNvSpPr>
          <p:nvPr>
            <p:ph type="ftr" sz="quarter" idx="3"/>
          </p:nvPr>
        </p:nvSpPr>
        <p:spPr>
          <a:xfrm>
            <a:off x="1295400" y="6400800"/>
            <a:ext cx="4211638" cy="274638"/>
          </a:xfrm>
          <a:prstGeom prst="rect">
            <a:avLst/>
          </a:prstGeom>
        </p:spPr>
        <p:txBody>
          <a:bodyPr/>
          <a:lstStyle>
            <a:lvl1pPr algn="r" eaLnBrk="1" latinLnBrk="0" hangingPunct="1">
              <a:defRPr kumimoji="0" sz="1300">
                <a:solidFill>
                  <a:schemeClr val="bg2">
                    <a:tint val="60000"/>
                    <a:satMod val="155000"/>
                  </a:schemeClr>
                </a:solidFill>
              </a:defRPr>
            </a:lvl1pPr>
            <a:extLst/>
          </a:lstStyle>
          <a:p>
            <a:pPr>
              <a:defRPr/>
            </a:pPr>
            <a:endParaRPr lang="es-ES"/>
          </a:p>
        </p:txBody>
      </p:sp>
      <p:sp>
        <p:nvSpPr>
          <p:cNvPr id="14" name="Rectangle 6"/>
          <p:cNvSpPr>
            <a:spLocks noGrp="1"/>
          </p:cNvSpPr>
          <p:nvPr>
            <p:ph type="dt" sz="half" idx="2"/>
          </p:nvPr>
        </p:nvSpPr>
        <p:spPr>
          <a:xfrm>
            <a:off x="5562600" y="6400800"/>
            <a:ext cx="3001963" cy="274638"/>
          </a:xfrm>
          <a:prstGeom prst="rect">
            <a:avLst/>
          </a:prstGeom>
        </p:spPr>
        <p:txBody>
          <a:bodyPr/>
          <a:lstStyle>
            <a:lvl1pPr algn="l" eaLnBrk="1" latinLnBrk="0" hangingPunct="1">
              <a:defRPr kumimoji="0" sz="1300" smtClean="0">
                <a:solidFill>
                  <a:schemeClr val="bg2">
                    <a:tint val="60000"/>
                    <a:satMod val="155000"/>
                  </a:schemeClr>
                </a:solidFill>
              </a:defRPr>
            </a:lvl1pPr>
            <a:extLst/>
          </a:lstStyle>
          <a:p>
            <a:pPr>
              <a:defRPr/>
            </a:pPr>
            <a:r>
              <a:rPr lang="es-ES"/>
              <a:t>10/08/2013</a:t>
            </a:r>
          </a:p>
        </p:txBody>
      </p:sp>
      <p:sp>
        <p:nvSpPr>
          <p:cNvPr id="23" name="Rectangle 7"/>
          <p:cNvSpPr>
            <a:spLocks noGrp="1"/>
          </p:cNvSpPr>
          <p:nvPr>
            <p:ph type="sldNum" sz="quarter" idx="4"/>
          </p:nvPr>
        </p:nvSpPr>
        <p:spPr>
          <a:xfrm>
            <a:off x="8639175" y="6515100"/>
            <a:ext cx="463550" cy="273050"/>
          </a:xfrm>
          <a:prstGeom prst="rect">
            <a:avLst/>
          </a:prstGeom>
        </p:spPr>
        <p:txBody>
          <a:bodyPr anchor="ctr"/>
          <a:lstStyle>
            <a:lvl1pPr algn="r" eaLnBrk="1" latinLnBrk="0" hangingPunct="1">
              <a:defRPr kumimoji="0" sz="1600" smtClean="0">
                <a:solidFill>
                  <a:schemeClr val="tx2">
                    <a:shade val="90000"/>
                  </a:schemeClr>
                </a:solidFill>
                <a:effectLst/>
              </a:defRPr>
            </a:lvl1pPr>
            <a:extLst/>
          </a:lstStyle>
          <a:p>
            <a:pPr>
              <a:defRPr/>
            </a:pPr>
            <a:r>
              <a:rPr lang="es-ES"/>
              <a:t>‹Nº›</a:t>
            </a:r>
          </a:p>
        </p:txBody>
      </p:sp>
      <p:sp>
        <p:nvSpPr>
          <p:cNvPr id="22" name="Rectangle 8"/>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1033" name="Rectangle 9"/>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Tree>
  </p:cSld>
  <p:clrMap bg1="lt1" tx1="dk1" bg2="lt2" tx2="dk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 id="2147483976" r:id="rId6"/>
    <p:sldLayoutId id="2147483977" r:id="rId7"/>
    <p:sldLayoutId id="2147483978" r:id="rId8"/>
    <p:sldLayoutId id="2147483979" r:id="rId9"/>
    <p:sldLayoutId id="2147483980" r:id="rId10"/>
    <p:sldLayoutId id="2147483981" r:id="rId11"/>
  </p:sldLayoutIdLst>
  <p:transition/>
  <p:hf sldNum="0" hdr="0" ftr="0"/>
  <p:txStyles>
    <p:titleStyle>
      <a:lvl1pPr marL="53975" algn="r" rtl="0" eaLnBrk="1" fontAlgn="base" hangingPunct="1">
        <a:spcBef>
          <a:spcPct val="0"/>
        </a:spcBef>
        <a:spcAft>
          <a:spcPct val="0"/>
        </a:spcAft>
        <a:defRPr sz="4600" kern="1200">
          <a:solidFill>
            <a:srgbClr val="EDE8CD"/>
          </a:solidFill>
          <a:latin typeface="+mj-lt"/>
          <a:ea typeface="+mj-ea"/>
          <a:cs typeface="+mj-cs"/>
        </a:defRPr>
      </a:lvl1pPr>
      <a:lvl2pPr marL="53975" algn="r" rtl="0" eaLnBrk="1" fontAlgn="base" hangingPunct="1">
        <a:spcBef>
          <a:spcPct val="0"/>
        </a:spcBef>
        <a:spcAft>
          <a:spcPct val="0"/>
        </a:spcAft>
        <a:defRPr sz="4600">
          <a:solidFill>
            <a:srgbClr val="EDE8CD"/>
          </a:solidFill>
          <a:latin typeface="Rockwell"/>
        </a:defRPr>
      </a:lvl2pPr>
      <a:lvl3pPr marL="53975" algn="r" rtl="0" eaLnBrk="1" fontAlgn="base" hangingPunct="1">
        <a:spcBef>
          <a:spcPct val="0"/>
        </a:spcBef>
        <a:spcAft>
          <a:spcPct val="0"/>
        </a:spcAft>
        <a:defRPr sz="4600">
          <a:solidFill>
            <a:srgbClr val="EDE8CD"/>
          </a:solidFill>
          <a:latin typeface="Rockwell"/>
        </a:defRPr>
      </a:lvl3pPr>
      <a:lvl4pPr marL="53975" algn="r" rtl="0" eaLnBrk="1" fontAlgn="base" hangingPunct="1">
        <a:spcBef>
          <a:spcPct val="0"/>
        </a:spcBef>
        <a:spcAft>
          <a:spcPct val="0"/>
        </a:spcAft>
        <a:defRPr sz="4600">
          <a:solidFill>
            <a:srgbClr val="EDE8CD"/>
          </a:solidFill>
          <a:latin typeface="Rockwell"/>
        </a:defRPr>
      </a:lvl4pPr>
      <a:lvl5pPr marL="53975" algn="r" rtl="0" eaLnBrk="1" fontAlgn="base" hangingPunct="1">
        <a:spcBef>
          <a:spcPct val="0"/>
        </a:spcBef>
        <a:spcAft>
          <a:spcPct val="0"/>
        </a:spcAft>
        <a:defRPr sz="4600">
          <a:solidFill>
            <a:srgbClr val="EDE8CD"/>
          </a:solidFill>
          <a:latin typeface="Rockwell"/>
        </a:defRPr>
      </a:lvl5pPr>
      <a:lvl6pPr marL="511175" algn="r" rtl="0" eaLnBrk="1" fontAlgn="base" hangingPunct="1">
        <a:spcBef>
          <a:spcPct val="0"/>
        </a:spcBef>
        <a:spcAft>
          <a:spcPct val="0"/>
        </a:spcAft>
        <a:defRPr sz="4600">
          <a:solidFill>
            <a:srgbClr val="EDE8CD"/>
          </a:solidFill>
          <a:latin typeface="Rockwell"/>
        </a:defRPr>
      </a:lvl6pPr>
      <a:lvl7pPr marL="968375" algn="r" rtl="0" eaLnBrk="1" fontAlgn="base" hangingPunct="1">
        <a:spcBef>
          <a:spcPct val="0"/>
        </a:spcBef>
        <a:spcAft>
          <a:spcPct val="0"/>
        </a:spcAft>
        <a:defRPr sz="4600">
          <a:solidFill>
            <a:srgbClr val="EDE8CD"/>
          </a:solidFill>
          <a:latin typeface="Rockwell"/>
        </a:defRPr>
      </a:lvl7pPr>
      <a:lvl8pPr marL="1425575" algn="r" rtl="0" eaLnBrk="1" fontAlgn="base" hangingPunct="1">
        <a:spcBef>
          <a:spcPct val="0"/>
        </a:spcBef>
        <a:spcAft>
          <a:spcPct val="0"/>
        </a:spcAft>
        <a:defRPr sz="4600">
          <a:solidFill>
            <a:srgbClr val="EDE8CD"/>
          </a:solidFill>
          <a:latin typeface="Rockwell"/>
        </a:defRPr>
      </a:lvl8pPr>
      <a:lvl9pPr marL="1882775" algn="r" rtl="0" eaLnBrk="1" fontAlgn="base" hangingPunct="1">
        <a:spcBef>
          <a:spcPct val="0"/>
        </a:spcBef>
        <a:spcAft>
          <a:spcPct val="0"/>
        </a:spcAft>
        <a:defRPr sz="4600">
          <a:solidFill>
            <a:srgbClr val="EDE8CD"/>
          </a:solidFill>
          <a:latin typeface="Rockwell"/>
        </a:defRPr>
      </a:lvl9pPr>
    </p:titleStyle>
    <p:bodyStyle>
      <a:lvl1pPr marL="292100" indent="-292100" algn="l" rtl="0" eaLnBrk="1" fontAlgn="base" hangingPunct="1">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eaLnBrk="1" fontAlgn="base" hangingPunct="1">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eaLnBrk="1" fontAlgn="base" hangingPunct="1">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eaLnBrk="1" fontAlgn="base" hangingPunct="1">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eaLnBrk="1" fontAlgn="base" hangingPunct="1">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base">
              <a:spcBef>
                <a:spcPct val="0"/>
              </a:spcBef>
              <a:spcAft>
                <a:spcPct val="0"/>
              </a:spcAft>
              <a:defRPr sz="1400" smtClean="0">
                <a:solidFill>
                  <a:srgbClr val="000000"/>
                </a:solidFill>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base">
              <a:spcBef>
                <a:spcPct val="0"/>
              </a:spcBef>
              <a:spcAft>
                <a:spcPct val="0"/>
              </a:spcAft>
              <a:defRPr sz="1400" smtClean="0">
                <a:solidFill>
                  <a:srgbClr val="000000"/>
                </a:solidFill>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base">
              <a:spcBef>
                <a:spcPct val="0"/>
              </a:spcBef>
              <a:spcAft>
                <a:spcPct val="0"/>
              </a:spcAft>
              <a:defRPr sz="1400" smtClean="0">
                <a:solidFill>
                  <a:srgbClr val="000000"/>
                </a:solidFill>
              </a:defRPr>
            </a:lvl1pPr>
          </a:lstStyle>
          <a:p>
            <a:pPr>
              <a:defRPr/>
            </a:pPr>
            <a:r>
              <a:rPr lang="es-ES_tradnl"/>
              <a:t>‹Nº›</a:t>
            </a:r>
          </a:p>
        </p:txBody>
      </p:sp>
    </p:spTree>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7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8"/>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3081" name="Rectangle 9"/>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10"/>
          <p:cNvSpPr>
            <a:spLocks noGrp="1"/>
          </p:cNvSpPr>
          <p:nvPr>
            <p:ph type="dt" sz="half" idx="2"/>
          </p:nvPr>
        </p:nvSpPr>
        <p:spPr>
          <a:xfrm>
            <a:off x="5562600" y="6508750"/>
            <a:ext cx="3001963" cy="274638"/>
          </a:xfrm>
          <a:prstGeom prst="rect">
            <a:avLst/>
          </a:prstGeom>
        </p:spPr>
        <p:txBody>
          <a:bodyPr vert="horz" rtlCol="0"/>
          <a:lstStyle>
            <a:lvl1pPr>
              <a:defRPr sz="1300">
                <a:solidFill>
                  <a:schemeClr val="bg2">
                    <a:tint val="60000"/>
                    <a:satMod val="155000"/>
                  </a:schemeClr>
                </a:solidFill>
              </a:defRPr>
            </a:lvl1pPr>
            <a:extLst/>
          </a:lstStyle>
          <a:p>
            <a:pPr>
              <a:defRPr/>
            </a:pPr>
            <a:r>
              <a:rPr lang="es-ES"/>
              <a:t>10/08/2013</a:t>
            </a:r>
          </a:p>
        </p:txBody>
      </p:sp>
      <p:sp>
        <p:nvSpPr>
          <p:cNvPr id="10" name="Rectangle 11"/>
          <p:cNvSpPr>
            <a:spLocks noGrp="1"/>
          </p:cNvSpPr>
          <p:nvPr>
            <p:ph type="sldNum" sz="quarter" idx="4"/>
          </p:nvPr>
        </p:nvSpPr>
        <p:spPr>
          <a:xfrm>
            <a:off x="8639175" y="6508750"/>
            <a:ext cx="463550" cy="274638"/>
          </a:xfrm>
          <a:prstGeom prst="rect">
            <a:avLst/>
          </a:prstGeom>
        </p:spPr>
        <p:txBody>
          <a:bodyPr vert="horz" rtlCol="0" anchor="ctr"/>
          <a:lstStyle>
            <a:lvl1pPr algn="r">
              <a:defRPr sz="1600" smtClean="0">
                <a:solidFill>
                  <a:schemeClr val="tx2">
                    <a:shade val="90000"/>
                  </a:schemeClr>
                </a:solidFill>
              </a:defRPr>
            </a:lvl1pPr>
            <a:extLst/>
          </a:lstStyle>
          <a:p>
            <a:pPr>
              <a:defRPr/>
            </a:pPr>
            <a:r>
              <a:rPr lang="es-ES"/>
              <a:t>‹Nº›</a:t>
            </a:r>
          </a:p>
        </p:txBody>
      </p:sp>
      <p:sp>
        <p:nvSpPr>
          <p:cNvPr id="11" name="Rectangle 12"/>
          <p:cNvSpPr>
            <a:spLocks noGrp="1"/>
          </p:cNvSpPr>
          <p:nvPr>
            <p:ph type="ftr" sz="quarter" idx="3"/>
          </p:nvPr>
        </p:nvSpPr>
        <p:spPr>
          <a:xfrm>
            <a:off x="1600200" y="6508750"/>
            <a:ext cx="3906838" cy="274638"/>
          </a:xfrm>
          <a:prstGeom prst="rect">
            <a:avLst/>
          </a:prstGeom>
        </p:spPr>
        <p:txBody>
          <a:bodyPr vert="horz" rtlCol="0"/>
          <a:lstStyle>
            <a:lvl1pPr algn="r">
              <a:defRPr sz="1300">
                <a:solidFill>
                  <a:schemeClr val="bg2">
                    <a:tint val="60000"/>
                    <a:satMod val="155000"/>
                  </a:schemeClr>
                </a:solidFill>
              </a:defRPr>
            </a:lvl1pPr>
            <a:extLst/>
          </a:lstStyle>
          <a:p>
            <a:pPr>
              <a:defRPr/>
            </a:pPr>
            <a:endParaRPr lang="es-ES"/>
          </a:p>
        </p:txBody>
      </p:sp>
    </p:spTree>
  </p:cSld>
  <p:clrMap bg1="lt1" tx1="dk1" bg2="lt2" tx2="dk2" accent1="accent1" accent2="accent2" accent3="accent3" accent4="accent4" accent5="accent5" accent6="accent6" hlink="hlink" folHlink="folHlink"/>
  <p:sldLayoutIdLst>
    <p:sldLayoutId id="2147483993" r:id="rId1"/>
    <p:sldLayoutId id="2147483994" r:id="rId2"/>
    <p:sldLayoutId id="2147483995" r:id="rId3"/>
    <p:sldLayoutId id="2147483996" r:id="rId4"/>
    <p:sldLayoutId id="2147483997" r:id="rId5"/>
    <p:sldLayoutId id="2147483998" r:id="rId6"/>
    <p:sldLayoutId id="2147483999" r:id="rId7"/>
    <p:sldLayoutId id="2147484000" r:id="rId8"/>
    <p:sldLayoutId id="2147484001" r:id="rId9"/>
    <p:sldLayoutId id="2147484002" r:id="rId10"/>
    <p:sldLayoutId id="2147484003"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6"/>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4103" name="Rectangle 7"/>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8"/>
          <p:cNvSpPr>
            <a:spLocks noGrp="1"/>
          </p:cNvSpPr>
          <p:nvPr>
            <p:ph type="dt" sz="half" idx="2"/>
          </p:nvPr>
        </p:nvSpPr>
        <p:spPr>
          <a:xfrm>
            <a:off x="5562600" y="6400800"/>
            <a:ext cx="3001963" cy="274638"/>
          </a:xfrm>
          <a:prstGeom prst="rect">
            <a:avLst/>
          </a:prstGeom>
        </p:spPr>
        <p:txBody>
          <a:bodyPr/>
          <a:lstStyle>
            <a:lvl1pPr>
              <a:defRPr sz="1300">
                <a:solidFill>
                  <a:schemeClr val="bg2">
                    <a:tint val="60000"/>
                    <a:satMod val="155000"/>
                  </a:schemeClr>
                </a:solidFill>
              </a:defRPr>
            </a:lvl1pPr>
            <a:extLst/>
          </a:lstStyle>
          <a:p>
            <a:pPr>
              <a:defRPr/>
            </a:pPr>
            <a:r>
              <a:rPr lang="es-ES"/>
              <a:t>10/08/2013</a:t>
            </a:r>
          </a:p>
        </p:txBody>
      </p:sp>
      <p:sp>
        <p:nvSpPr>
          <p:cNvPr id="10" name="Rectangle 9"/>
          <p:cNvSpPr>
            <a:spLocks noGrp="1"/>
          </p:cNvSpPr>
          <p:nvPr>
            <p:ph type="ftr" sz="quarter" idx="3"/>
          </p:nvPr>
        </p:nvSpPr>
        <p:spPr>
          <a:xfrm>
            <a:off x="1295400" y="6400800"/>
            <a:ext cx="4211638" cy="274638"/>
          </a:xfrm>
          <a:prstGeom prst="rect">
            <a:avLst/>
          </a:prstGeom>
        </p:spPr>
        <p:txBody>
          <a:bodyPr/>
          <a:lstStyle>
            <a:lvl1pPr algn="r">
              <a:defRPr sz="1300">
                <a:solidFill>
                  <a:schemeClr val="bg2">
                    <a:tint val="60000"/>
                    <a:satMod val="155000"/>
                  </a:schemeClr>
                </a:solidFill>
              </a:defRPr>
            </a:lvl1pPr>
            <a:extLst/>
          </a:lstStyle>
          <a:p>
            <a:pPr>
              <a:defRPr/>
            </a:pPr>
            <a:endParaRPr lang="es-ES"/>
          </a:p>
        </p:txBody>
      </p:sp>
      <p:sp>
        <p:nvSpPr>
          <p:cNvPr id="11" name="Rectangle 10"/>
          <p:cNvSpPr>
            <a:spLocks noGrp="1"/>
          </p:cNvSpPr>
          <p:nvPr>
            <p:ph type="sldNum" sz="quarter" idx="4"/>
          </p:nvPr>
        </p:nvSpPr>
        <p:spPr>
          <a:xfrm>
            <a:off x="8639175" y="6515100"/>
            <a:ext cx="463550" cy="273050"/>
          </a:xfrm>
          <a:prstGeom prst="rect">
            <a:avLst/>
          </a:prstGeom>
        </p:spPr>
        <p:txBody>
          <a:bodyPr anchor="ctr"/>
          <a:lstStyle>
            <a:lvl1pPr algn="r">
              <a:defRPr sz="1600">
                <a:solidFill>
                  <a:schemeClr val="tx2">
                    <a:shade val="90000"/>
                  </a:schemeClr>
                </a:solidFill>
              </a:defRPr>
            </a:lvl1pPr>
            <a:extLst/>
          </a:lstStyle>
          <a:p>
            <a:pPr>
              <a:defRPr/>
            </a:pPr>
            <a:r>
              <a:rPr lang="es-ES"/>
              <a:t>‹Nº›</a:t>
            </a:r>
          </a:p>
        </p:txBody>
      </p:sp>
    </p:spTree>
  </p:cSld>
  <p:clrMap bg1="lt1" tx1="dk1" bg2="lt2" tx2="dk2" accent1="accent1" accent2="accent2" accent3="accent3" accent4="accent4" accent5="accent5" accent6="accent6" hlink="hlink" folHlink="folHlink"/>
  <p:sldLayoutIdLst>
    <p:sldLayoutId id="2147484004" r:id="rId1"/>
    <p:sldLayoutId id="2147484005" r:id="rId2"/>
    <p:sldLayoutId id="2147484006" r:id="rId3"/>
    <p:sldLayoutId id="2147484007" r:id="rId4"/>
    <p:sldLayoutId id="2147484008" r:id="rId5"/>
    <p:sldLayoutId id="2147484009" r:id="rId6"/>
    <p:sldLayoutId id="2147484010" r:id="rId7"/>
    <p:sldLayoutId id="2147484011" r:id="rId8"/>
    <p:sldLayoutId id="2147484012" r:id="rId9"/>
    <p:sldLayoutId id="2147484013" r:id="rId10"/>
    <p:sldLayoutId id="2147484014"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6"/>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5127" name="Rectangle 7"/>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8"/>
          <p:cNvSpPr>
            <a:spLocks noGrp="1"/>
          </p:cNvSpPr>
          <p:nvPr>
            <p:ph type="dt" sz="half" idx="2"/>
          </p:nvPr>
        </p:nvSpPr>
        <p:spPr>
          <a:xfrm>
            <a:off x="5562600" y="6513513"/>
            <a:ext cx="3001963" cy="274637"/>
          </a:xfrm>
          <a:prstGeom prst="rect">
            <a:avLst/>
          </a:prstGeom>
        </p:spPr>
        <p:txBody>
          <a:bodyPr vert="horz" rtlCol="0"/>
          <a:lstStyle>
            <a:lvl1pPr>
              <a:defRPr sz="1300">
                <a:solidFill>
                  <a:schemeClr val="bg2">
                    <a:tint val="60000"/>
                    <a:satMod val="155000"/>
                  </a:schemeClr>
                </a:solidFill>
              </a:defRPr>
            </a:lvl1pPr>
            <a:extLst/>
          </a:lstStyle>
          <a:p>
            <a:pPr>
              <a:defRPr/>
            </a:pPr>
            <a:r>
              <a:rPr lang="es-ES"/>
              <a:t>10/08/2013</a:t>
            </a:r>
          </a:p>
        </p:txBody>
      </p:sp>
      <p:sp>
        <p:nvSpPr>
          <p:cNvPr id="10" name="Rectangle 9"/>
          <p:cNvSpPr>
            <a:spLocks noGrp="1"/>
          </p:cNvSpPr>
          <p:nvPr>
            <p:ph type="sldNum" sz="quarter" idx="4"/>
          </p:nvPr>
        </p:nvSpPr>
        <p:spPr>
          <a:xfrm>
            <a:off x="8639175" y="6513513"/>
            <a:ext cx="463550" cy="274637"/>
          </a:xfrm>
          <a:prstGeom prst="rect">
            <a:avLst/>
          </a:prstGeom>
        </p:spPr>
        <p:txBody>
          <a:bodyPr vert="horz" rtlCol="0" anchor="ctr"/>
          <a:lstStyle>
            <a:lvl1pPr algn="r">
              <a:defRPr sz="1600" smtClean="0">
                <a:solidFill>
                  <a:schemeClr val="tx2">
                    <a:shade val="90000"/>
                  </a:schemeClr>
                </a:solidFill>
              </a:defRPr>
            </a:lvl1pPr>
            <a:extLst/>
          </a:lstStyle>
          <a:p>
            <a:pPr>
              <a:defRPr/>
            </a:pPr>
            <a:r>
              <a:rPr lang="es-ES"/>
              <a:t>‹Nº›</a:t>
            </a:r>
          </a:p>
        </p:txBody>
      </p:sp>
      <p:sp>
        <p:nvSpPr>
          <p:cNvPr id="11" name="Rectangle 10"/>
          <p:cNvSpPr>
            <a:spLocks noGrp="1"/>
          </p:cNvSpPr>
          <p:nvPr>
            <p:ph type="ftr" sz="quarter" idx="3"/>
          </p:nvPr>
        </p:nvSpPr>
        <p:spPr>
          <a:xfrm>
            <a:off x="1600200" y="6513513"/>
            <a:ext cx="3906838" cy="274637"/>
          </a:xfrm>
          <a:prstGeom prst="rect">
            <a:avLst/>
          </a:prstGeom>
        </p:spPr>
        <p:txBody>
          <a:bodyPr vert="horz" rtlCol="0"/>
          <a:lstStyle>
            <a:lvl1pPr algn="r">
              <a:defRPr sz="1300">
                <a:solidFill>
                  <a:schemeClr val="bg2">
                    <a:tint val="60000"/>
                    <a:satMod val="155000"/>
                  </a:schemeClr>
                </a:solidFill>
              </a:defRPr>
            </a:lvl1pPr>
            <a:extLst/>
          </a:lstStyle>
          <a:p>
            <a:pPr>
              <a:defRPr/>
            </a:pPr>
            <a:endParaRPr lang="es-ES"/>
          </a:p>
        </p:txBody>
      </p:sp>
    </p:spTree>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6"/>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6151" name="Rectangle 7"/>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8"/>
          <p:cNvSpPr>
            <a:spLocks noGrp="1"/>
          </p:cNvSpPr>
          <p:nvPr>
            <p:ph type="dt" sz="half" idx="2"/>
          </p:nvPr>
        </p:nvSpPr>
        <p:spPr>
          <a:xfrm>
            <a:off x="5562600" y="6400800"/>
            <a:ext cx="3001963" cy="274638"/>
          </a:xfrm>
          <a:prstGeom prst="rect">
            <a:avLst/>
          </a:prstGeom>
        </p:spPr>
        <p:txBody>
          <a:bodyPr/>
          <a:lstStyle>
            <a:lvl1pPr>
              <a:defRPr sz="1300">
                <a:solidFill>
                  <a:schemeClr val="bg2">
                    <a:tint val="60000"/>
                    <a:satMod val="155000"/>
                  </a:schemeClr>
                </a:solidFill>
              </a:defRPr>
            </a:lvl1pPr>
            <a:extLst/>
          </a:lstStyle>
          <a:p>
            <a:pPr>
              <a:defRPr/>
            </a:pPr>
            <a:r>
              <a:rPr lang="es-ES"/>
              <a:t>10/08/2013</a:t>
            </a:r>
          </a:p>
        </p:txBody>
      </p:sp>
      <p:sp>
        <p:nvSpPr>
          <p:cNvPr id="10" name="Rectangle 9"/>
          <p:cNvSpPr>
            <a:spLocks noGrp="1"/>
          </p:cNvSpPr>
          <p:nvPr>
            <p:ph type="ftr" sz="quarter" idx="3"/>
          </p:nvPr>
        </p:nvSpPr>
        <p:spPr>
          <a:xfrm>
            <a:off x="1295400" y="6400800"/>
            <a:ext cx="4211638" cy="274638"/>
          </a:xfrm>
          <a:prstGeom prst="rect">
            <a:avLst/>
          </a:prstGeom>
        </p:spPr>
        <p:txBody>
          <a:bodyPr/>
          <a:lstStyle>
            <a:lvl1pPr algn="r">
              <a:defRPr sz="1300">
                <a:solidFill>
                  <a:schemeClr val="bg2">
                    <a:tint val="60000"/>
                    <a:satMod val="155000"/>
                  </a:schemeClr>
                </a:solidFill>
              </a:defRPr>
            </a:lvl1pPr>
            <a:extLst/>
          </a:lstStyle>
          <a:p>
            <a:pPr>
              <a:defRPr/>
            </a:pPr>
            <a:endParaRPr lang="es-ES"/>
          </a:p>
        </p:txBody>
      </p:sp>
      <p:sp>
        <p:nvSpPr>
          <p:cNvPr id="11" name="Rectangle 10"/>
          <p:cNvSpPr>
            <a:spLocks noGrp="1"/>
          </p:cNvSpPr>
          <p:nvPr>
            <p:ph type="sldNum" sz="quarter" idx="4"/>
          </p:nvPr>
        </p:nvSpPr>
        <p:spPr>
          <a:xfrm>
            <a:off x="8640763" y="6515100"/>
            <a:ext cx="465137" cy="273050"/>
          </a:xfrm>
          <a:prstGeom prst="rect">
            <a:avLst/>
          </a:prstGeom>
        </p:spPr>
        <p:txBody>
          <a:bodyPr anchor="ctr"/>
          <a:lstStyle>
            <a:lvl1pPr algn="r">
              <a:defRPr sz="1600">
                <a:solidFill>
                  <a:schemeClr val="tx2">
                    <a:shade val="90000"/>
                  </a:schemeClr>
                </a:solidFill>
              </a:defRPr>
            </a:lvl1pPr>
            <a:extLst/>
          </a:lstStyle>
          <a:p>
            <a:pPr>
              <a:defRPr/>
            </a:pPr>
            <a:r>
              <a:rPr lang="es-ES"/>
              <a:t>‹Nº›</a:t>
            </a:r>
          </a:p>
        </p:txBody>
      </p:sp>
    </p:spTree>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9" name="Rectangle 6"/>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a:defRPr/>
            </a:pPr>
            <a:endParaRPr lang="en-US"/>
          </a:p>
        </p:txBody>
      </p:sp>
      <p:sp>
        <p:nvSpPr>
          <p:cNvPr id="22" name="Rectangle 7"/>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7176" name="Rectangle 8"/>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Rectangle 9"/>
          <p:cNvSpPr>
            <a:spLocks noGrp="1"/>
          </p:cNvSpPr>
          <p:nvPr>
            <p:ph type="dt" sz="half" idx="2"/>
          </p:nvPr>
        </p:nvSpPr>
        <p:spPr>
          <a:xfrm>
            <a:off x="5562600" y="6400800"/>
            <a:ext cx="3001963" cy="274638"/>
          </a:xfrm>
          <a:prstGeom prst="rect">
            <a:avLst/>
          </a:prstGeom>
        </p:spPr>
        <p:txBody>
          <a:bodyPr/>
          <a:lstStyle>
            <a:lvl1pPr>
              <a:defRPr sz="1300">
                <a:solidFill>
                  <a:schemeClr val="bg2">
                    <a:tint val="60000"/>
                    <a:satMod val="155000"/>
                  </a:schemeClr>
                </a:solidFill>
              </a:defRPr>
            </a:lvl1pPr>
            <a:extLst/>
          </a:lstStyle>
          <a:p>
            <a:pPr>
              <a:defRPr/>
            </a:pPr>
            <a:r>
              <a:rPr lang="es-ES"/>
              <a:t>10/08/2013</a:t>
            </a:r>
          </a:p>
        </p:txBody>
      </p:sp>
      <p:sp>
        <p:nvSpPr>
          <p:cNvPr id="11" name="Rectangle 10"/>
          <p:cNvSpPr>
            <a:spLocks noGrp="1"/>
          </p:cNvSpPr>
          <p:nvPr>
            <p:ph type="ftr" sz="quarter" idx="3"/>
          </p:nvPr>
        </p:nvSpPr>
        <p:spPr>
          <a:xfrm>
            <a:off x="1295400" y="6400800"/>
            <a:ext cx="4211638" cy="274638"/>
          </a:xfrm>
          <a:prstGeom prst="rect">
            <a:avLst/>
          </a:prstGeom>
        </p:spPr>
        <p:txBody>
          <a:bodyPr/>
          <a:lstStyle>
            <a:lvl1pPr algn="r">
              <a:defRPr sz="1300">
                <a:solidFill>
                  <a:schemeClr val="bg2">
                    <a:tint val="60000"/>
                    <a:satMod val="155000"/>
                  </a:schemeClr>
                </a:solidFill>
              </a:defRPr>
            </a:lvl1pPr>
            <a:extLst/>
          </a:lstStyle>
          <a:p>
            <a:pPr>
              <a:defRPr/>
            </a:pPr>
            <a:endParaRPr lang="es-ES"/>
          </a:p>
        </p:txBody>
      </p:sp>
      <p:sp>
        <p:nvSpPr>
          <p:cNvPr id="12" name="Rectangle 11"/>
          <p:cNvSpPr>
            <a:spLocks noGrp="1"/>
          </p:cNvSpPr>
          <p:nvPr>
            <p:ph type="sldNum" sz="quarter" idx="4"/>
          </p:nvPr>
        </p:nvSpPr>
        <p:spPr>
          <a:xfrm>
            <a:off x="8640763" y="6515100"/>
            <a:ext cx="465137" cy="273050"/>
          </a:xfrm>
          <a:prstGeom prst="rect">
            <a:avLst/>
          </a:prstGeom>
        </p:spPr>
        <p:txBody>
          <a:bodyPr anchor="ctr"/>
          <a:lstStyle>
            <a:lvl1pPr algn="r">
              <a:defRPr sz="1600">
                <a:solidFill>
                  <a:schemeClr val="tx2">
                    <a:shade val="90000"/>
                  </a:schemeClr>
                </a:solidFill>
              </a:defRPr>
            </a:lvl1pPr>
            <a:extLst/>
          </a:lstStyle>
          <a:p>
            <a:pPr>
              <a:defRPr/>
            </a:pPr>
            <a:r>
              <a:rPr lang="es-ES"/>
              <a:t>‹Nº›</a:t>
            </a:r>
          </a:p>
        </p:txBody>
      </p:sp>
    </p:spTree>
  </p:cSld>
  <p:clrMap bg1="lt1" tx1="dk1" bg2="lt2" tx2="dk2" accent1="accent1" accent2="accent2" accent3="accent3" accent4="accent4" accent5="accent5" accent6="accent6" hlink="hlink" folHlink="folHlink"/>
  <p:sldLayoutIdLst>
    <p:sldLayoutId id="2147484037"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6"/>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8199" name="Rectangle 7"/>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8"/>
          <p:cNvSpPr>
            <a:spLocks noGrp="1"/>
          </p:cNvSpPr>
          <p:nvPr>
            <p:ph type="dt" sz="half" idx="2"/>
          </p:nvPr>
        </p:nvSpPr>
        <p:spPr>
          <a:xfrm>
            <a:off x="5562600" y="6400800"/>
            <a:ext cx="3001963" cy="274638"/>
          </a:xfrm>
          <a:prstGeom prst="rect">
            <a:avLst/>
          </a:prstGeom>
        </p:spPr>
        <p:txBody>
          <a:bodyPr/>
          <a:lstStyle>
            <a:lvl1pPr>
              <a:defRPr sz="1300">
                <a:solidFill>
                  <a:schemeClr val="bg2">
                    <a:tint val="60000"/>
                    <a:satMod val="155000"/>
                  </a:schemeClr>
                </a:solidFill>
              </a:defRPr>
            </a:lvl1pPr>
            <a:extLst/>
          </a:lstStyle>
          <a:p>
            <a:pPr>
              <a:defRPr/>
            </a:pPr>
            <a:r>
              <a:rPr lang="es-ES"/>
              <a:t>10/08/2013</a:t>
            </a:r>
          </a:p>
        </p:txBody>
      </p:sp>
      <p:sp>
        <p:nvSpPr>
          <p:cNvPr id="10" name="Rectangle 9"/>
          <p:cNvSpPr>
            <a:spLocks noGrp="1"/>
          </p:cNvSpPr>
          <p:nvPr>
            <p:ph type="ftr" sz="quarter" idx="3"/>
          </p:nvPr>
        </p:nvSpPr>
        <p:spPr>
          <a:xfrm>
            <a:off x="1295400" y="6400800"/>
            <a:ext cx="4211638" cy="274638"/>
          </a:xfrm>
          <a:prstGeom prst="rect">
            <a:avLst/>
          </a:prstGeom>
        </p:spPr>
        <p:txBody>
          <a:bodyPr/>
          <a:lstStyle>
            <a:lvl1pPr algn="r">
              <a:defRPr sz="1300">
                <a:solidFill>
                  <a:schemeClr val="bg2">
                    <a:tint val="60000"/>
                    <a:satMod val="155000"/>
                  </a:schemeClr>
                </a:solidFill>
              </a:defRPr>
            </a:lvl1pPr>
            <a:extLst/>
          </a:lstStyle>
          <a:p>
            <a:pPr>
              <a:defRPr/>
            </a:pPr>
            <a:endParaRPr lang="es-ES"/>
          </a:p>
        </p:txBody>
      </p:sp>
      <p:sp>
        <p:nvSpPr>
          <p:cNvPr id="11" name="Rectangle 10"/>
          <p:cNvSpPr>
            <a:spLocks noGrp="1"/>
          </p:cNvSpPr>
          <p:nvPr>
            <p:ph type="sldNum" sz="quarter" idx="4"/>
          </p:nvPr>
        </p:nvSpPr>
        <p:spPr>
          <a:xfrm>
            <a:off x="8639175" y="6515100"/>
            <a:ext cx="463550" cy="273050"/>
          </a:xfrm>
          <a:prstGeom prst="rect">
            <a:avLst/>
          </a:prstGeom>
        </p:spPr>
        <p:txBody>
          <a:bodyPr anchor="ctr"/>
          <a:lstStyle>
            <a:lvl1pPr algn="r">
              <a:defRPr sz="1600">
                <a:solidFill>
                  <a:schemeClr val="tx2">
                    <a:shade val="90000"/>
                  </a:schemeClr>
                </a:solidFill>
              </a:defRPr>
            </a:lvl1pPr>
            <a:extLst/>
          </a:lstStyle>
          <a:p>
            <a:pPr>
              <a:defRPr/>
            </a:pPr>
            <a:r>
              <a:rPr lang="es-ES"/>
              <a:t>‹Nº›</a:t>
            </a:r>
          </a:p>
        </p:txBody>
      </p:sp>
    </p:spTree>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51" r:id="rId4"/>
    <p:sldLayoutId id="2147484052" r:id="rId5"/>
    <p:sldLayoutId id="2147484053" r:id="rId6"/>
    <p:sldLayoutId id="2147484054" r:id="rId7"/>
    <p:sldLayoutId id="2147484055" r:id="rId8"/>
    <p:sldLayoutId id="2147484056" r:id="rId9"/>
    <p:sldLayoutId id="2147484057" r:id="rId10"/>
    <p:sldLayoutId id="2147484058"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Rectangle 5"/>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6"/>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9223" name="Rectangle 7"/>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9" name="Rectangle 8"/>
          <p:cNvSpPr>
            <a:spLocks noGrp="1"/>
          </p:cNvSpPr>
          <p:nvPr>
            <p:ph type="dt" sz="half" idx="2"/>
          </p:nvPr>
        </p:nvSpPr>
        <p:spPr>
          <a:xfrm>
            <a:off x="5562600" y="6513513"/>
            <a:ext cx="3001963" cy="274637"/>
          </a:xfrm>
          <a:prstGeom prst="rect">
            <a:avLst/>
          </a:prstGeom>
        </p:spPr>
        <p:txBody>
          <a:bodyPr vert="horz" rtlCol="0"/>
          <a:lstStyle>
            <a:lvl1pPr>
              <a:defRPr sz="1300">
                <a:solidFill>
                  <a:schemeClr val="bg2">
                    <a:tint val="60000"/>
                    <a:satMod val="155000"/>
                  </a:schemeClr>
                </a:solidFill>
              </a:defRPr>
            </a:lvl1pPr>
            <a:extLst/>
          </a:lstStyle>
          <a:p>
            <a:pPr>
              <a:defRPr/>
            </a:pPr>
            <a:r>
              <a:rPr lang="es-ES"/>
              <a:t>10/08/2013</a:t>
            </a:r>
          </a:p>
        </p:txBody>
      </p:sp>
      <p:sp>
        <p:nvSpPr>
          <p:cNvPr id="10" name="Rectangle 9"/>
          <p:cNvSpPr>
            <a:spLocks noGrp="1"/>
          </p:cNvSpPr>
          <p:nvPr>
            <p:ph type="sldNum" sz="quarter" idx="4"/>
          </p:nvPr>
        </p:nvSpPr>
        <p:spPr>
          <a:xfrm>
            <a:off x="8639175" y="6513513"/>
            <a:ext cx="463550" cy="274637"/>
          </a:xfrm>
          <a:prstGeom prst="rect">
            <a:avLst/>
          </a:prstGeom>
        </p:spPr>
        <p:txBody>
          <a:bodyPr vert="horz" rtlCol="0" anchor="ctr"/>
          <a:lstStyle>
            <a:lvl1pPr algn="r">
              <a:defRPr sz="1600" smtClean="0">
                <a:solidFill>
                  <a:schemeClr val="tx2">
                    <a:shade val="90000"/>
                  </a:schemeClr>
                </a:solidFill>
              </a:defRPr>
            </a:lvl1pPr>
            <a:extLst/>
          </a:lstStyle>
          <a:p>
            <a:pPr>
              <a:defRPr/>
            </a:pPr>
            <a:r>
              <a:rPr lang="es-ES"/>
              <a:t>‹Nº›</a:t>
            </a:r>
          </a:p>
        </p:txBody>
      </p:sp>
      <p:sp>
        <p:nvSpPr>
          <p:cNvPr id="11" name="Rectangle 10"/>
          <p:cNvSpPr>
            <a:spLocks noGrp="1"/>
          </p:cNvSpPr>
          <p:nvPr>
            <p:ph type="ftr" sz="quarter" idx="3"/>
          </p:nvPr>
        </p:nvSpPr>
        <p:spPr>
          <a:xfrm>
            <a:off x="1600200" y="6513513"/>
            <a:ext cx="3906838" cy="274637"/>
          </a:xfrm>
          <a:prstGeom prst="rect">
            <a:avLst/>
          </a:prstGeom>
        </p:spPr>
        <p:txBody>
          <a:bodyPr vert="horz" rtlCol="0"/>
          <a:lstStyle>
            <a:lvl1pPr algn="r">
              <a:defRPr sz="1300">
                <a:solidFill>
                  <a:schemeClr val="bg2">
                    <a:tint val="60000"/>
                    <a:satMod val="155000"/>
                  </a:schemeClr>
                </a:solidFill>
              </a:defRPr>
            </a:lvl1pPr>
            <a:extLst/>
          </a:lstStyle>
          <a:p>
            <a:pPr>
              <a:defRPr/>
            </a:pPr>
            <a:endParaRPr lang="es-ES"/>
          </a:p>
        </p:txBody>
      </p:sp>
    </p:spTree>
  </p:cSld>
  <p:clrMap bg1="lt1" tx1="dk1" bg2="lt2" tx2="dk2" accent1="accent1" accent2="accent2" accent3="accent3" accent4="accent4" accent5="accent5" accent6="accent6" hlink="hlink" folHlink="folHlink"/>
  <p:sldLayoutIdLst>
    <p:sldLayoutId id="2147484059" r:id="rId1"/>
    <p:sldLayoutId id="2147484060" r:id="rId2"/>
    <p:sldLayoutId id="2147484061" r:id="rId3"/>
    <p:sldLayoutId id="2147484062" r:id="rId4"/>
    <p:sldLayoutId id="2147484063" r:id="rId5"/>
    <p:sldLayoutId id="2147484064" r:id="rId6"/>
    <p:sldLayoutId id="2147484065" r:id="rId7"/>
    <p:sldLayoutId id="2147484066" r:id="rId8"/>
    <p:sldLayoutId id="2147484067" r:id="rId9"/>
    <p:sldLayoutId id="2147484068" r:id="rId10"/>
    <p:sldLayoutId id="2147484069"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2" name="Rectangle 5"/>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es-ES" smtClean="0"/>
              <a:t>Haga clic para modificar el estilo de título del patrón</a:t>
            </a:r>
            <a:endParaRPr lang="en-US"/>
          </a:p>
        </p:txBody>
      </p:sp>
      <p:sp>
        <p:nvSpPr>
          <p:cNvPr id="10246" name="Rectangle 6"/>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8" name="Rectangle 7"/>
          <p:cNvSpPr>
            <a:spLocks noGrp="1"/>
          </p:cNvSpPr>
          <p:nvPr>
            <p:ph type="dt" sz="half" idx="2"/>
          </p:nvPr>
        </p:nvSpPr>
        <p:spPr>
          <a:xfrm>
            <a:off x="5562600" y="6508750"/>
            <a:ext cx="3001963" cy="274638"/>
          </a:xfrm>
          <a:prstGeom prst="rect">
            <a:avLst/>
          </a:prstGeom>
        </p:spPr>
        <p:txBody>
          <a:bodyPr vert="horz" rtlCol="0"/>
          <a:lstStyle>
            <a:lvl1pPr>
              <a:defRPr sz="1300">
                <a:solidFill>
                  <a:schemeClr val="bg2">
                    <a:tint val="60000"/>
                    <a:satMod val="155000"/>
                  </a:schemeClr>
                </a:solidFill>
              </a:defRPr>
            </a:lvl1pPr>
            <a:extLst/>
          </a:lstStyle>
          <a:p>
            <a:pPr>
              <a:defRPr/>
            </a:pPr>
            <a:r>
              <a:rPr lang="es-ES"/>
              <a:t>10/08/2013</a:t>
            </a:r>
          </a:p>
        </p:txBody>
      </p:sp>
      <p:sp>
        <p:nvSpPr>
          <p:cNvPr id="9" name="Rectangle 8"/>
          <p:cNvSpPr>
            <a:spLocks noGrp="1"/>
          </p:cNvSpPr>
          <p:nvPr>
            <p:ph type="sldNum" sz="quarter" idx="4"/>
          </p:nvPr>
        </p:nvSpPr>
        <p:spPr>
          <a:xfrm>
            <a:off x="8639175" y="6508750"/>
            <a:ext cx="463550" cy="274638"/>
          </a:xfrm>
          <a:prstGeom prst="rect">
            <a:avLst/>
          </a:prstGeom>
        </p:spPr>
        <p:txBody>
          <a:bodyPr vert="horz" rtlCol="0" anchor="ctr"/>
          <a:lstStyle>
            <a:lvl1pPr algn="r">
              <a:defRPr sz="1600" smtClean="0">
                <a:solidFill>
                  <a:schemeClr val="tx2">
                    <a:shade val="90000"/>
                  </a:schemeClr>
                </a:solidFill>
              </a:defRPr>
            </a:lvl1pPr>
            <a:extLst/>
          </a:lstStyle>
          <a:p>
            <a:pPr>
              <a:defRPr/>
            </a:pPr>
            <a:r>
              <a:rPr lang="es-ES"/>
              <a:t>‹Nº›</a:t>
            </a:r>
          </a:p>
        </p:txBody>
      </p:sp>
      <p:sp>
        <p:nvSpPr>
          <p:cNvPr id="10" name="Rectangle 9"/>
          <p:cNvSpPr>
            <a:spLocks noGrp="1"/>
          </p:cNvSpPr>
          <p:nvPr>
            <p:ph type="ftr" sz="quarter" idx="3"/>
          </p:nvPr>
        </p:nvSpPr>
        <p:spPr>
          <a:xfrm>
            <a:off x="1600200" y="6508750"/>
            <a:ext cx="3906838" cy="274638"/>
          </a:xfrm>
          <a:prstGeom prst="rect">
            <a:avLst/>
          </a:prstGeom>
        </p:spPr>
        <p:txBody>
          <a:bodyPr vert="horz" rtlCol="0"/>
          <a:lstStyle>
            <a:lvl1pPr algn="r">
              <a:defRPr sz="1300">
                <a:solidFill>
                  <a:schemeClr val="bg2">
                    <a:tint val="60000"/>
                    <a:satMod val="155000"/>
                  </a:schemeClr>
                </a:solidFill>
              </a:defRPr>
            </a:lvl1pPr>
            <a:extLst/>
          </a:lstStyle>
          <a:p>
            <a:pPr>
              <a:defRPr/>
            </a:pPr>
            <a:endParaRPr lang="es-ES"/>
          </a:p>
        </p:txBody>
      </p:sp>
    </p:spTree>
  </p:cSld>
  <p:clrMap bg1="lt1" tx1="dk1" bg2="lt2" tx2="dk2" accent1="accent1" accent2="accent2" accent3="accent3" accent4="accent4" accent5="accent5" accent6="accent6" hlink="hlink" folHlink="folHlink"/>
  <p:sldLayoutIdLst>
    <p:sldLayoutId id="2147484070" r:id="rId1"/>
    <p:sldLayoutId id="2147484071" r:id="rId2"/>
    <p:sldLayoutId id="2147484072" r:id="rId3"/>
    <p:sldLayoutId id="2147484073" r:id="rId4"/>
    <p:sldLayoutId id="2147484074" r:id="rId5"/>
    <p:sldLayoutId id="2147484075" r:id="rId6"/>
    <p:sldLayoutId id="2147484076" r:id="rId7"/>
    <p:sldLayoutId id="2147484077" r:id="rId8"/>
    <p:sldLayoutId id="2147484078" r:id="rId9"/>
    <p:sldLayoutId id="2147484079" r:id="rId10"/>
    <p:sldLayoutId id="2147484080" r:id="rId11"/>
  </p:sldLayoutIdLst>
  <p:transition/>
  <p:hf sldNum="0" hdr="0" ftr="0"/>
  <p:txStyles>
    <p:titleStyle>
      <a:lvl1pPr marL="53975" algn="r" rtl="0" fontAlgn="base">
        <a:spcBef>
          <a:spcPct val="0"/>
        </a:spcBef>
        <a:spcAft>
          <a:spcPct val="0"/>
        </a:spcAft>
        <a:defRPr sz="4600" kern="1200">
          <a:solidFill>
            <a:srgbClr val="EDE8CD"/>
          </a:solidFill>
          <a:latin typeface="+mj-lt"/>
          <a:ea typeface="+mj-ea"/>
          <a:cs typeface="+mj-cs"/>
        </a:defRPr>
      </a:lvl1pPr>
      <a:lvl2pPr marL="53975" algn="r" rtl="0" fontAlgn="base">
        <a:spcBef>
          <a:spcPct val="0"/>
        </a:spcBef>
        <a:spcAft>
          <a:spcPct val="0"/>
        </a:spcAft>
        <a:defRPr sz="4600">
          <a:solidFill>
            <a:srgbClr val="EDE8CD"/>
          </a:solidFill>
          <a:latin typeface="Rockwell"/>
        </a:defRPr>
      </a:lvl2pPr>
      <a:lvl3pPr marL="53975" algn="r" rtl="0" fontAlgn="base">
        <a:spcBef>
          <a:spcPct val="0"/>
        </a:spcBef>
        <a:spcAft>
          <a:spcPct val="0"/>
        </a:spcAft>
        <a:defRPr sz="4600">
          <a:solidFill>
            <a:srgbClr val="EDE8CD"/>
          </a:solidFill>
          <a:latin typeface="Rockwell"/>
        </a:defRPr>
      </a:lvl3pPr>
      <a:lvl4pPr marL="53975" algn="r" rtl="0" fontAlgn="base">
        <a:spcBef>
          <a:spcPct val="0"/>
        </a:spcBef>
        <a:spcAft>
          <a:spcPct val="0"/>
        </a:spcAft>
        <a:defRPr sz="4600">
          <a:solidFill>
            <a:srgbClr val="EDE8CD"/>
          </a:solidFill>
          <a:latin typeface="Rockwell"/>
        </a:defRPr>
      </a:lvl4pPr>
      <a:lvl5pPr marL="53975" algn="r" rtl="0" fontAlgn="base">
        <a:spcBef>
          <a:spcPct val="0"/>
        </a:spcBef>
        <a:spcAft>
          <a:spcPct val="0"/>
        </a:spcAft>
        <a:defRPr sz="4600">
          <a:solidFill>
            <a:srgbClr val="EDE8CD"/>
          </a:solidFill>
          <a:latin typeface="Rockwell"/>
        </a:defRPr>
      </a:lvl5pPr>
      <a:lvl6pPr marL="511175" algn="r" rtl="0" fontAlgn="base">
        <a:spcBef>
          <a:spcPct val="0"/>
        </a:spcBef>
        <a:spcAft>
          <a:spcPct val="0"/>
        </a:spcAft>
        <a:defRPr sz="4600">
          <a:solidFill>
            <a:srgbClr val="EDE8CD"/>
          </a:solidFill>
          <a:latin typeface="Rockwell"/>
        </a:defRPr>
      </a:lvl6pPr>
      <a:lvl7pPr marL="968375" algn="r" rtl="0" fontAlgn="base">
        <a:spcBef>
          <a:spcPct val="0"/>
        </a:spcBef>
        <a:spcAft>
          <a:spcPct val="0"/>
        </a:spcAft>
        <a:defRPr sz="4600">
          <a:solidFill>
            <a:srgbClr val="EDE8CD"/>
          </a:solidFill>
          <a:latin typeface="Rockwell"/>
        </a:defRPr>
      </a:lvl7pPr>
      <a:lvl8pPr marL="1425575" algn="r" rtl="0" fontAlgn="base">
        <a:spcBef>
          <a:spcPct val="0"/>
        </a:spcBef>
        <a:spcAft>
          <a:spcPct val="0"/>
        </a:spcAft>
        <a:defRPr sz="4600">
          <a:solidFill>
            <a:srgbClr val="EDE8CD"/>
          </a:solidFill>
          <a:latin typeface="Rockwell"/>
        </a:defRPr>
      </a:lvl8pPr>
      <a:lvl9pPr marL="1882775" algn="r" rtl="0" fontAlgn="base">
        <a:spcBef>
          <a:spcPct val="0"/>
        </a:spcBef>
        <a:spcAft>
          <a:spcPct val="0"/>
        </a:spcAft>
        <a:defRPr sz="4600">
          <a:solidFill>
            <a:srgbClr val="EDE8CD"/>
          </a:solidFill>
          <a:latin typeface="Rockwell"/>
        </a:defRPr>
      </a:lvl9pPr>
    </p:titleStyle>
    <p:bodyStyle>
      <a:lvl1pPr marL="292100" indent="-292100" algn="l" rtl="0" fontAlgn="base">
        <a:spcBef>
          <a:spcPct val="0"/>
        </a:spcBef>
        <a:spcAft>
          <a:spcPct val="0"/>
        </a:spcAft>
        <a:buClr>
          <a:schemeClr val="accent1"/>
        </a:buClr>
        <a:buSzPct val="70000"/>
        <a:buFont typeface="Wingdings 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9BBB59"/>
        </a:buClr>
        <a:buSzPct val="100000"/>
        <a:buFont typeface="Wingdings 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9BBB59"/>
        </a:buClr>
        <a:buSzPct val="100000"/>
        <a:buFont typeface="Wingdings 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9BBB59"/>
        </a:buClr>
        <a:buSzPct val="100000"/>
        <a:buFont typeface="Wingdings 2"/>
        <a:buChar char=""/>
        <a:defRPr sz="19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126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7" name="Rectangle 4"/>
          <p:cNvSpPr>
            <a:spLocks noGrp="1"/>
          </p:cNvSpPr>
          <p:nvPr>
            <p:ph type="dt" sz="half" idx="2"/>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s-ES_tradnl"/>
          </a:p>
        </p:txBody>
      </p:sp>
      <p:sp>
        <p:nvSpPr>
          <p:cNvPr id="8" name="Rectangle 5"/>
          <p:cNvSpPr>
            <a:spLocks noGrp="1"/>
          </p:cNvSpPr>
          <p:nvPr>
            <p:ph type="ftr" sz="quarter" idx="3"/>
          </p:nvPr>
        </p:nvSpPr>
        <p:spPr bwMode="auto">
          <a:xfrm>
            <a:off x="3124200" y="6245225"/>
            <a:ext cx="2895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a:defRPr/>
            </a:pPr>
            <a:endParaRPr lang="es-ES_tradnl"/>
          </a:p>
        </p:txBody>
      </p:sp>
      <p:sp>
        <p:nvSpPr>
          <p:cNvPr id="9" name="Rectangle 6"/>
          <p:cNvSpPr>
            <a:spLocks noGrp="1"/>
          </p:cNvSpPr>
          <p:nvPr>
            <p:ph type="sldNum" sz="quarter" idx="4"/>
          </p:nvPr>
        </p:nvSpPr>
        <p:spPr bwMode="auto">
          <a:xfrm>
            <a:off x="6553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a:defRPr/>
            </a:pPr>
            <a:r>
              <a:rPr lang="es-ES_tradnl"/>
              <a:t>‹Nº›</a:t>
            </a: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9.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40.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17.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3 Rectángulo"/>
          <p:cNvSpPr/>
          <p:nvPr/>
        </p:nvSpPr>
        <p:spPr>
          <a:xfrm>
            <a:off x="-1044624" y="1440000"/>
            <a:ext cx="11368451" cy="1200329"/>
          </a:xfrm>
          <a:prstGeom prst="rect">
            <a:avLst/>
          </a:prstGeom>
          <a:noFill/>
        </p:spPr>
        <p:txBody>
          <a:bodyPr>
            <a:spAutoFit/>
          </a:bodyPr>
          <a:lstStyle/>
          <a:p>
            <a:pPr algn="ctr">
              <a:defRPr/>
            </a:pPr>
            <a:r>
              <a:rPr lang="es-ES" sz="7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EDUARDO FALÚ</a:t>
            </a:r>
          </a:p>
        </p:txBody>
      </p:sp>
      <p:sp>
        <p:nvSpPr>
          <p:cNvPr id="9" name="8 Rectángulo"/>
          <p:cNvSpPr/>
          <p:nvPr/>
        </p:nvSpPr>
        <p:spPr>
          <a:xfrm>
            <a:off x="395536" y="2924944"/>
            <a:ext cx="8240146" cy="1077218"/>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a:defRPr/>
            </a:pPr>
            <a:r>
              <a:rPr lang="es-ES_tradnl" sz="3200" b="1" dirty="0">
                <a:ln w="50800"/>
                <a:solidFill>
                  <a:schemeClr val="bg1">
                    <a:shade val="50000"/>
                  </a:schemeClr>
                </a:solidFill>
              </a:rPr>
              <a:t>GUITARRISTA  Y COMPOSITOR ARGENTINO </a:t>
            </a:r>
            <a:endParaRPr lang="es-ES" sz="3200" b="1" dirty="0">
              <a:ln w="50800"/>
              <a:solidFill>
                <a:schemeClr val="bg1">
                  <a:shade val="50000"/>
                </a:schemeClr>
              </a:solidFill>
            </a:endParaRPr>
          </a:p>
        </p:txBody>
      </p:sp>
      <p:sp>
        <p:nvSpPr>
          <p:cNvPr id="11" name="10 Rectángulo"/>
          <p:cNvSpPr/>
          <p:nvPr/>
        </p:nvSpPr>
        <p:spPr>
          <a:xfrm>
            <a:off x="6503261" y="6237312"/>
            <a:ext cx="2006703" cy="307777"/>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sz="1400" b="1" dirty="0" err="1">
                <a:ln w="11430"/>
                <a:solidFill>
                  <a:srgbClr val="FFFFCC"/>
                </a:solidFill>
                <a:effectLst>
                  <a:outerShdw blurRad="50800" dist="39000" dir="5460000" algn="tl">
                    <a:srgbClr val="000000">
                      <a:alpha val="38000"/>
                    </a:srgbClr>
                  </a:outerShdw>
                </a:effectLst>
              </a:rPr>
              <a:t>click</a:t>
            </a:r>
            <a:r>
              <a:rPr lang="es-ES_tradnl" sz="1400" b="1" dirty="0">
                <a:ln w="11430"/>
                <a:solidFill>
                  <a:srgbClr val="FFFFCC"/>
                </a:solidFill>
                <a:effectLst>
                  <a:outerShdw blurRad="50800" dist="39000" dir="5460000" algn="tl">
                    <a:srgbClr val="000000">
                      <a:alpha val="38000"/>
                    </a:srgbClr>
                  </a:outerShdw>
                </a:effectLst>
              </a:rPr>
              <a:t> para adelantar </a:t>
            </a:r>
            <a:endParaRPr lang="es-ES" sz="1400" b="1" dirty="0">
              <a:ln w="11430"/>
              <a:solidFill>
                <a:srgbClr val="FFFFCC"/>
              </a:solidFill>
              <a:effectLst>
                <a:outerShdw blurRad="50800" dist="39000" dir="5460000" algn="tl">
                  <a:srgbClr val="000000">
                    <a:alpha val="38000"/>
                  </a:srgbClr>
                </a:outerShdw>
              </a:effectLst>
            </a:endParaRPr>
          </a:p>
        </p:txBody>
      </p:sp>
      <p:pic>
        <p:nvPicPr>
          <p:cNvPr id="12293" name="Picture 16" descr="5 NOTES OR"/>
          <p:cNvPicPr>
            <a:picLocks noChangeAspect="1" noChangeArrowheads="1" noCrop="1"/>
          </p:cNvPicPr>
          <p:nvPr/>
        </p:nvPicPr>
        <p:blipFill>
          <a:blip r:embed="rId3" cstate="print"/>
          <a:srcRect/>
          <a:stretch>
            <a:fillRect/>
          </a:stretch>
        </p:blipFill>
        <p:spPr bwMode="auto">
          <a:xfrm>
            <a:off x="6948264" y="5445224"/>
            <a:ext cx="1008063" cy="746125"/>
          </a:xfrm>
          <a:prstGeom prst="rect">
            <a:avLst/>
          </a:prstGeom>
          <a:noFill/>
        </p:spPr>
      </p:pic>
      <p:sp>
        <p:nvSpPr>
          <p:cNvPr id="8" name="7 Rectángulo"/>
          <p:cNvSpPr/>
          <p:nvPr/>
        </p:nvSpPr>
        <p:spPr>
          <a:xfrm>
            <a:off x="396000" y="4365104"/>
            <a:ext cx="8268675" cy="461665"/>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FALLECIO A LOS 90 AÑOS EL 9 DE AGOSTO DE 2013</a:t>
            </a:r>
            <a:endParaRPr lang="es-ES"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6" name="Picture 2" descr="C:\Users\Administrador\Desktop\th.jpeg"/>
          <p:cNvPicPr>
            <a:picLocks noChangeAspect="1" noChangeArrowheads="1"/>
          </p:cNvPicPr>
          <p:nvPr/>
        </p:nvPicPr>
        <p:blipFill>
          <a:blip r:embed="rId4" cstate="print">
            <a:clrChange>
              <a:clrFrom>
                <a:srgbClr val="FEFEFE"/>
              </a:clrFrom>
              <a:clrTo>
                <a:srgbClr val="FEFEFE">
                  <a:alpha val="0"/>
                </a:srgbClr>
              </a:clrTo>
            </a:clrChange>
          </a:blip>
          <a:srcRect/>
          <a:stretch>
            <a:fillRect/>
          </a:stretch>
        </p:blipFill>
        <p:spPr bwMode="auto">
          <a:xfrm>
            <a:off x="3635896" y="5013176"/>
            <a:ext cx="1584176" cy="1492646"/>
          </a:xfrm>
          <a:prstGeom prst="rect">
            <a:avLst/>
          </a:prstGeom>
          <a:noFill/>
        </p:spPr>
      </p:pic>
      <p:sp>
        <p:nvSpPr>
          <p:cNvPr id="10" name="9 CuadroTexto"/>
          <p:cNvSpPr txBox="1"/>
          <p:nvPr/>
        </p:nvSpPr>
        <p:spPr>
          <a:xfrm>
            <a:off x="720000" y="6238800"/>
            <a:ext cx="2119363" cy="307777"/>
          </a:xfrm>
          <a:prstGeom prst="rect">
            <a:avLst/>
          </a:prstGeom>
          <a:noFill/>
        </p:spPr>
        <p:txBody>
          <a:bodyPr wrap="none" rtlCol="0">
            <a:spAutoFit/>
          </a:bodyPr>
          <a:lstStyle/>
          <a:p>
            <a:r>
              <a:rPr lang="es-ES_tradnl" sz="1400" dirty="0" smtClean="0">
                <a:solidFill>
                  <a:srgbClr val="FFFFCC"/>
                </a:solidFill>
              </a:rPr>
              <a:t>Canción:  La cuartelera </a:t>
            </a:r>
            <a:endParaRPr lang="es-ES" sz="1400" dirty="0">
              <a:solidFill>
                <a:srgbClr val="FFFFCC"/>
              </a:solidFill>
            </a:endParaRPr>
          </a:p>
        </p:txBody>
      </p:sp>
    </p:spTree>
  </p:cSld>
  <p:clrMapOvr>
    <a:masterClrMapping/>
  </p:clrMapOvr>
  <p:transition spd="slow">
    <p:dissolve/>
    <p:sndAc>
      <p:stSnd>
        <p:snd r:embed="rId2" name="La cuartelera  Eduardo Falú.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13500000"/>
        </a:gra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0" y="2703513"/>
            <a:ext cx="8893175" cy="8308975"/>
          </a:xfrm>
          <a:prstGeom prst="rect">
            <a:avLst/>
          </a:prstGeom>
          <a:noFill/>
          <a:ln w="9525">
            <a:noFill/>
            <a:miter lim="800000"/>
            <a:headEnd/>
            <a:tailEnd/>
          </a:ln>
        </p:spPr>
        <p:txBody>
          <a:bodyPr>
            <a:spAutoFit/>
          </a:bodyPr>
          <a:lstStyle/>
          <a:p>
            <a:pPr lvl="1" fontAlgn="base">
              <a:spcBef>
                <a:spcPct val="0"/>
              </a:spcBef>
              <a:spcAft>
                <a:spcPct val="0"/>
              </a:spcAft>
            </a:pPr>
            <a:r>
              <a:rPr lang="es-ES" sz="1600" dirty="0">
                <a:latin typeface="Rockwell"/>
              </a:rPr>
              <a:t>Eduardo Falú, el gran guitarrista, de un talento admirable, el gran compositor que llevó    nuestra música a todo el mundo, el intérprete de la voz grave, pausada, expresiva, falleció la tarde del </a:t>
            </a:r>
            <a:r>
              <a:rPr lang="es-ES" sz="1600" b="1" dirty="0">
                <a:solidFill>
                  <a:srgbClr val="FFFFCC"/>
                </a:solidFill>
                <a:latin typeface="Rockwell"/>
              </a:rPr>
              <a:t>9 de agosto a la edad de 90 años.</a:t>
            </a:r>
          </a:p>
          <a:p>
            <a:pPr fontAlgn="base">
              <a:spcBef>
                <a:spcPct val="0"/>
              </a:spcBef>
              <a:spcAft>
                <a:spcPct val="0"/>
              </a:spcAft>
            </a:pPr>
            <a:endParaRPr lang="es-ES" sz="1600" dirty="0">
              <a:latin typeface="Rockwell"/>
            </a:endParaRPr>
          </a:p>
          <a:p>
            <a:pPr lvl="1" fontAlgn="base">
              <a:spcBef>
                <a:spcPct val="0"/>
              </a:spcBef>
              <a:spcAft>
                <a:spcPct val="0"/>
              </a:spcAft>
            </a:pPr>
            <a:r>
              <a:rPr lang="es-ES" sz="1600" dirty="0">
                <a:latin typeface="Rockwell"/>
              </a:rPr>
              <a:t>En las décadas del 50 y del 60 la música folclórica argentina tuvo un auge excepcional </a:t>
            </a:r>
            <a:r>
              <a:rPr lang="es-ES" sz="1600" dirty="0" smtClean="0">
                <a:latin typeface="Rockwell"/>
              </a:rPr>
              <a:t>y                                                            </a:t>
            </a:r>
            <a:r>
              <a:rPr lang="es-ES" sz="1600" dirty="0">
                <a:latin typeface="Rockwell"/>
              </a:rPr>
              <a:t>Don Eduardo Falú fue uno de los responsables de ese entusiasmo, de ese reverdecer del gusto de la gente por nuestra música. Cada chico o adolescente con una guitarra quería copiar los acordes, las armonías, la increíble sonoridad del genial, único e irrepetible gran maestro.</a:t>
            </a:r>
          </a:p>
          <a:p>
            <a:pPr lvl="1" fontAlgn="base">
              <a:spcBef>
                <a:spcPct val="0"/>
              </a:spcBef>
              <a:spcAft>
                <a:spcPct val="0"/>
              </a:spcAft>
            </a:pPr>
            <a:endParaRPr lang="es-ES" sz="1600" dirty="0">
              <a:latin typeface="Rockwell"/>
            </a:endParaRPr>
          </a:p>
          <a:p>
            <a:pPr lvl="1" fontAlgn="base">
              <a:spcBef>
                <a:spcPct val="0"/>
              </a:spcBef>
              <a:spcAft>
                <a:spcPct val="0"/>
              </a:spcAft>
            </a:pPr>
            <a:r>
              <a:rPr lang="es-ES" sz="1600" dirty="0">
                <a:latin typeface="Rockwell"/>
              </a:rPr>
              <a:t>La digitación, la sobriedad, la calidad en el sonido de la guitarra de Don Eduardo son admirados por grandes guitarristas de todo el mundo y por el público en general.</a:t>
            </a: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_tradnl" dirty="0">
              <a:latin typeface="Rockwell"/>
            </a:endParaRPr>
          </a:p>
          <a:p>
            <a:pPr fontAlgn="base">
              <a:spcBef>
                <a:spcPct val="0"/>
              </a:spcBef>
              <a:spcAft>
                <a:spcPct val="0"/>
              </a:spcAft>
            </a:pPr>
            <a:endParaRPr lang="es-ES" dirty="0">
              <a:latin typeface="Rockwell"/>
            </a:endParaRPr>
          </a:p>
        </p:txBody>
      </p:sp>
      <p:sp>
        <p:nvSpPr>
          <p:cNvPr id="8" name="7 Rectángulo"/>
          <p:cNvSpPr/>
          <p:nvPr/>
        </p:nvSpPr>
        <p:spPr>
          <a:xfrm>
            <a:off x="26952" y="1700808"/>
            <a:ext cx="9117048" cy="1015663"/>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sz="2000" b="1" dirty="0">
                <a:ln w="11430"/>
                <a:solidFill>
                  <a:srgbClr val="FFFF99"/>
                </a:solidFill>
                <a:effectLst>
                  <a:outerShdw blurRad="50800" dist="39000" dir="5460000" algn="tl">
                    <a:srgbClr val="000000">
                      <a:alpha val="38000"/>
                    </a:srgbClr>
                  </a:outerShdw>
                </a:effectLst>
              </a:rPr>
              <a:t>El siguiente texto es copia de la página oficial de SADAIC </a:t>
            </a:r>
          </a:p>
          <a:p>
            <a:pPr algn="ctr">
              <a:defRPr/>
            </a:pPr>
            <a:r>
              <a:rPr lang="es-ES_tradnl" sz="2000" b="1" dirty="0">
                <a:ln w="11430"/>
                <a:solidFill>
                  <a:srgbClr val="FFFF99"/>
                </a:solidFill>
                <a:effectLst>
                  <a:outerShdw blurRad="50800" dist="39000" dir="5460000" algn="tl">
                    <a:srgbClr val="000000">
                      <a:alpha val="38000"/>
                    </a:srgbClr>
                  </a:outerShdw>
                </a:effectLst>
              </a:rPr>
              <a:t> </a:t>
            </a:r>
            <a:r>
              <a:rPr lang="es-ES_tradnl" sz="2000" b="1" dirty="0" smtClean="0">
                <a:ln w="11430"/>
                <a:solidFill>
                  <a:srgbClr val="FFFF99"/>
                </a:solidFill>
                <a:effectLst>
                  <a:outerShdw blurRad="50800" dist="39000" dir="5460000" algn="tl">
                    <a:srgbClr val="000000">
                      <a:alpha val="38000"/>
                    </a:srgbClr>
                  </a:outerShdw>
                </a:effectLst>
              </a:rPr>
              <a:t>(</a:t>
            </a:r>
            <a:r>
              <a:rPr lang="es-ES_tradnl" sz="2000" b="1" dirty="0">
                <a:ln w="11430"/>
                <a:solidFill>
                  <a:srgbClr val="FFFF99"/>
                </a:solidFill>
                <a:effectLst>
                  <a:outerShdw blurRad="50800" dist="39000" dir="5460000" algn="tl">
                    <a:srgbClr val="000000">
                      <a:alpha val="38000"/>
                    </a:srgbClr>
                  </a:outerShdw>
                </a:effectLst>
              </a:rPr>
              <a:t>Sociedad Argentina de Autores y Compositores de Música)</a:t>
            </a:r>
          </a:p>
          <a:p>
            <a:pPr algn="ctr">
              <a:defRPr/>
            </a:pPr>
            <a:r>
              <a:rPr lang="es-ES_tradnl" sz="2000" b="1" dirty="0">
                <a:ln w="11430"/>
                <a:solidFill>
                  <a:srgbClr val="FFFF99"/>
                </a:solidFill>
                <a:effectLst>
                  <a:outerShdw blurRad="50800" dist="39000" dir="5460000" algn="tl">
                    <a:srgbClr val="000000">
                      <a:alpha val="38000"/>
                    </a:srgbClr>
                  </a:outerShdw>
                </a:effectLst>
              </a:rPr>
              <a:t> </a:t>
            </a:r>
          </a:p>
        </p:txBody>
      </p:sp>
      <p:sp>
        <p:nvSpPr>
          <p:cNvPr id="13316" name="Rectangle 4"/>
          <p:cNvSpPr>
            <a:spLocks noChangeArrowheads="1"/>
          </p:cNvSpPr>
          <p:nvPr/>
        </p:nvSpPr>
        <p:spPr bwMode="auto">
          <a:xfrm>
            <a:off x="2555875" y="692150"/>
            <a:ext cx="4319588" cy="831850"/>
          </a:xfrm>
          <a:prstGeom prst="rect">
            <a:avLst/>
          </a:prstGeom>
          <a:noFill/>
          <a:ln w="9525">
            <a:noFill/>
            <a:miter lim="800000"/>
            <a:headEnd/>
            <a:tailEnd/>
          </a:ln>
        </p:spPr>
        <p:txBody>
          <a:bodyPr>
            <a:spAutoFit/>
          </a:bodyPr>
          <a:lstStyle/>
          <a:p>
            <a:pPr fontAlgn="base">
              <a:spcBef>
                <a:spcPct val="0"/>
              </a:spcBef>
              <a:spcAft>
                <a:spcPct val="0"/>
              </a:spcAft>
            </a:pPr>
            <a:r>
              <a:rPr lang="es-ES" sz="4800" b="1">
                <a:latin typeface="Rockwell"/>
              </a:rPr>
              <a:t> </a:t>
            </a:r>
            <a:r>
              <a:rPr lang="es-ES" sz="4800" b="1">
                <a:solidFill>
                  <a:srgbClr val="FFFFCC"/>
                </a:solidFill>
                <a:latin typeface="Rockwell"/>
              </a:rPr>
              <a:t>Eduardo Falú </a:t>
            </a:r>
            <a:endParaRPr lang="es-ES" sz="4800">
              <a:solidFill>
                <a:srgbClr val="FFFFCC"/>
              </a:solidFill>
              <a:latin typeface="Rockwell"/>
            </a:endParaRPr>
          </a:p>
        </p:txBody>
      </p:sp>
    </p:spTree>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Marcador de fecha"/>
          <p:cNvSpPr>
            <a:spLocks noGrp="1"/>
          </p:cNvSpPr>
          <p:nvPr>
            <p:ph type="dt" sz="half" idx="10"/>
          </p:nvPr>
        </p:nvSpPr>
        <p:spPr/>
        <p:txBody>
          <a:bodyPr/>
          <a:lstStyle/>
          <a:p>
            <a:pPr>
              <a:defRPr/>
            </a:pPr>
            <a:r>
              <a:rPr lang="es-ES"/>
              <a:t>10/08/2013</a:t>
            </a:r>
          </a:p>
        </p:txBody>
      </p:sp>
      <p:sp>
        <p:nvSpPr>
          <p:cNvPr id="2" name="Rectangle 2"/>
          <p:cNvSpPr>
            <a:spLocks noGrp="1"/>
          </p:cNvSpPr>
          <p:nvPr>
            <p:ph type="title" idx="4294967295"/>
          </p:nvPr>
        </p:nvSpPr>
        <p:spPr/>
        <p:txBody>
          <a:bodyPr/>
          <a:lstStyle/>
          <a:p>
            <a:pPr marL="54864" fontAlgn="auto">
              <a:spcAft>
                <a:spcPts val="0"/>
              </a:spcAft>
              <a:defRPr/>
            </a:pPr>
            <a:endParaRPr lang="es-ES">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ndParaRPr>
          </a:p>
        </p:txBody>
      </p:sp>
      <p:pic>
        <p:nvPicPr>
          <p:cNvPr id="14339" name="Picture 2" descr="Guitarra Falú"/>
          <p:cNvPicPr>
            <a:picLocks noChangeAspect="1" noChangeArrowheads="1"/>
          </p:cNvPicPr>
          <p:nvPr/>
        </p:nvPicPr>
        <p:blipFill>
          <a:blip r:embed="rId2" cstate="print"/>
          <a:srcRect l="1515" t="1025" r="1515" b="3740"/>
          <a:stretch>
            <a:fillRect/>
          </a:stretch>
        </p:blipFill>
        <p:spPr bwMode="auto">
          <a:xfrm>
            <a:off x="36513" y="-53975"/>
            <a:ext cx="4464050" cy="6911975"/>
          </a:xfrm>
          <a:prstGeom prst="rect">
            <a:avLst/>
          </a:prstGeom>
          <a:noFill/>
        </p:spPr>
      </p:pic>
      <p:grpSp>
        <p:nvGrpSpPr>
          <p:cNvPr id="14340" name="Group 4"/>
          <p:cNvGrpSpPr>
            <a:grpSpLocks/>
          </p:cNvGrpSpPr>
          <p:nvPr/>
        </p:nvGrpSpPr>
        <p:grpSpPr bwMode="auto">
          <a:xfrm>
            <a:off x="4500563" y="-55563"/>
            <a:ext cx="4643437" cy="6913563"/>
            <a:chOff x="4499993" y="-55903"/>
            <a:chExt cx="4644007" cy="6913903"/>
          </a:xfrm>
        </p:grpSpPr>
        <p:pic>
          <p:nvPicPr>
            <p:cNvPr id="9" name="Picture 6"/>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4499993" y="-55903"/>
              <a:ext cx="4644007" cy="6913903"/>
            </a:xfrm>
            <a:prstGeom prst="rect">
              <a:avLst/>
            </a:prstGeom>
            <a:noFill/>
            <a:ln>
              <a:solidFill>
                <a:schemeClr val="bg1"/>
              </a:solidFill>
            </a:ln>
          </p:spPr>
        </p:pic>
        <p:pic>
          <p:nvPicPr>
            <p:cNvPr id="14343" name="Picture 7" descr="guitarra esp 4"/>
            <p:cNvPicPr>
              <a:picLocks noChangeAspect="1" noChangeArrowheads="1"/>
            </p:cNvPicPr>
            <p:nvPr/>
          </p:nvPicPr>
          <p:blipFill>
            <a:blip r:embed="rId4" cstate="print"/>
            <a:srcRect/>
            <a:stretch>
              <a:fillRect/>
            </a:stretch>
          </p:blipFill>
          <p:spPr bwMode="auto">
            <a:xfrm rot="-1859096">
              <a:off x="7799991" y="542554"/>
              <a:ext cx="901818" cy="1320893"/>
            </a:xfrm>
            <a:prstGeom prst="rect">
              <a:avLst/>
            </a:prstGeom>
            <a:noFill/>
          </p:spPr>
        </p:pic>
      </p:grpSp>
      <p:sp>
        <p:nvSpPr>
          <p:cNvPr id="14341" name="Text Box 5"/>
          <p:cNvSpPr txBox="1">
            <a:spLocks noChangeArrowheads="1"/>
          </p:cNvSpPr>
          <p:nvPr/>
        </p:nvSpPr>
        <p:spPr bwMode="auto">
          <a:xfrm>
            <a:off x="7415213" y="6443663"/>
            <a:ext cx="1482725" cy="307975"/>
          </a:xfrm>
          <a:prstGeom prst="rect">
            <a:avLst/>
          </a:prstGeom>
          <a:noFill/>
          <a:ln w="9525">
            <a:noFill/>
            <a:miter lim="800000"/>
            <a:headEnd/>
            <a:tailEnd/>
          </a:ln>
        </p:spPr>
        <p:txBody>
          <a:bodyPr wrap="none">
            <a:spAutoFit/>
          </a:bodyPr>
          <a:lstStyle/>
          <a:p>
            <a:pPr fontAlgn="base">
              <a:spcBef>
                <a:spcPct val="0"/>
              </a:spcBef>
              <a:spcAft>
                <a:spcPct val="0"/>
              </a:spcAft>
            </a:pPr>
            <a:r>
              <a:rPr lang="es-MX" sz="1400" i="1" dirty="0" err="1">
                <a:solidFill>
                  <a:srgbClr val="C00000"/>
                </a:solidFill>
                <a:latin typeface="Monotype Corsiva"/>
              </a:rPr>
              <a:t>pps</a:t>
            </a:r>
            <a:r>
              <a:rPr lang="es-MX" sz="1400" i="1" dirty="0">
                <a:solidFill>
                  <a:srgbClr val="C00000"/>
                </a:solidFill>
                <a:latin typeface="Monotype Corsiva"/>
              </a:rPr>
              <a:t> : </a:t>
            </a:r>
            <a:r>
              <a:rPr lang="es-MX" sz="1400" i="1" dirty="0" err="1">
                <a:solidFill>
                  <a:srgbClr val="C00000"/>
                </a:solidFill>
                <a:latin typeface="Monotype Corsiva"/>
              </a:rPr>
              <a:t>Risto</a:t>
            </a:r>
            <a:r>
              <a:rPr lang="es-MX" sz="1400" i="1" dirty="0">
                <a:solidFill>
                  <a:srgbClr val="C00000"/>
                </a:solidFill>
                <a:latin typeface="Monotype Corsiva"/>
              </a:rPr>
              <a:t> + Isolina</a:t>
            </a: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13500000"/>
        </a:gradFill>
        <a:effectLst/>
      </p:bgPr>
    </p:bg>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73025" y="620713"/>
            <a:ext cx="9217025" cy="5262562"/>
          </a:xfrm>
          <a:prstGeom prst="rect">
            <a:avLst/>
          </a:prstGeom>
          <a:noFill/>
          <a:ln w="9525">
            <a:noFill/>
            <a:miter lim="800000"/>
            <a:headEnd/>
            <a:tailEnd/>
          </a:ln>
        </p:spPr>
        <p:txBody>
          <a:bodyPr>
            <a:spAutoFit/>
          </a:bodyPr>
          <a:lstStyle/>
          <a:p>
            <a:pPr lvl="1" fontAlgn="base">
              <a:spcBef>
                <a:spcPct val="0"/>
              </a:spcBef>
              <a:spcAft>
                <a:spcPct val="0"/>
              </a:spcAft>
            </a:pPr>
            <a:endParaRPr lang="es-ES" sz="1600" dirty="0">
              <a:latin typeface="Rockwell"/>
            </a:endParaRPr>
          </a:p>
          <a:p>
            <a:pPr lvl="1" fontAlgn="base">
              <a:spcBef>
                <a:spcPct val="0"/>
              </a:spcBef>
              <a:spcAft>
                <a:spcPct val="0"/>
              </a:spcAft>
            </a:pPr>
            <a:r>
              <a:rPr lang="es-ES" sz="1600" dirty="0">
                <a:latin typeface="Rockwell"/>
              </a:rPr>
              <a:t>Su prolífero talento de compositor lo inicia con César Perdiguero y lo continúa con su gran compañero de ruta, Jaime Dávalos, con su Zamba de La Candelaria, Las golondrinas, Trago de sombra, Rosa de los vientos, La verde rama, El silbo del zorzal, Cuando se dice adiós, Canción del litoral, Zamba de un triste, La </a:t>
            </a:r>
            <a:r>
              <a:rPr lang="es-ES" sz="1600" dirty="0" err="1">
                <a:latin typeface="Rockwell"/>
              </a:rPr>
              <a:t>Nostalgiosa</a:t>
            </a:r>
            <a:r>
              <a:rPr lang="es-ES" sz="1600" dirty="0">
                <a:latin typeface="Rockwell"/>
              </a:rPr>
              <a:t>, Cueca del arenal, Canto al sueño americano, Canto a Rosario,  </a:t>
            </a:r>
            <a:r>
              <a:rPr lang="es-ES" sz="1600" dirty="0" smtClean="0">
                <a:latin typeface="Rockwell"/>
              </a:rPr>
              <a:t>Resolana y </a:t>
            </a:r>
            <a:r>
              <a:rPr lang="es-ES" sz="1600" dirty="0">
                <a:latin typeface="Rockwell"/>
              </a:rPr>
              <a:t>muchos otros títulos.  </a:t>
            </a:r>
          </a:p>
          <a:p>
            <a:pPr lvl="1" fontAlgn="base">
              <a:spcBef>
                <a:spcPct val="0"/>
              </a:spcBef>
              <a:spcAft>
                <a:spcPct val="0"/>
              </a:spcAft>
            </a:pPr>
            <a:r>
              <a:rPr lang="es-ES" sz="1600" dirty="0">
                <a:latin typeface="Rockwell"/>
              </a:rPr>
              <a:t> </a:t>
            </a:r>
          </a:p>
          <a:p>
            <a:pPr lvl="1" fontAlgn="base">
              <a:spcBef>
                <a:spcPct val="0"/>
              </a:spcBef>
              <a:spcAft>
                <a:spcPct val="0"/>
              </a:spcAft>
            </a:pPr>
            <a:endParaRPr lang="es-ES" sz="1600" dirty="0">
              <a:latin typeface="Rockwell"/>
            </a:endParaRPr>
          </a:p>
          <a:p>
            <a:pPr lvl="1" fontAlgn="base">
              <a:spcBef>
                <a:spcPct val="0"/>
              </a:spcBef>
              <a:spcAft>
                <a:spcPct val="0"/>
              </a:spcAft>
            </a:pPr>
            <a:r>
              <a:rPr lang="es-ES" sz="1600" dirty="0">
                <a:latin typeface="Rockwell"/>
              </a:rPr>
              <a:t>También compuso con autores de la talla de Manuel J. Castilla, Buenaventura Luna, Rolando Valladares, </a:t>
            </a:r>
            <a:r>
              <a:rPr lang="es-ES" sz="1600" dirty="0" err="1">
                <a:latin typeface="Rockwell"/>
              </a:rPr>
              <a:t>Albérico</a:t>
            </a:r>
            <a:r>
              <a:rPr lang="es-ES" sz="1600" dirty="0">
                <a:latin typeface="Rockwell"/>
              </a:rPr>
              <a:t> Mansilla, Marta </a:t>
            </a:r>
            <a:r>
              <a:rPr lang="es-ES" sz="1600" dirty="0" err="1">
                <a:latin typeface="Rockwell"/>
              </a:rPr>
              <a:t>Mendicute</a:t>
            </a:r>
            <a:r>
              <a:rPr lang="es-ES" sz="1600" dirty="0">
                <a:latin typeface="Rockwell"/>
              </a:rPr>
              <a:t>, León </a:t>
            </a:r>
            <a:r>
              <a:rPr lang="es-ES" sz="1600" dirty="0" err="1">
                <a:latin typeface="Rockwell"/>
              </a:rPr>
              <a:t>Benarós</a:t>
            </a:r>
            <a:r>
              <a:rPr lang="es-ES" sz="1600" dirty="0">
                <a:latin typeface="Rockwell"/>
              </a:rPr>
              <a:t>, e incluso Jorge Luis Borges, con quien compuso "José Hernández", y  con Ernesto Sábato "Romance para la muerte de Juan Lavalle". También su Suite Argentina, para flauta traversa, corno y orquesta de cuerdas es una obra notable. </a:t>
            </a:r>
          </a:p>
          <a:p>
            <a:pPr fontAlgn="base">
              <a:spcBef>
                <a:spcPct val="0"/>
              </a:spcBef>
              <a:spcAft>
                <a:spcPct val="0"/>
              </a:spcAft>
            </a:pPr>
            <a:endParaRPr lang="es-ES" sz="1600" dirty="0">
              <a:latin typeface="Rockwell"/>
            </a:endParaRPr>
          </a:p>
          <a:p>
            <a:pPr lvl="1" fontAlgn="base">
              <a:spcBef>
                <a:spcPct val="0"/>
              </a:spcBef>
              <a:spcAft>
                <a:spcPct val="0"/>
              </a:spcAft>
            </a:pPr>
            <a:r>
              <a:rPr lang="es-ES" sz="1600" dirty="0">
                <a:latin typeface="Rockwell"/>
              </a:rPr>
              <a:t>Cuanto se puede decir de este indiscutido maestro de la </a:t>
            </a:r>
            <a:r>
              <a:rPr lang="es-ES" sz="1600" dirty="0" smtClean="0">
                <a:latin typeface="Rockwell"/>
              </a:rPr>
              <a:t>guitarra, </a:t>
            </a:r>
            <a:r>
              <a:rPr lang="es-ES" sz="1600" dirty="0">
                <a:latin typeface="Rockwell"/>
              </a:rPr>
              <a:t>de la música y de la vida. Cuanto podemos escribir que resulta imposible contener en una biografía convencional. Solo podemos detenernos a escuchar su música y a sentirlo </a:t>
            </a:r>
            <a:r>
              <a:rPr lang="es-ES" sz="1600" dirty="0" smtClean="0">
                <a:latin typeface="Rockwell"/>
              </a:rPr>
              <a:t>más </a:t>
            </a:r>
            <a:r>
              <a:rPr lang="es-ES" sz="1600" dirty="0">
                <a:latin typeface="Rockwell"/>
              </a:rPr>
              <a:t>grande cada día.</a:t>
            </a:r>
          </a:p>
          <a:p>
            <a:pPr lvl="1" fontAlgn="base">
              <a:spcBef>
                <a:spcPct val="0"/>
              </a:spcBef>
              <a:spcAft>
                <a:spcPct val="0"/>
              </a:spcAft>
            </a:pPr>
            <a:r>
              <a:rPr lang="es-ES" sz="1600" dirty="0">
                <a:latin typeface="Rockwell"/>
              </a:rPr>
              <a:t>Fue hasta hoy vicepresidente de SADAIC, sociedad a la que ingresó el 6 de diciembre de 1950 y donde tiene </a:t>
            </a:r>
            <a:r>
              <a:rPr lang="es-ES" sz="1600" dirty="0" smtClean="0">
                <a:latin typeface="Rockwell"/>
              </a:rPr>
              <a:t>registradas </a:t>
            </a:r>
            <a:r>
              <a:rPr lang="es-ES" sz="1600" dirty="0">
                <a:latin typeface="Rockwell"/>
              </a:rPr>
              <a:t>206 obras. Sociedad que se enorgullece de haberlo tenido como socio, como directivo y como ejemplo. Y donde deja amigos que lo van a extrañar.</a:t>
            </a:r>
          </a:p>
          <a:p>
            <a:pPr lvl="1" fontAlgn="base">
              <a:spcBef>
                <a:spcPct val="0"/>
              </a:spcBef>
              <a:spcAft>
                <a:spcPct val="0"/>
              </a:spcAft>
            </a:pPr>
            <a:r>
              <a:rPr lang="es-ES" sz="1600" dirty="0">
                <a:latin typeface="Rockwell"/>
              </a:rPr>
              <a:t>Don Eduardo Falú, querido maestro, que difícil resulta despedirlo. </a:t>
            </a:r>
          </a:p>
        </p:txBody>
      </p:sp>
      <p:sp>
        <p:nvSpPr>
          <p:cNvPr id="3" name="Rectangle 3"/>
          <p:cNvSpPr/>
          <p:nvPr/>
        </p:nvSpPr>
        <p:spPr>
          <a:xfrm>
            <a:off x="0" y="6165850"/>
            <a:ext cx="8785225" cy="307975"/>
          </a:xfrm>
          <a:prstGeom prst="rect">
            <a:avLst/>
          </a:prstGeom>
        </p:spPr>
        <p:txBody>
          <a:bodyPr>
            <a:spAutoFit/>
          </a:bodyPr>
          <a:lstStyle/>
          <a:p>
            <a:pPr algn="ctr">
              <a:defRPr/>
            </a:pPr>
            <a:r>
              <a:rPr lang="es-ES_tradnl" sz="1400" b="1" dirty="0">
                <a:ln w="11430"/>
                <a:solidFill>
                  <a:srgbClr val="FFFFCC"/>
                </a:solidFill>
                <a:effectLst>
                  <a:outerShdw blurRad="50800" dist="39000" dir="5460000" algn="tl">
                    <a:srgbClr val="000000">
                      <a:alpha val="38000"/>
                    </a:srgbClr>
                  </a:outerShdw>
                </a:effectLst>
              </a:rPr>
              <a:t>       Ver también, nuestro homenaje (</a:t>
            </a:r>
            <a:r>
              <a:rPr lang="es-ES_tradnl" sz="1400" b="1" dirty="0" err="1">
                <a:ln w="11430"/>
                <a:solidFill>
                  <a:srgbClr val="FFFFCC"/>
                </a:solidFill>
                <a:effectLst>
                  <a:outerShdw blurRad="50800" dist="39000" dir="5460000" algn="tl">
                    <a:srgbClr val="000000">
                      <a:alpha val="38000"/>
                    </a:srgbClr>
                  </a:outerShdw>
                </a:effectLst>
              </a:rPr>
              <a:t>Risto</a:t>
            </a:r>
            <a:r>
              <a:rPr lang="es-ES_tradnl" sz="1400" b="1" dirty="0">
                <a:ln w="11430"/>
                <a:solidFill>
                  <a:srgbClr val="FFFFCC"/>
                </a:solidFill>
                <a:effectLst>
                  <a:outerShdw blurRad="50800" dist="39000" dir="5460000" algn="tl">
                    <a:srgbClr val="000000">
                      <a:alpha val="38000"/>
                    </a:srgbClr>
                  </a:outerShdw>
                </a:effectLst>
              </a:rPr>
              <a:t> + Isolina) publicado en PPS el 4 de Marzo de 2013</a:t>
            </a:r>
            <a:endParaRPr lang="es-ES" sz="1400" b="1" dirty="0">
              <a:ln w="11430"/>
              <a:solidFill>
                <a:srgbClr val="FFFFCC"/>
              </a:solidFill>
              <a:effectLst>
                <a:outerShdw blurRad="50800" dist="39000" dir="5460000" algn="tl">
                  <a:srgbClr val="000000">
                    <a:alpha val="38000"/>
                  </a:srgbClr>
                </a:outerShdw>
              </a:effectLst>
            </a:endParaRPr>
          </a:p>
        </p:txBody>
      </p:sp>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pic>
        <p:nvPicPr>
          <p:cNvPr id="2" name="Picture 2" descr="C:\Users\Administrador\Desktop\Eduardo Falú. Fallecimiento. 9 de Agosto de 2013\Salta\4084786925_108dc8d7d7_b.jpg"/>
          <p:cNvPicPr>
            <a:picLocks noChangeAspect="1" noChangeArrowheads="1"/>
          </p:cNvPicPr>
          <p:nvPr/>
        </p:nvPicPr>
        <p:blipFill>
          <a:blip r:embed="rId2" cstate="print"/>
          <a:srcRect/>
          <a:stretch>
            <a:fillRect/>
          </a:stretch>
        </p:blipFill>
        <p:spPr bwMode="auto">
          <a:xfrm>
            <a:off x="251520" y="260648"/>
            <a:ext cx="8640960" cy="6386754"/>
          </a:xfrm>
          <a:prstGeom prst="round2DiagRect">
            <a:avLst>
              <a:gd name="adj1" fmla="val 10159"/>
              <a:gd name="adj2" fmla="val 0"/>
            </a:avLst>
          </a:prstGeom>
          <a:ln w="88900" cap="sq">
            <a:solidFill>
              <a:srgbClr val="FFFFFF"/>
            </a:solidFill>
            <a:miter lim="800000"/>
          </a:ln>
          <a:effectLst>
            <a:outerShdw blurRad="254000" algn="tl" rotWithShape="0">
              <a:srgbClr val="000000">
                <a:alpha val="43000"/>
              </a:srgbClr>
            </a:outerShdw>
          </a:effectLst>
        </p:spPr>
      </p:pic>
      <p:pic>
        <p:nvPicPr>
          <p:cNvPr id="1026" name="Picture 2" descr="C:\Users\Administrador\Desktop\Imagen1.jpg"/>
          <p:cNvPicPr>
            <a:picLocks noChangeArrowheads="1"/>
          </p:cNvPicPr>
          <p:nvPr/>
        </p:nvPicPr>
        <p:blipFill>
          <a:blip r:embed="rId3" cstate="print"/>
          <a:srcRect r="740"/>
          <a:stretch>
            <a:fillRect/>
          </a:stretch>
        </p:blipFill>
        <p:spPr bwMode="auto">
          <a:xfrm>
            <a:off x="1619672" y="255600"/>
            <a:ext cx="5908327" cy="6372000"/>
          </a:xfrm>
          <a:prstGeom prst="round2DiagRect">
            <a:avLst>
              <a:gd name="adj1" fmla="val 16667"/>
              <a:gd name="adj2" fmla="val 0"/>
            </a:avLst>
          </a:prstGeom>
          <a:ln w="88900" cap="sq">
            <a:solidFill>
              <a:srgbClr val="D58D8B"/>
            </a:solidFill>
            <a:miter lim="800000"/>
          </a:ln>
          <a:effectLst>
            <a:outerShdw blurRad="254000" algn="tl" rotWithShape="0">
              <a:srgbClr val="000000">
                <a:alpha val="43000"/>
              </a:srgbClr>
            </a:outerShdw>
          </a:effectLst>
        </p:spPr>
      </p:pic>
    </p:spTree>
  </p:cSld>
  <p:clrMapOvr>
    <a:masterClrMapping/>
  </p:clrMapOvr>
  <p:transition spd="slow">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sp>
        <p:nvSpPr>
          <p:cNvPr id="4" name="2 Marcador de fecha"/>
          <p:cNvSpPr>
            <a:spLocks noGrp="1"/>
          </p:cNvSpPr>
          <p:nvPr>
            <p:ph type="dt" sz="half" idx="11"/>
          </p:nvPr>
        </p:nvSpPr>
        <p:spPr/>
        <p:txBody>
          <a:bodyPr/>
          <a:lstStyle/>
          <a:p>
            <a:pPr>
              <a:defRPr/>
            </a:pPr>
            <a:r>
              <a:rPr lang="es-ES"/>
              <a:t>10/08/2013</a:t>
            </a:r>
          </a:p>
        </p:txBody>
      </p:sp>
      <p:pic>
        <p:nvPicPr>
          <p:cNvPr id="3075" name="Picture 3"/>
          <p:cNvPicPr>
            <a:picLocks noChangeArrowheads="1"/>
          </p:cNvPicPr>
          <p:nvPr/>
        </p:nvPicPr>
        <p:blipFill>
          <a:blip r:embed="rId2" cstate="print">
            <a:duotone>
              <a:prstClr val="black"/>
              <a:schemeClr val="accent1">
                <a:tint val="45000"/>
                <a:satMod val="400000"/>
              </a:schemeClr>
            </a:duotone>
            <a:lum/>
          </a:blip>
          <a:srcRect l="3409" t="15909" r="2273"/>
          <a:stretch>
            <a:fillRect/>
          </a:stretch>
        </p:blipFill>
        <p:spPr bwMode="auto">
          <a:xfrm>
            <a:off x="1036800" y="244800"/>
            <a:ext cx="7128792" cy="6382800"/>
          </a:xfrm>
          <a:prstGeom prst="round2DiagRect">
            <a:avLst>
              <a:gd name="adj1" fmla="val 16667"/>
              <a:gd name="adj2" fmla="val 0"/>
            </a:avLst>
          </a:prstGeom>
          <a:ln w="88900" cap="sq">
            <a:gradFill>
              <a:gsLst>
                <a:gs pos="0">
                  <a:srgbClr val="8488C4"/>
                </a:gs>
                <a:gs pos="53000">
                  <a:srgbClr val="D4DEFF"/>
                </a:gs>
                <a:gs pos="83000">
                  <a:srgbClr val="D4DEFF"/>
                </a:gs>
                <a:gs pos="100000">
                  <a:srgbClr val="96AB94"/>
                </a:gs>
              </a:gsLst>
              <a:lin ang="5400000" scaled="0"/>
            </a:gradFill>
            <a:miter lim="800000"/>
          </a:ln>
          <a:effectLst>
            <a:outerShdw blurRad="254000" algn="tl" rotWithShape="0">
              <a:srgbClr val="000000">
                <a:alpha val="43000"/>
              </a:srgbClr>
            </a:outerShdw>
          </a:effectLst>
        </p:spPr>
      </p:pic>
    </p:spTree>
  </p:cSld>
  <p:clrMapOvr>
    <a:masterClrMapping/>
  </p:clrMapOvr>
  <p:transition spd="slow">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pic>
        <p:nvPicPr>
          <p:cNvPr id="1026" name="Picture 2" descr="C:\Users\Administrador\Desktop\Yupanqui_Falu.jpg"/>
          <p:cNvPicPr>
            <a:picLocks noChangeAspect="1" noChangeArrowheads="1"/>
          </p:cNvPicPr>
          <p:nvPr/>
        </p:nvPicPr>
        <p:blipFill>
          <a:blip r:embed="rId2" cstate="print">
            <a:lum/>
          </a:blip>
          <a:srcRect l="850"/>
          <a:stretch>
            <a:fillRect/>
          </a:stretch>
        </p:blipFill>
        <p:spPr bwMode="auto">
          <a:xfrm>
            <a:off x="216000" y="234000"/>
            <a:ext cx="8712968" cy="6408712"/>
          </a:xfrm>
          <a:prstGeom prst="round2DiagRect">
            <a:avLst>
              <a:gd name="adj1" fmla="val 8097"/>
              <a:gd name="adj2" fmla="val 0"/>
            </a:avLst>
          </a:prstGeom>
          <a:ln w="88900" cap="sq">
            <a:solidFill>
              <a:schemeClr val="accent5">
                <a:lumMod val="60000"/>
                <a:lumOff val="40000"/>
              </a:schemeClr>
            </a:solidFill>
            <a:miter lim="800000"/>
          </a:ln>
          <a:effectLst>
            <a:outerShdw blurRad="254000" algn="tl" rotWithShape="0">
              <a:srgbClr val="000000">
                <a:alpha val="43000"/>
              </a:srgbClr>
            </a:outerShdw>
          </a:effectLst>
        </p:spPr>
      </p:pic>
    </p:spTree>
  </p:cSld>
  <p:clrMapOvr>
    <a:masterClrMapping/>
  </p:clrMapOvr>
  <p:transition spd="slow">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17410" name="Picture 2" descr="Esteban Morgado entrega premio a EduardoFalu"/>
          <p:cNvPicPr>
            <a:picLocks noChangeAspect="1" noChangeArrowheads="1"/>
          </p:cNvPicPr>
          <p:nvPr/>
        </p:nvPicPr>
        <p:blipFill>
          <a:blip r:embed="rId2" cstate="print"/>
          <a:srcRect/>
          <a:stretch>
            <a:fillRect/>
          </a:stretch>
        </p:blipFill>
        <p:spPr bwMode="auto">
          <a:xfrm>
            <a:off x="917575" y="1196975"/>
            <a:ext cx="7359650" cy="4694238"/>
          </a:xfrm>
          <a:prstGeom prst="rect">
            <a:avLst/>
          </a:prstGeom>
          <a:noFill/>
          <a:ln w="28575">
            <a:solidFill>
              <a:srgbClr val="FFC000"/>
            </a:solidFill>
            <a:miter lim="800000"/>
            <a:headEnd/>
            <a:tailEnd/>
          </a:ln>
        </p:spPr>
      </p:pic>
      <p:sp>
        <p:nvSpPr>
          <p:cNvPr id="17411" name="Rectangle 3"/>
          <p:cNvSpPr>
            <a:spLocks noChangeArrowheads="1"/>
          </p:cNvSpPr>
          <p:nvPr/>
        </p:nvSpPr>
        <p:spPr bwMode="auto">
          <a:xfrm>
            <a:off x="1547813" y="692150"/>
            <a:ext cx="6192837" cy="307975"/>
          </a:xfrm>
          <a:prstGeom prst="rect">
            <a:avLst/>
          </a:prstGeom>
          <a:noFill/>
          <a:ln w="9525">
            <a:noFill/>
            <a:miter lim="800000"/>
            <a:headEnd/>
            <a:tailEnd/>
          </a:ln>
        </p:spPr>
        <p:txBody>
          <a:bodyPr>
            <a:spAutoFit/>
          </a:bodyPr>
          <a:lstStyle/>
          <a:p>
            <a:pPr algn="ctr" fontAlgn="base">
              <a:spcBef>
                <a:spcPct val="0"/>
              </a:spcBef>
              <a:spcAft>
                <a:spcPct val="0"/>
              </a:spcAft>
            </a:pPr>
            <a:r>
              <a:rPr lang="es-ES_tradnl" sz="1400">
                <a:solidFill>
                  <a:srgbClr val="FFFFCC"/>
                </a:solidFill>
                <a:latin typeface="Rockwell"/>
              </a:rPr>
              <a:t>  </a:t>
            </a:r>
            <a:endParaRPr lang="es-ES">
              <a:solidFill>
                <a:srgbClr val="FFFFCC"/>
              </a:solidFill>
              <a:latin typeface="Rockwell"/>
            </a:endParaRPr>
          </a:p>
        </p:txBody>
      </p:sp>
      <p:sp>
        <p:nvSpPr>
          <p:cNvPr id="17412" name="Rectangle 4"/>
          <p:cNvSpPr>
            <a:spLocks noChangeArrowheads="1"/>
          </p:cNvSpPr>
          <p:nvPr/>
        </p:nvSpPr>
        <p:spPr bwMode="auto">
          <a:xfrm>
            <a:off x="1800225" y="6021388"/>
            <a:ext cx="5741988" cy="307975"/>
          </a:xfrm>
          <a:prstGeom prst="rect">
            <a:avLst/>
          </a:prstGeom>
          <a:noFill/>
          <a:ln w="9525">
            <a:noFill/>
            <a:miter lim="800000"/>
            <a:headEnd/>
            <a:tailEnd/>
          </a:ln>
        </p:spPr>
        <p:txBody>
          <a:bodyPr wrap="none">
            <a:spAutoFit/>
          </a:bodyPr>
          <a:lstStyle/>
          <a:p>
            <a:pPr fontAlgn="base">
              <a:spcBef>
                <a:spcPct val="0"/>
              </a:spcBef>
              <a:spcAft>
                <a:spcPct val="0"/>
              </a:spcAft>
            </a:pPr>
            <a:r>
              <a:rPr lang="es-ES" sz="1400">
                <a:solidFill>
                  <a:srgbClr val="FFFFCC"/>
                </a:solidFill>
                <a:latin typeface="Rockwell"/>
              </a:rPr>
              <a:t>Eduardo Falú  recibiendo el premio de manos de Esteban Morgado</a:t>
            </a:r>
          </a:p>
        </p:txBody>
      </p:sp>
      <p:sp>
        <p:nvSpPr>
          <p:cNvPr id="17413" name="Rectangle 5"/>
          <p:cNvSpPr>
            <a:spLocks noChangeArrowheads="1"/>
          </p:cNvSpPr>
          <p:nvPr/>
        </p:nvSpPr>
        <p:spPr bwMode="auto">
          <a:xfrm>
            <a:off x="3095625" y="755650"/>
            <a:ext cx="3122613" cy="369888"/>
          </a:xfrm>
          <a:prstGeom prst="rect">
            <a:avLst/>
          </a:prstGeom>
          <a:noFill/>
          <a:ln w="9525">
            <a:noFill/>
            <a:miter lim="800000"/>
            <a:headEnd/>
            <a:tailEnd/>
          </a:ln>
        </p:spPr>
        <p:txBody>
          <a:bodyPr wrap="none">
            <a:spAutoFit/>
          </a:bodyPr>
          <a:lstStyle/>
          <a:p>
            <a:pPr fontAlgn="base">
              <a:spcBef>
                <a:spcPct val="0"/>
              </a:spcBef>
              <a:spcAft>
                <a:spcPct val="0"/>
              </a:spcAft>
            </a:pPr>
            <a:r>
              <a:rPr lang="es-ES">
                <a:solidFill>
                  <a:srgbClr val="FFFFCC"/>
                </a:solidFill>
                <a:latin typeface="Rockwell"/>
              </a:rPr>
              <a:t>Premio Cultura Nación 2007</a:t>
            </a: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pic>
        <p:nvPicPr>
          <p:cNvPr id="2050" name="Picture 2" descr="C:\Users\Administrador\Desktop\Eduardo-Falú-cancion-otonial.jpg"/>
          <p:cNvPicPr>
            <a:picLocks noChangeArrowheads="1"/>
          </p:cNvPicPr>
          <p:nvPr/>
        </p:nvPicPr>
        <p:blipFill>
          <a:blip r:embed="rId2" cstate="print"/>
          <a:srcRect/>
          <a:stretch>
            <a:fillRect/>
          </a:stretch>
        </p:blipFill>
        <p:spPr bwMode="auto">
          <a:xfrm>
            <a:off x="251520" y="216000"/>
            <a:ext cx="8640960" cy="6408000"/>
          </a:xfrm>
          <a:prstGeom prst="round2DiagRect">
            <a:avLst>
              <a:gd name="adj1" fmla="val 8831"/>
              <a:gd name="adj2" fmla="val 0"/>
            </a:avLst>
          </a:prstGeom>
          <a:ln w="88900" cap="sq">
            <a:solidFill>
              <a:schemeClr val="accent6">
                <a:lumMod val="60000"/>
                <a:lumOff val="40000"/>
              </a:schemeClr>
            </a:solidFill>
            <a:miter lim="800000"/>
          </a:ln>
          <a:effectLst>
            <a:outerShdw blurRad="254000" algn="tl" rotWithShape="0">
              <a:srgbClr val="000000">
                <a:alpha val="43000"/>
              </a:srgbClr>
            </a:outerShdw>
          </a:effectLst>
        </p:spPr>
      </p:pic>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pic>
        <p:nvPicPr>
          <p:cNvPr id="2050" name="Picture 2" descr="C:\Users\Administrador\Desktop\-_eduardo_falu_00.jpg_2033098437.jpg"/>
          <p:cNvPicPr>
            <a:picLocks noChangeArrowheads="1"/>
          </p:cNvPicPr>
          <p:nvPr/>
        </p:nvPicPr>
        <p:blipFill>
          <a:blip r:embed="rId2" cstate="print"/>
          <a:srcRect/>
          <a:stretch>
            <a:fillRect/>
          </a:stretch>
        </p:blipFill>
        <p:spPr bwMode="auto">
          <a:xfrm>
            <a:off x="216000" y="252000"/>
            <a:ext cx="8712968" cy="6361200"/>
          </a:xfrm>
          <a:prstGeom prst="round2DiagRect">
            <a:avLst>
              <a:gd name="adj1" fmla="val 10706"/>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pic>
        <p:nvPicPr>
          <p:cNvPr id="7" name="Picture 2" descr="C:\Users\Administrador\Desktop\976688w300.jpg"/>
          <p:cNvPicPr>
            <a:picLocks noChangeArrowheads="1"/>
          </p:cNvPicPr>
          <p:nvPr/>
        </p:nvPicPr>
        <p:blipFill>
          <a:blip r:embed="rId2" cstate="print"/>
          <a:srcRect/>
          <a:stretch>
            <a:fillRect/>
          </a:stretch>
        </p:blipFill>
        <p:spPr bwMode="auto">
          <a:xfrm>
            <a:off x="4176000" y="180000"/>
            <a:ext cx="4788000" cy="6480000"/>
          </a:xfrm>
          <a:prstGeom prst="round2DiagRect">
            <a:avLst>
              <a:gd name="adj1" fmla="val 15715"/>
              <a:gd name="adj2" fmla="val 0"/>
            </a:avLst>
          </a:prstGeom>
          <a:ln w="88900" cap="sq">
            <a:solidFill>
              <a:srgbClr val="FFFFFF"/>
            </a:solidFill>
            <a:miter lim="800000"/>
          </a:ln>
          <a:effectLst>
            <a:outerShdw blurRad="254000" algn="tl" rotWithShape="0">
              <a:srgbClr val="000000">
                <a:alpha val="43000"/>
              </a:srgbClr>
            </a:outerShdw>
            <a:softEdge rad="317500"/>
          </a:effectLst>
        </p:spPr>
      </p:pic>
      <p:pic>
        <p:nvPicPr>
          <p:cNvPr id="1026" name="Picture 2" descr="C:\Users\Administrador\Desktop\976688w300.jpg"/>
          <p:cNvPicPr>
            <a:picLocks noChangeArrowheads="1"/>
          </p:cNvPicPr>
          <p:nvPr/>
        </p:nvPicPr>
        <p:blipFill>
          <a:blip r:embed="rId2" cstate="print"/>
          <a:srcRect/>
          <a:stretch>
            <a:fillRect/>
          </a:stretch>
        </p:blipFill>
        <p:spPr bwMode="auto">
          <a:xfrm>
            <a:off x="180000" y="180000"/>
            <a:ext cx="4500000" cy="6480000"/>
          </a:xfrm>
          <a:prstGeom prst="round2DiagRect">
            <a:avLst>
              <a:gd name="adj1" fmla="val 15715"/>
              <a:gd name="adj2" fmla="val 0"/>
            </a:avLst>
          </a:prstGeom>
          <a:ln w="88900" cap="sq">
            <a:solidFill>
              <a:srgbClr val="FFFFFF"/>
            </a:solidFill>
            <a:miter lim="800000"/>
          </a:ln>
          <a:effectLst>
            <a:outerShdw blurRad="254000" algn="tl" rotWithShape="0">
              <a:srgbClr val="000000">
                <a:alpha val="43000"/>
              </a:srgbClr>
            </a:outerShdw>
            <a:softEdge rad="317500"/>
          </a:effectLst>
        </p:spPr>
      </p:pic>
    </p:spTree>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13500000"/>
        </a:gradFill>
        <a:effectLst/>
      </p:bgPr>
    </p:bg>
    <p:spTree>
      <p:nvGrpSpPr>
        <p:cNvPr id="1" name=""/>
        <p:cNvGrpSpPr/>
        <p:nvPr/>
      </p:nvGrpSpPr>
      <p:grpSpPr>
        <a:xfrm>
          <a:off x="0" y="0"/>
          <a:ext cx="0" cy="0"/>
          <a:chOff x="0" y="0"/>
          <a:chExt cx="0" cy="0"/>
        </a:xfrm>
      </p:grpSpPr>
      <p:sp>
        <p:nvSpPr>
          <p:cNvPr id="4" name="3 Rectángulo"/>
          <p:cNvSpPr/>
          <p:nvPr/>
        </p:nvSpPr>
        <p:spPr>
          <a:xfrm>
            <a:off x="1160197" y="3140968"/>
            <a:ext cx="6785832" cy="707886"/>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Continúa </a:t>
            </a:r>
            <a:r>
              <a:rPr lang="es-ES_tradnl"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sincronizado </a:t>
            </a:r>
            <a:endParaRPr lang="es-E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4 CuadroTexto"/>
          <p:cNvSpPr txBox="1"/>
          <p:nvPr/>
        </p:nvSpPr>
        <p:spPr>
          <a:xfrm>
            <a:off x="6876256" y="6021288"/>
            <a:ext cx="1719189" cy="307777"/>
          </a:xfrm>
          <a:prstGeom prst="rect">
            <a:avLst/>
          </a:prstGeom>
          <a:noFill/>
        </p:spPr>
        <p:txBody>
          <a:bodyPr wrap="none" rtlCol="0">
            <a:spAutoFit/>
          </a:bodyPr>
          <a:lstStyle/>
          <a:p>
            <a:r>
              <a:rPr lang="es-ES_tradnl" sz="1400" dirty="0" err="1" smtClean="0"/>
              <a:t>click</a:t>
            </a:r>
            <a:r>
              <a:rPr lang="es-ES_tradnl" sz="1400" dirty="0" smtClean="0"/>
              <a:t> para avanzar </a:t>
            </a:r>
            <a:endParaRPr lang="es-ES" sz="1400" dirty="0"/>
          </a:p>
        </p:txBody>
      </p:sp>
      <p:sp>
        <p:nvSpPr>
          <p:cNvPr id="6" name="5 CuadroTexto"/>
          <p:cNvSpPr txBox="1"/>
          <p:nvPr/>
        </p:nvSpPr>
        <p:spPr>
          <a:xfrm>
            <a:off x="1692000" y="5517232"/>
            <a:ext cx="5789855" cy="338554"/>
          </a:xfrm>
          <a:prstGeom prst="rect">
            <a:avLst/>
          </a:prstGeom>
          <a:noFill/>
        </p:spPr>
        <p:txBody>
          <a:bodyPr wrap="none" rtlCol="0">
            <a:spAutoFit/>
          </a:bodyPr>
          <a:lstStyle/>
          <a:p>
            <a:r>
              <a:rPr lang="es-ES_tradnl" sz="1600" dirty="0" smtClean="0"/>
              <a:t>Sugerencia, antes de continuar espere a terminar la canción </a:t>
            </a:r>
            <a:endParaRPr lang="es-ES" sz="1600" dirty="0"/>
          </a:p>
        </p:txBody>
      </p:sp>
    </p:spTree>
  </p:cSld>
  <p:clrMapOvr>
    <a:masterClrMapping/>
  </p:clrMapOvr>
  <p:transition spd="slow">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4" cstate="print"/>
          <a:srcRect l="4766" t="8929" r="4163" b="8929"/>
          <a:stretch>
            <a:fillRect/>
          </a:stretch>
        </p:blipFill>
        <p:spPr bwMode="auto">
          <a:xfrm>
            <a:off x="1656000" y="1700808"/>
            <a:ext cx="7056784" cy="4752528"/>
          </a:xfrm>
          <a:prstGeom prst="rect">
            <a:avLst/>
          </a:prstGeom>
          <a:noFill/>
          <a:effectLst>
            <a:softEdge rad="635000"/>
          </a:effectLst>
        </p:spPr>
      </p:pic>
      <p:pic>
        <p:nvPicPr>
          <p:cNvPr id="1026" name="Picture 3"/>
          <p:cNvPicPr>
            <a:picLocks noGrp="1" noChangeAspect="1" noChangeArrowheads="1"/>
          </p:cNvPicPr>
          <p:nvPr>
            <p:ph idx="4294967295"/>
          </p:nvPr>
        </p:nvPicPr>
        <p:blipFill>
          <a:blip r:embed="rId5" cstate="print">
            <a:duotone>
              <a:prstClr val="black"/>
              <a:schemeClr val="accent1">
                <a:tint val="45000"/>
                <a:satMod val="400000"/>
              </a:schemeClr>
            </a:duotone>
          </a:blip>
          <a:srcRect l="2390" t="2390" r="46217" b="3190"/>
          <a:stretch>
            <a:fillRect/>
          </a:stretch>
        </p:blipFill>
        <p:spPr>
          <a:xfrm>
            <a:off x="360000" y="1989138"/>
            <a:ext cx="2028825" cy="3727450"/>
          </a:xfrm>
          <a:ln w="38100">
            <a:solidFill>
              <a:schemeClr val="tx1"/>
            </a:solidFill>
          </a:ln>
          <a:effectLst>
            <a:softEdge rad="635000"/>
          </a:effectLst>
        </p:spPr>
      </p:pic>
      <p:sp>
        <p:nvSpPr>
          <p:cNvPr id="6" name="Rectangle 4"/>
          <p:cNvSpPr>
            <a:spLocks noChangeArrowheads="1"/>
          </p:cNvSpPr>
          <p:nvPr/>
        </p:nvSpPr>
        <p:spPr bwMode="auto">
          <a:xfrm>
            <a:off x="1331913" y="692150"/>
            <a:ext cx="6840537" cy="646113"/>
          </a:xfrm>
          <a:prstGeom prst="rect">
            <a:avLst/>
          </a:prstGeom>
          <a:noFill/>
          <a:ln w="9525">
            <a:noFill/>
            <a:miter lim="800000"/>
            <a:headEnd/>
            <a:tailEnd/>
          </a:ln>
          <a:effectLst/>
        </p:spPr>
        <p:txBody>
          <a:bodyPr anchor="ctr">
            <a:spAutoFit/>
          </a:bodyPr>
          <a:lstStyle/>
          <a:p>
            <a:pPr algn="ctr" fontAlgn="base">
              <a:spcBef>
                <a:spcPct val="0"/>
              </a:spcBef>
              <a:spcAft>
                <a:spcPct val="0"/>
              </a:spcAft>
              <a:defRPr/>
            </a:pPr>
            <a:r>
              <a:rPr lang="es-ES" dirty="0">
                <a:latin typeface="+mj-lt"/>
                <a:ea typeface="Calibri" pitchFamily="34" charset="0"/>
                <a:cs typeface="Times New Roman" pitchFamily="18" charset="0"/>
              </a:rPr>
              <a:t>TIEMPO DE PARTIR </a:t>
            </a:r>
            <a:endParaRPr lang="es-ES" dirty="0">
              <a:latin typeface="+mj-lt"/>
              <a:cs typeface="Arial" pitchFamily="34" charset="0"/>
            </a:endParaRPr>
          </a:p>
          <a:p>
            <a:pPr algn="ctr" eaLnBrk="0" fontAlgn="base" hangingPunct="0">
              <a:spcBef>
                <a:spcPct val="0"/>
              </a:spcBef>
              <a:spcAft>
                <a:spcPct val="0"/>
              </a:spcAft>
              <a:defRPr/>
            </a:pPr>
            <a:r>
              <a:rPr lang="es-ES" dirty="0">
                <a:latin typeface="+mj-lt"/>
                <a:ea typeface="Calibri" pitchFamily="34" charset="0"/>
                <a:cs typeface="Times New Roman" pitchFamily="18" charset="0"/>
              </a:rPr>
              <a:t>Letra: </a:t>
            </a:r>
            <a:r>
              <a:rPr lang="es-ES" dirty="0" err="1">
                <a:latin typeface="+mj-lt"/>
                <a:ea typeface="Calibri" pitchFamily="34" charset="0"/>
                <a:cs typeface="Times New Roman" pitchFamily="18" charset="0"/>
              </a:rPr>
              <a:t>Albérico</a:t>
            </a:r>
            <a:r>
              <a:rPr lang="es-ES" dirty="0">
                <a:latin typeface="+mj-lt"/>
                <a:ea typeface="Calibri" pitchFamily="34" charset="0"/>
                <a:cs typeface="Times New Roman" pitchFamily="18" charset="0"/>
              </a:rPr>
              <a:t> Mansilla ;  Música: Eduardo Falú </a:t>
            </a:r>
            <a:endParaRPr lang="es-ES" dirty="0">
              <a:latin typeface="+mj-lt"/>
              <a:cs typeface="Arial" pitchFamily="34" charset="0"/>
            </a:endParaRPr>
          </a:p>
        </p:txBody>
      </p:sp>
      <p:sp>
        <p:nvSpPr>
          <p:cNvPr id="8" name="Rectangle 5"/>
          <p:cNvSpPr>
            <a:spLocks noChangeArrowheads="1"/>
          </p:cNvSpPr>
          <p:nvPr/>
        </p:nvSpPr>
        <p:spPr bwMode="auto">
          <a:xfrm>
            <a:off x="2843213" y="2708275"/>
            <a:ext cx="4897437" cy="1201738"/>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Qué me puede importar, después de todo, </a:t>
            </a:r>
          </a:p>
          <a:p>
            <a:pPr fontAlgn="base">
              <a:spcBef>
                <a:spcPct val="0"/>
              </a:spcBef>
              <a:spcAft>
                <a:spcPct val="0"/>
              </a:spcAft>
            </a:pPr>
            <a:r>
              <a:rPr lang="es-ES">
                <a:latin typeface="Rockwell"/>
              </a:rPr>
              <a:t>el trance de partir, si yo he logrado </a:t>
            </a:r>
          </a:p>
          <a:p>
            <a:pPr fontAlgn="base">
              <a:spcBef>
                <a:spcPct val="0"/>
              </a:spcBef>
              <a:spcAft>
                <a:spcPct val="0"/>
              </a:spcAft>
            </a:pPr>
            <a:r>
              <a:rPr lang="es-ES">
                <a:latin typeface="Rockwell"/>
              </a:rPr>
              <a:t>llenar cada minuto transcurrido </a:t>
            </a:r>
          </a:p>
          <a:p>
            <a:pPr fontAlgn="base">
              <a:spcBef>
                <a:spcPct val="0"/>
              </a:spcBef>
              <a:spcAft>
                <a:spcPct val="0"/>
              </a:spcAft>
            </a:pPr>
            <a:r>
              <a:rPr lang="es-ES">
                <a:latin typeface="Rockwell"/>
              </a:rPr>
              <a:t>con un claro vivir enamorado; </a:t>
            </a:r>
          </a:p>
        </p:txBody>
      </p:sp>
      <p:sp>
        <p:nvSpPr>
          <p:cNvPr id="9" name="Rectangle 6"/>
          <p:cNvSpPr>
            <a:spLocks noChangeArrowheads="1"/>
          </p:cNvSpPr>
          <p:nvPr/>
        </p:nvSpPr>
        <p:spPr bwMode="auto">
          <a:xfrm>
            <a:off x="2376488" y="4005263"/>
            <a:ext cx="5327650" cy="646112"/>
          </a:xfrm>
          <a:prstGeom prst="rect">
            <a:avLst/>
          </a:prstGeom>
          <a:noFill/>
          <a:ln w="9525">
            <a:noFill/>
            <a:miter lim="800000"/>
            <a:headEnd/>
            <a:tailEnd/>
          </a:ln>
        </p:spPr>
        <p:txBody>
          <a:bodyPr>
            <a:spAutoFit/>
          </a:bodyPr>
          <a:lstStyle/>
          <a:p>
            <a:pPr lvl="1" fontAlgn="base">
              <a:spcBef>
                <a:spcPct val="0"/>
              </a:spcBef>
              <a:spcAft>
                <a:spcPct val="0"/>
              </a:spcAft>
            </a:pPr>
            <a:r>
              <a:rPr lang="es-ES">
                <a:latin typeface="Rockwell"/>
              </a:rPr>
              <a:t>si la vida no fue, en definitiva, </a:t>
            </a:r>
          </a:p>
          <a:p>
            <a:pPr lvl="1" fontAlgn="base">
              <a:spcBef>
                <a:spcPct val="0"/>
              </a:spcBef>
              <a:spcAft>
                <a:spcPct val="0"/>
              </a:spcAft>
            </a:pPr>
            <a:r>
              <a:rPr lang="es-ES">
                <a:latin typeface="Rockwell"/>
              </a:rPr>
              <a:t>sólo un motivo para haber amado. </a:t>
            </a:r>
          </a:p>
        </p:txBody>
      </p:sp>
    </p:spTree>
  </p:cSld>
  <p:clrMapOvr>
    <a:masterClrMapping/>
  </p:clrMapOvr>
  <p:transition spd="slow" advClick="0" advTm="39000">
    <p:fade thruBlk="1"/>
    <p:sndAc>
      <p:stSnd>
        <p:snd r:embed="rId3" name="Tiempo de partir  Eduardo Falú.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850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xit" presetSubtype="0" fill="hold" grpId="0" nodeType="withEffect">
                                  <p:stCondLst>
                                    <p:cond delay="850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10" presetClass="entr" presetSubtype="0" fill="hold" grpId="0" nodeType="withEffect">
                                  <p:stCondLst>
                                    <p:cond delay="10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3000"/>
                                        <p:tgtEl>
                                          <p:spTgt spid="8"/>
                                        </p:tgtEl>
                                      </p:cBhvr>
                                    </p:animEffect>
                                  </p:childTnLst>
                                </p:cTn>
                              </p:par>
                            </p:childTnLst>
                          </p:cTn>
                        </p:par>
                        <p:par>
                          <p:cTn id="14" fill="hold">
                            <p:stCondLst>
                              <p:cond delay="13000"/>
                            </p:stCondLst>
                            <p:childTnLst>
                              <p:par>
                                <p:cTn id="15" presetID="10" presetClass="entr" presetSubtype="0" fill="hold" grpId="0" nodeType="afterEffect">
                                  <p:stCondLst>
                                    <p:cond delay="150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par>
                          <p:cTn id="18" fill="hold">
                            <p:stCondLst>
                              <p:cond delay="30000"/>
                            </p:stCondLst>
                            <p:childTnLst>
                              <p:par>
                                <p:cTn id="19" presetID="10" presetClass="exit" presetSubtype="0" fill="hold" grpId="1" nodeType="afterEffect">
                                  <p:stCondLst>
                                    <p:cond delay="7000"/>
                                  </p:stCondLst>
                                  <p:childTnLst>
                                    <p:animEffect transition="out" filter="fade">
                                      <p:cBhvr>
                                        <p:cTn id="20" dur="2000"/>
                                        <p:tgtEl>
                                          <p:spTgt spid="8"/>
                                        </p:tgtEl>
                                      </p:cBhvr>
                                    </p:animEffect>
                                    <p:set>
                                      <p:cBhvr>
                                        <p:cTn id="21" dur="1" fill="hold">
                                          <p:stCondLst>
                                            <p:cond delay="1999"/>
                                          </p:stCondLst>
                                        </p:cTn>
                                        <p:tgtEl>
                                          <p:spTgt spid="8"/>
                                        </p:tgtEl>
                                        <p:attrNameLst>
                                          <p:attrName>style.visibility</p:attrName>
                                        </p:attrNameLst>
                                      </p:cBhvr>
                                      <p:to>
                                        <p:strVal val="hidden"/>
                                      </p:to>
                                    </p:set>
                                  </p:childTnLst>
                                </p:cTn>
                              </p:par>
                              <p:par>
                                <p:cTn id="22" presetID="10" presetClass="exit" presetSubtype="0" fill="hold" grpId="1" nodeType="withEffect">
                                  <p:stCondLst>
                                    <p:cond delay="7000"/>
                                  </p:stCondLst>
                                  <p:childTnLst>
                                    <p:animEffect transition="out" filter="fade">
                                      <p:cBhvr>
                                        <p:cTn id="23" dur="2000"/>
                                        <p:tgtEl>
                                          <p:spTgt spid="9"/>
                                        </p:tgtEl>
                                      </p:cBhvr>
                                    </p:animEffect>
                                    <p:set>
                                      <p:cBhvr>
                                        <p:cTn id="24"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1026" name="Picture 2"/>
          <p:cNvPicPr>
            <a:picLocks noGrp="1" noChangeAspect="1" noChangeArrowheads="1"/>
          </p:cNvPicPr>
          <p:nvPr>
            <p:ph idx="4294967295"/>
          </p:nvPr>
        </p:nvPicPr>
        <p:blipFill>
          <a:blip r:embed="rId2" cstate="print">
            <a:duotone>
              <a:prstClr val="black"/>
              <a:schemeClr val="accent1">
                <a:tint val="45000"/>
                <a:satMod val="400000"/>
              </a:schemeClr>
            </a:duotone>
          </a:blip>
          <a:srcRect l="2390" t="2390" r="46217" b="3190"/>
          <a:stretch>
            <a:fillRect/>
          </a:stretch>
        </p:blipFill>
        <p:spPr>
          <a:xfrm>
            <a:off x="360000" y="1989138"/>
            <a:ext cx="2028825" cy="3727450"/>
          </a:xfrm>
          <a:ln w="38100">
            <a:solidFill>
              <a:schemeClr val="tx1"/>
            </a:solidFill>
          </a:ln>
          <a:effectLst>
            <a:softEdge rad="635000"/>
          </a:effectLst>
        </p:spPr>
      </p:pic>
      <p:sp>
        <p:nvSpPr>
          <p:cNvPr id="7" name="Rectangle 3"/>
          <p:cNvSpPr>
            <a:spLocks noChangeArrowheads="1"/>
          </p:cNvSpPr>
          <p:nvPr/>
        </p:nvSpPr>
        <p:spPr bwMode="auto">
          <a:xfrm>
            <a:off x="2700338" y="1773238"/>
            <a:ext cx="4895850" cy="1200150"/>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Qué me puede importar el corto tiempo </a:t>
            </a:r>
          </a:p>
          <a:p>
            <a:pPr fontAlgn="base">
              <a:spcBef>
                <a:spcPct val="0"/>
              </a:spcBef>
              <a:spcAft>
                <a:spcPct val="0"/>
              </a:spcAft>
            </a:pPr>
            <a:r>
              <a:rPr lang="es-ES">
                <a:latin typeface="Rockwell"/>
              </a:rPr>
              <a:t>que resta por vivir, si la jornada </a:t>
            </a:r>
          </a:p>
          <a:p>
            <a:pPr fontAlgn="base">
              <a:spcBef>
                <a:spcPct val="0"/>
              </a:spcBef>
              <a:spcAft>
                <a:spcPct val="0"/>
              </a:spcAft>
            </a:pPr>
            <a:r>
              <a:rPr lang="es-ES">
                <a:latin typeface="Rockwell"/>
              </a:rPr>
              <a:t>tiene un punto final ya establecido </a:t>
            </a:r>
          </a:p>
          <a:p>
            <a:pPr fontAlgn="base">
              <a:spcBef>
                <a:spcPct val="0"/>
              </a:spcBef>
              <a:spcAft>
                <a:spcPct val="0"/>
              </a:spcAft>
            </a:pPr>
            <a:r>
              <a:rPr lang="es-ES">
                <a:latin typeface="Rockwell"/>
              </a:rPr>
              <a:t>y la vida es la muerte demorada; </a:t>
            </a:r>
          </a:p>
        </p:txBody>
      </p:sp>
      <p:sp>
        <p:nvSpPr>
          <p:cNvPr id="10" name="Rectangle 4"/>
          <p:cNvSpPr>
            <a:spLocks noChangeArrowheads="1"/>
          </p:cNvSpPr>
          <p:nvPr/>
        </p:nvSpPr>
        <p:spPr bwMode="auto">
          <a:xfrm>
            <a:off x="2700338" y="3095625"/>
            <a:ext cx="6048375" cy="646113"/>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si hay un tiempo de amar, que ya he vivido, </a:t>
            </a:r>
          </a:p>
          <a:p>
            <a:pPr fontAlgn="base">
              <a:spcBef>
                <a:spcPct val="0"/>
              </a:spcBef>
              <a:spcAft>
                <a:spcPct val="0"/>
              </a:spcAft>
            </a:pPr>
            <a:r>
              <a:rPr lang="es-ES">
                <a:latin typeface="Rockwell"/>
              </a:rPr>
              <a:t>y otro de soledad, olvido y nada... </a:t>
            </a:r>
          </a:p>
        </p:txBody>
      </p:sp>
      <p:sp>
        <p:nvSpPr>
          <p:cNvPr id="11" name="Rectangle 5"/>
          <p:cNvSpPr>
            <a:spLocks noChangeArrowheads="1"/>
          </p:cNvSpPr>
          <p:nvPr/>
        </p:nvSpPr>
        <p:spPr bwMode="auto">
          <a:xfrm>
            <a:off x="2700338" y="3924300"/>
            <a:ext cx="3959225" cy="1754188"/>
          </a:xfrm>
          <a:prstGeom prst="rect">
            <a:avLst/>
          </a:prstGeom>
          <a:noFill/>
          <a:ln w="9525">
            <a:noFill/>
            <a:miter lim="800000"/>
            <a:headEnd/>
            <a:tailEnd/>
          </a:ln>
        </p:spPr>
        <p:txBody>
          <a:bodyPr anchor="ctr">
            <a:spAutoFit/>
          </a:bodyPr>
          <a:lstStyle/>
          <a:p>
            <a:pPr eaLnBrk="0" fontAlgn="base" hangingPunct="0">
              <a:spcBef>
                <a:spcPct val="0"/>
              </a:spcBef>
              <a:spcAft>
                <a:spcPct val="0"/>
              </a:spcAft>
            </a:pPr>
            <a:r>
              <a:rPr lang="es-ES">
                <a:latin typeface="Rockwell"/>
                <a:ea typeface="Calibri"/>
                <a:cs typeface="Times New Roman"/>
              </a:rPr>
              <a:t>Tras los cerros, de a poco,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como en lenta agonía,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dibujando ceibales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muere, lejano, el día...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Renacerá la luz, y nuevamente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cobrará su perfil la serranía. </a:t>
            </a:r>
            <a:endParaRPr lang="es-ES">
              <a:latin typeface="Rockwell"/>
              <a:cs typeface="Arial" charset="0"/>
            </a:endParaRPr>
          </a:p>
        </p:txBody>
      </p:sp>
    </p:spTree>
  </p:cSld>
  <p:clrMapOvr>
    <a:masterClrMapping/>
  </p:clrMapOvr>
  <p:transition advClick="0" advTm="4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160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20000"/>
                            </p:stCondLst>
                            <p:childTnLst>
                              <p:par>
                                <p:cTn id="13" presetID="10" presetClass="entr" presetSubtype="0" fill="hold" grpId="0" nodeType="afterEffect">
                                  <p:stCondLst>
                                    <p:cond delay="75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childTnLst>
                          </p:cTn>
                        </p:par>
                        <p:par>
                          <p:cTn id="16" fill="hold">
                            <p:stCondLst>
                              <p:cond delay="29500"/>
                            </p:stCondLst>
                            <p:childTnLst>
                              <p:par>
                                <p:cTn id="17" presetID="10" presetClass="exit" presetSubtype="0" fill="hold" grpId="0" nodeType="afterEffect">
                                  <p:stCondLst>
                                    <p:cond delay="18000"/>
                                  </p:stCondLst>
                                  <p:childTnLst>
                                    <p:animEffect transition="out" filter="fade">
                                      <p:cBhvr>
                                        <p:cTn id="18" dur="2000"/>
                                        <p:tgtEl>
                                          <p:spTgt spid="7"/>
                                        </p:tgtEl>
                                      </p:cBhvr>
                                    </p:animEffect>
                                    <p:set>
                                      <p:cBhvr>
                                        <p:cTn id="19" dur="1" fill="hold">
                                          <p:stCondLst>
                                            <p:cond delay="1999"/>
                                          </p:stCondLst>
                                        </p:cTn>
                                        <p:tgtEl>
                                          <p:spTgt spid="7"/>
                                        </p:tgtEl>
                                        <p:attrNameLst>
                                          <p:attrName>style.visibility</p:attrName>
                                        </p:attrNameLst>
                                      </p:cBhvr>
                                      <p:to>
                                        <p:strVal val="hidden"/>
                                      </p:to>
                                    </p:set>
                                  </p:childTnLst>
                                </p:cTn>
                              </p:par>
                              <p:par>
                                <p:cTn id="20" presetID="10" presetClass="exit" presetSubtype="0" fill="hold" grpId="0" nodeType="withEffect">
                                  <p:stCondLst>
                                    <p:cond delay="18000"/>
                                  </p:stCondLst>
                                  <p:childTnLst>
                                    <p:animEffect transition="out" filter="fade">
                                      <p:cBhvr>
                                        <p:cTn id="21" dur="2000"/>
                                        <p:tgtEl>
                                          <p:spTgt spid="10"/>
                                        </p:tgtEl>
                                      </p:cBhvr>
                                    </p:animEffect>
                                    <p:set>
                                      <p:cBhvr>
                                        <p:cTn id="22" dur="1" fill="hold">
                                          <p:stCondLst>
                                            <p:cond delay="1999"/>
                                          </p:stCondLst>
                                        </p:cTn>
                                        <p:tgtEl>
                                          <p:spTgt spid="10"/>
                                        </p:tgtEl>
                                        <p:attrNameLst>
                                          <p:attrName>style.visibility</p:attrName>
                                        </p:attrNameLst>
                                      </p:cBhvr>
                                      <p:to>
                                        <p:strVal val="hidden"/>
                                      </p:to>
                                    </p:set>
                                  </p:childTnLst>
                                </p:cTn>
                              </p:par>
                              <p:par>
                                <p:cTn id="23" presetID="10" presetClass="exit" presetSubtype="0" fill="hold" grpId="1" nodeType="withEffect">
                                  <p:stCondLst>
                                    <p:cond delay="18000"/>
                                  </p:stCondLst>
                                  <p:childTnLst>
                                    <p:animEffect transition="out" filter="fade">
                                      <p:cBhvr>
                                        <p:cTn id="24" dur="2000"/>
                                        <p:tgtEl>
                                          <p:spTgt spid="11"/>
                                        </p:tgtEl>
                                      </p:cBhvr>
                                    </p:animEffect>
                                    <p:set>
                                      <p:cBhvr>
                                        <p:cTn id="25" dur="1" fill="hold">
                                          <p:stCondLst>
                                            <p:cond delay="1999"/>
                                          </p:stCondLst>
                                        </p:cTn>
                                        <p:tgtEl>
                                          <p:spTgt spid="11"/>
                                        </p:tgtEl>
                                        <p:attrNameLst>
                                          <p:attrName>style.visibility</p:attrName>
                                        </p:attrNameLst>
                                      </p:cBhvr>
                                      <p:to>
                                        <p:strVal val="hidden"/>
                                      </p:to>
                                    </p:set>
                                  </p:childTnLst>
                                </p:cTn>
                              </p:par>
                              <p:par>
                                <p:cTn id="26" presetID="10" presetClass="exit" presetSubtype="0" fill="hold" nodeType="withEffect">
                                  <p:stCondLst>
                                    <p:cond delay="18000"/>
                                  </p:stCondLst>
                                  <p:childTnLst>
                                    <p:animEffect transition="out" filter="fade">
                                      <p:cBhvr>
                                        <p:cTn id="27" dur="2000"/>
                                        <p:tgtEl>
                                          <p:spTgt spid="1026"/>
                                        </p:tgtEl>
                                      </p:cBhvr>
                                    </p:animEffect>
                                    <p:set>
                                      <p:cBhvr>
                                        <p:cTn id="28" dur="1" fill="hold">
                                          <p:stCondLst>
                                            <p:cond delay="1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1" grpId="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1026" name="Picture 2"/>
          <p:cNvPicPr>
            <a:picLocks noGrp="1" noChangeAspect="1" noChangeArrowheads="1"/>
          </p:cNvPicPr>
          <p:nvPr>
            <p:ph idx="4294967295"/>
          </p:nvPr>
        </p:nvPicPr>
        <p:blipFill>
          <a:blip r:embed="rId2" cstate="print">
            <a:duotone>
              <a:prstClr val="black"/>
              <a:schemeClr val="accent1">
                <a:tint val="45000"/>
                <a:satMod val="400000"/>
              </a:schemeClr>
            </a:duotone>
          </a:blip>
          <a:srcRect l="2390" t="2390" r="46217" b="3190"/>
          <a:stretch>
            <a:fillRect/>
          </a:stretch>
        </p:blipFill>
        <p:spPr>
          <a:xfrm>
            <a:off x="360000" y="1989138"/>
            <a:ext cx="2028825" cy="3727450"/>
          </a:xfrm>
          <a:ln w="38100">
            <a:solidFill>
              <a:schemeClr val="tx1"/>
            </a:solidFill>
          </a:ln>
          <a:effectLst>
            <a:softEdge rad="635000"/>
          </a:effectLst>
        </p:spPr>
      </p:pic>
      <p:sp>
        <p:nvSpPr>
          <p:cNvPr id="6" name="Rectangle 3"/>
          <p:cNvSpPr>
            <a:spLocks noChangeArrowheads="1"/>
          </p:cNvSpPr>
          <p:nvPr/>
        </p:nvSpPr>
        <p:spPr bwMode="auto">
          <a:xfrm>
            <a:off x="2843213" y="2711450"/>
            <a:ext cx="4572000" cy="1200150"/>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Un tiempo de partir va señalando </a:t>
            </a:r>
          </a:p>
          <a:p>
            <a:pPr fontAlgn="base">
              <a:spcBef>
                <a:spcPct val="0"/>
              </a:spcBef>
              <a:spcAft>
                <a:spcPct val="0"/>
              </a:spcAft>
            </a:pPr>
            <a:r>
              <a:rPr lang="es-ES">
                <a:latin typeface="Rockwell"/>
              </a:rPr>
              <a:t>la urgencia de vivir como yo quiera: </a:t>
            </a:r>
          </a:p>
          <a:p>
            <a:pPr fontAlgn="base">
              <a:spcBef>
                <a:spcPct val="0"/>
              </a:spcBef>
              <a:spcAft>
                <a:spcPct val="0"/>
              </a:spcAft>
            </a:pPr>
            <a:r>
              <a:rPr lang="es-ES">
                <a:latin typeface="Rockwell"/>
              </a:rPr>
              <a:t>el rigor del invierno justifica </a:t>
            </a:r>
          </a:p>
          <a:p>
            <a:pPr fontAlgn="base">
              <a:spcBef>
                <a:spcPct val="0"/>
              </a:spcBef>
              <a:spcAft>
                <a:spcPct val="0"/>
              </a:spcAft>
            </a:pPr>
            <a:r>
              <a:rPr lang="es-ES">
                <a:latin typeface="Rockwell"/>
              </a:rPr>
              <a:t>el ansia de gozar la primavera; </a:t>
            </a:r>
          </a:p>
        </p:txBody>
      </p:sp>
      <p:sp>
        <p:nvSpPr>
          <p:cNvPr id="8" name="Rectangle 4"/>
          <p:cNvSpPr>
            <a:spLocks noChangeArrowheads="1"/>
          </p:cNvSpPr>
          <p:nvPr/>
        </p:nvSpPr>
        <p:spPr bwMode="auto">
          <a:xfrm>
            <a:off x="2843213" y="4006850"/>
            <a:ext cx="4572000" cy="646113"/>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si no puedo encontrar la buena senda </a:t>
            </a:r>
          </a:p>
          <a:p>
            <a:pPr fontAlgn="base">
              <a:spcBef>
                <a:spcPct val="0"/>
              </a:spcBef>
              <a:spcAft>
                <a:spcPct val="0"/>
              </a:spcAft>
            </a:pPr>
            <a:r>
              <a:rPr lang="es-ES">
                <a:latin typeface="Rockwell"/>
              </a:rPr>
              <a:t>prefiero equivocarme a mi manera... </a:t>
            </a:r>
          </a:p>
        </p:txBody>
      </p:sp>
      <p:pic>
        <p:nvPicPr>
          <p:cNvPr id="5" name="Picture 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180000" y="0"/>
            <a:ext cx="8732743" cy="6986196"/>
          </a:xfrm>
          <a:prstGeom prst="rect">
            <a:avLst/>
          </a:prstGeom>
          <a:noFill/>
          <a:ln w="3175">
            <a:noFill/>
          </a:ln>
          <a:effectLst>
            <a:softEdge rad="317500"/>
          </a:effectLst>
        </p:spPr>
      </p:pic>
    </p:spTree>
  </p:cSld>
  <p:clrMapOvr>
    <a:masterClrMapping/>
  </p:clrMapOvr>
  <p:transition advClick="0"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xit" presetSubtype="0" fill="hold" nodeType="afterEffect">
                                  <p:stCondLst>
                                    <p:cond delay="9500"/>
                                  </p:stCondLst>
                                  <p:childTnLst>
                                    <p:animEffect transition="out" filter="fad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10" presetClass="entr" presetSubtype="0" fill="hold" nodeType="withEffect">
                                  <p:stCondLst>
                                    <p:cond delay="950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2000"/>
                                        <p:tgtEl>
                                          <p:spTgt spid="102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par>
                          <p:cTn id="18" fill="hold">
                            <p:stCondLst>
                              <p:cond delay="13500"/>
                            </p:stCondLst>
                            <p:childTnLst>
                              <p:par>
                                <p:cTn id="19" presetID="10" presetClass="entr" presetSubtype="0" fill="hold" grpId="0" nodeType="afterEffect">
                                  <p:stCondLst>
                                    <p:cond delay="16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par>
                          <p:cTn id="22" fill="hold">
                            <p:stCondLst>
                              <p:cond delay="31500"/>
                            </p:stCondLst>
                            <p:childTnLst>
                              <p:par>
                                <p:cTn id="23" presetID="10" presetClass="exit" presetSubtype="0" fill="hold" grpId="1" nodeType="afterEffect">
                                  <p:stCondLst>
                                    <p:cond delay="7000"/>
                                  </p:stCondLst>
                                  <p:childTnLst>
                                    <p:animEffect transition="out" filter="fade">
                                      <p:cBhvr>
                                        <p:cTn id="24" dur="2000"/>
                                        <p:tgtEl>
                                          <p:spTgt spid="6"/>
                                        </p:tgtEl>
                                      </p:cBhvr>
                                    </p:animEffect>
                                    <p:set>
                                      <p:cBhvr>
                                        <p:cTn id="25" dur="1" fill="hold">
                                          <p:stCondLst>
                                            <p:cond delay="1999"/>
                                          </p:stCondLst>
                                        </p:cTn>
                                        <p:tgtEl>
                                          <p:spTgt spid="6"/>
                                        </p:tgtEl>
                                        <p:attrNameLst>
                                          <p:attrName>style.visibility</p:attrName>
                                        </p:attrNameLst>
                                      </p:cBhvr>
                                      <p:to>
                                        <p:strVal val="hidden"/>
                                      </p:to>
                                    </p:set>
                                  </p:childTnLst>
                                </p:cTn>
                              </p:par>
                              <p:par>
                                <p:cTn id="26" presetID="10" presetClass="exit" presetSubtype="0" fill="hold" grpId="1" nodeType="withEffect">
                                  <p:stCondLst>
                                    <p:cond delay="7000"/>
                                  </p:stCondLst>
                                  <p:childTnLst>
                                    <p:animEffect transition="out" filter="fade">
                                      <p:cBhvr>
                                        <p:cTn id="27" dur="2000"/>
                                        <p:tgtEl>
                                          <p:spTgt spid="8"/>
                                        </p:tgtEl>
                                      </p:cBhvr>
                                    </p:animEffect>
                                    <p:set>
                                      <p:cBhvr>
                                        <p:cTn id="28"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1026" name="Picture 2"/>
          <p:cNvPicPr>
            <a:picLocks noGrp="1" noChangeAspect="1" noChangeArrowheads="1"/>
          </p:cNvPicPr>
          <p:nvPr>
            <p:ph idx="4294967295"/>
          </p:nvPr>
        </p:nvPicPr>
        <p:blipFill>
          <a:blip r:embed="rId2" cstate="print">
            <a:duotone>
              <a:prstClr val="black"/>
              <a:schemeClr val="accent1">
                <a:tint val="45000"/>
                <a:satMod val="400000"/>
              </a:schemeClr>
            </a:duotone>
          </a:blip>
          <a:srcRect l="2390" t="2390" r="46217" b="3190"/>
          <a:stretch>
            <a:fillRect/>
          </a:stretch>
        </p:blipFill>
        <p:spPr>
          <a:xfrm>
            <a:off x="360000" y="1989138"/>
            <a:ext cx="2028825" cy="3727450"/>
          </a:xfrm>
          <a:ln w="38100">
            <a:solidFill>
              <a:schemeClr val="tx1"/>
            </a:solidFill>
          </a:ln>
          <a:effectLst>
            <a:softEdge rad="635000"/>
          </a:effectLst>
        </p:spPr>
      </p:pic>
      <p:sp>
        <p:nvSpPr>
          <p:cNvPr id="11" name="Rectangle 3"/>
          <p:cNvSpPr>
            <a:spLocks noChangeArrowheads="1"/>
          </p:cNvSpPr>
          <p:nvPr/>
        </p:nvSpPr>
        <p:spPr bwMode="auto">
          <a:xfrm>
            <a:off x="2700338" y="3924300"/>
            <a:ext cx="3959225" cy="1754188"/>
          </a:xfrm>
          <a:prstGeom prst="rect">
            <a:avLst/>
          </a:prstGeom>
          <a:noFill/>
          <a:ln w="9525">
            <a:noFill/>
            <a:miter lim="800000"/>
            <a:headEnd/>
            <a:tailEnd/>
          </a:ln>
        </p:spPr>
        <p:txBody>
          <a:bodyPr anchor="ctr">
            <a:spAutoFit/>
          </a:bodyPr>
          <a:lstStyle/>
          <a:p>
            <a:pPr eaLnBrk="0" fontAlgn="base" hangingPunct="0">
              <a:spcBef>
                <a:spcPct val="0"/>
              </a:spcBef>
              <a:spcAft>
                <a:spcPct val="0"/>
              </a:spcAft>
            </a:pPr>
            <a:r>
              <a:rPr lang="es-ES">
                <a:latin typeface="Rockwell"/>
                <a:ea typeface="Calibri"/>
                <a:cs typeface="Times New Roman"/>
              </a:rPr>
              <a:t>Tras los cerros, de a poco,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como en lenta agonía,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dibujando ceibales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muere, lejano, el día...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Renacerá la luz, y nuevamente </a:t>
            </a:r>
            <a:endParaRPr lang="es-ES">
              <a:latin typeface="Rockwell"/>
              <a:cs typeface="Arial" charset="0"/>
            </a:endParaRPr>
          </a:p>
          <a:p>
            <a:pPr eaLnBrk="0" fontAlgn="base" hangingPunct="0">
              <a:spcBef>
                <a:spcPct val="0"/>
              </a:spcBef>
              <a:spcAft>
                <a:spcPct val="0"/>
              </a:spcAft>
            </a:pPr>
            <a:r>
              <a:rPr lang="es-ES">
                <a:latin typeface="Rockwell"/>
                <a:ea typeface="Calibri"/>
                <a:cs typeface="Times New Roman"/>
              </a:rPr>
              <a:t>cobrará su perfil la serranía. </a:t>
            </a:r>
            <a:endParaRPr lang="es-ES">
              <a:latin typeface="Rockwell"/>
              <a:cs typeface="Arial" charset="0"/>
            </a:endParaRPr>
          </a:p>
        </p:txBody>
      </p:sp>
      <p:sp>
        <p:nvSpPr>
          <p:cNvPr id="4" name="Rectangle 4"/>
          <p:cNvSpPr>
            <a:spLocks noChangeArrowheads="1"/>
          </p:cNvSpPr>
          <p:nvPr/>
        </p:nvSpPr>
        <p:spPr bwMode="auto">
          <a:xfrm>
            <a:off x="2700338" y="1771650"/>
            <a:ext cx="5543550" cy="1200150"/>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Quiero quedarme, aún, cuando me vaya, </a:t>
            </a:r>
          </a:p>
          <a:p>
            <a:pPr fontAlgn="base">
              <a:spcBef>
                <a:spcPct val="0"/>
              </a:spcBef>
              <a:spcAft>
                <a:spcPct val="0"/>
              </a:spcAft>
            </a:pPr>
            <a:r>
              <a:rPr lang="es-ES">
                <a:latin typeface="Rockwell"/>
              </a:rPr>
              <a:t>en la memoria de quienes me han querido, </a:t>
            </a:r>
          </a:p>
          <a:p>
            <a:pPr fontAlgn="base">
              <a:spcBef>
                <a:spcPct val="0"/>
              </a:spcBef>
              <a:spcAft>
                <a:spcPct val="0"/>
              </a:spcAft>
            </a:pPr>
            <a:r>
              <a:rPr lang="es-ES">
                <a:latin typeface="Rockwell"/>
              </a:rPr>
              <a:t>en los versos triviales que repita </a:t>
            </a:r>
          </a:p>
          <a:p>
            <a:pPr fontAlgn="base">
              <a:spcBef>
                <a:spcPct val="0"/>
              </a:spcBef>
              <a:spcAft>
                <a:spcPct val="0"/>
              </a:spcAft>
            </a:pPr>
            <a:r>
              <a:rPr lang="es-ES">
                <a:latin typeface="Rockwell"/>
              </a:rPr>
              <a:t>con su cantar algún desconocido; </a:t>
            </a:r>
          </a:p>
        </p:txBody>
      </p:sp>
      <p:sp>
        <p:nvSpPr>
          <p:cNvPr id="5" name="Rectangle 5"/>
          <p:cNvSpPr>
            <a:spLocks noChangeArrowheads="1"/>
          </p:cNvSpPr>
          <p:nvPr/>
        </p:nvSpPr>
        <p:spPr bwMode="auto">
          <a:xfrm>
            <a:off x="2700338" y="3095625"/>
            <a:ext cx="4572000" cy="646113"/>
          </a:xfrm>
          <a:prstGeom prst="rect">
            <a:avLst/>
          </a:prstGeom>
          <a:noFill/>
          <a:ln w="9525">
            <a:noFill/>
            <a:miter lim="800000"/>
            <a:headEnd/>
            <a:tailEnd/>
          </a:ln>
        </p:spPr>
        <p:txBody>
          <a:bodyPr>
            <a:spAutoFit/>
          </a:bodyPr>
          <a:lstStyle/>
          <a:p>
            <a:pPr fontAlgn="base">
              <a:spcBef>
                <a:spcPct val="0"/>
              </a:spcBef>
              <a:spcAft>
                <a:spcPct val="0"/>
              </a:spcAft>
            </a:pPr>
            <a:r>
              <a:rPr lang="es-ES">
                <a:latin typeface="Rockwell"/>
              </a:rPr>
              <a:t>o regresar en el perfil de un hijo </a:t>
            </a:r>
          </a:p>
          <a:p>
            <a:pPr fontAlgn="base">
              <a:spcBef>
                <a:spcPct val="0"/>
              </a:spcBef>
              <a:spcAft>
                <a:spcPct val="0"/>
              </a:spcAft>
            </a:pPr>
            <a:r>
              <a:rPr lang="es-ES">
                <a:latin typeface="Rockwell"/>
              </a:rPr>
              <a:t>como ese amanecer que ha renacido...</a:t>
            </a:r>
          </a:p>
        </p:txBody>
      </p:sp>
    </p:spTree>
  </p:cSld>
  <p:clrMapOvr>
    <a:masterClrMapping/>
  </p:clrMapOvr>
  <p:transition advClick="0" advTm="5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160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20000"/>
                            </p:stCondLst>
                            <p:childTnLst>
                              <p:par>
                                <p:cTn id="13" presetID="10" presetClass="entr" presetSubtype="0" fill="hold" grpId="0" nodeType="afterEffect">
                                  <p:stCondLst>
                                    <p:cond delay="75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childTnLst>
                          </p:cTn>
                        </p:par>
                        <p:par>
                          <p:cTn id="16" fill="hold">
                            <p:stCondLst>
                              <p:cond delay="29500"/>
                            </p:stCondLst>
                            <p:childTnLst>
                              <p:par>
                                <p:cTn id="17" presetID="10" presetClass="exit" presetSubtype="0" fill="hold" grpId="1" nodeType="afterEffect">
                                  <p:stCondLst>
                                    <p:cond delay="32000"/>
                                  </p:stCondLst>
                                  <p:childTnLst>
                                    <p:animEffect transition="out" filter="fade">
                                      <p:cBhvr>
                                        <p:cTn id="18" dur="2000"/>
                                        <p:tgtEl>
                                          <p:spTgt spid="4"/>
                                        </p:tgtEl>
                                      </p:cBhvr>
                                    </p:animEffect>
                                    <p:set>
                                      <p:cBhvr>
                                        <p:cTn id="19" dur="1" fill="hold">
                                          <p:stCondLst>
                                            <p:cond delay="1999"/>
                                          </p:stCondLst>
                                        </p:cTn>
                                        <p:tgtEl>
                                          <p:spTgt spid="4"/>
                                        </p:tgtEl>
                                        <p:attrNameLst>
                                          <p:attrName>style.visibility</p:attrName>
                                        </p:attrNameLst>
                                      </p:cBhvr>
                                      <p:to>
                                        <p:strVal val="hidden"/>
                                      </p:to>
                                    </p:set>
                                  </p:childTnLst>
                                </p:cTn>
                              </p:par>
                              <p:par>
                                <p:cTn id="20" presetID="10" presetClass="exit" presetSubtype="0" fill="hold" grpId="1" nodeType="withEffect">
                                  <p:stCondLst>
                                    <p:cond delay="32000"/>
                                  </p:stCondLst>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32000"/>
                                  </p:stCondLst>
                                  <p:childTnLst>
                                    <p:animEffect transition="out" filter="fade">
                                      <p:cBhvr>
                                        <p:cTn id="24" dur="2000"/>
                                        <p:tgtEl>
                                          <p:spTgt spid="11"/>
                                        </p:tgtEl>
                                      </p:cBhvr>
                                    </p:animEffect>
                                    <p:set>
                                      <p:cBhvr>
                                        <p:cTn id="25" dur="1" fill="hold">
                                          <p:stCondLst>
                                            <p:cond delay="1999"/>
                                          </p:stCondLst>
                                        </p:cTn>
                                        <p:tgtEl>
                                          <p:spTgt spid="11"/>
                                        </p:tgtEl>
                                        <p:attrNameLst>
                                          <p:attrName>style.visibility</p:attrName>
                                        </p:attrNameLst>
                                      </p:cBhvr>
                                      <p:to>
                                        <p:strVal val="hidden"/>
                                      </p:to>
                                    </p:set>
                                  </p:childTnLst>
                                </p:cTn>
                              </p:par>
                              <p:par>
                                <p:cTn id="26" presetID="10" presetClass="exit" presetSubtype="0" fill="hold" nodeType="withEffect">
                                  <p:stCondLst>
                                    <p:cond delay="32000"/>
                                  </p:stCondLst>
                                  <p:childTnLst>
                                    <p:animEffect transition="out" filter="fade">
                                      <p:cBhvr>
                                        <p:cTn id="27" dur="2000"/>
                                        <p:tgtEl>
                                          <p:spTgt spid="1026"/>
                                        </p:tgtEl>
                                      </p:cBhvr>
                                    </p:animEffect>
                                    <p:set>
                                      <p:cBhvr>
                                        <p:cTn id="28" dur="1" fill="hold">
                                          <p:stCondLst>
                                            <p:cond delay="1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4" grpId="0"/>
      <p:bldP spid="4" grpId="1"/>
      <p:bldP spid="5" grpId="0"/>
      <p:bldP spid="5" grpId="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3" cstate="print"/>
          <a:srcRect/>
          <a:stretch>
            <a:fillRect/>
          </a:stretch>
        </p:blipFill>
        <p:spPr bwMode="auto">
          <a:xfrm>
            <a:off x="1800225" y="1125538"/>
            <a:ext cx="5578475" cy="4679950"/>
          </a:xfrm>
          <a:prstGeom prst="rect">
            <a:avLst/>
          </a:prstGeom>
          <a:noFill/>
        </p:spPr>
      </p:pic>
      <p:sp>
        <p:nvSpPr>
          <p:cNvPr id="3" name="AutoShape 3"/>
          <p:cNvSpPr>
            <a:spLocks/>
          </p:cNvSpPr>
          <p:nvPr/>
        </p:nvSpPr>
        <p:spPr bwMode="auto">
          <a:xfrm>
            <a:off x="1728788" y="1052513"/>
            <a:ext cx="5688012" cy="4752975"/>
          </a:xfrm>
          <a:custGeom>
            <a:avLst/>
            <a:gdLst>
              <a:gd name="T0" fmla="*/ 2844316 w 5688632"/>
              <a:gd name="T1" fmla="*/ 0 h 4752528"/>
              <a:gd name="T2" fmla="*/ 0 w 5688632"/>
              <a:gd name="T3" fmla="*/ 2376264 h 4752528"/>
              <a:gd name="T4" fmla="*/ 2844316 w 5688632"/>
              <a:gd name="T5" fmla="*/ 4752528 h 4752528"/>
              <a:gd name="T6" fmla="*/ 5688632 w 5688632"/>
              <a:gd name="T7" fmla="*/ 2376264 h 4752528"/>
              <a:gd name="T8" fmla="*/ 17694720 60000 65536"/>
              <a:gd name="T9" fmla="*/ 11796480 60000 65536"/>
              <a:gd name="T10" fmla="*/ 5898240 60000 65536"/>
              <a:gd name="T11" fmla="*/ 0 60000 65536"/>
              <a:gd name="T12" fmla="*/ 60642 w 5688632"/>
              <a:gd name="T13" fmla="*/ 60642 h 4752528"/>
              <a:gd name="T14" fmla="*/ 5627990 w 5688632"/>
              <a:gd name="T15" fmla="*/ 4691886 h 4752528"/>
            </a:gdLst>
            <a:ahLst/>
            <a:cxnLst>
              <a:cxn ang="T8">
                <a:pos x="T0" y="T1"/>
              </a:cxn>
              <a:cxn ang="T9">
                <a:pos x="T2" y="T3"/>
              </a:cxn>
              <a:cxn ang="T10">
                <a:pos x="T4" y="T5"/>
              </a:cxn>
              <a:cxn ang="T11">
                <a:pos x="T6" y="T7"/>
              </a:cxn>
            </a:cxnLst>
            <a:rect l="T12" t="T13" r="T14" b="T15"/>
            <a:pathLst>
              <a:path w="5688632" h="4752528">
                <a:moveTo>
                  <a:pt x="0" y="0"/>
                </a:moveTo>
                <a:lnTo>
                  <a:pt x="5688632" y="0"/>
                </a:lnTo>
                <a:lnTo>
                  <a:pt x="5688632" y="4752528"/>
                </a:lnTo>
                <a:lnTo>
                  <a:pt x="0" y="4752528"/>
                </a:lnTo>
                <a:close/>
                <a:moveTo>
                  <a:pt x="60642" y="60642"/>
                </a:moveTo>
                <a:lnTo>
                  <a:pt x="60642" y="4691886"/>
                </a:lnTo>
                <a:lnTo>
                  <a:pt x="5627990" y="4691886"/>
                </a:lnTo>
                <a:lnTo>
                  <a:pt x="5627990" y="60642"/>
                </a:lnTo>
                <a:close/>
              </a:path>
            </a:pathLst>
          </a:custGeom>
          <a:solidFill>
            <a:srgbClr val="CCFFCC"/>
          </a:solidFill>
          <a:ln w="11429">
            <a:solidFill>
              <a:srgbClr val="385D8A"/>
            </a:solidFill>
            <a:prstDash val="sysDash"/>
            <a:round/>
            <a:headEnd/>
            <a:tailEnd/>
          </a:ln>
        </p:spPr>
        <p:txBody>
          <a:bodyPr anchor="ctr"/>
          <a:lstStyle/>
          <a:p>
            <a:endParaRPr lang="es-ES"/>
          </a:p>
        </p:txBody>
      </p:sp>
      <p:sp>
        <p:nvSpPr>
          <p:cNvPr id="23557" name="Text Box 5"/>
          <p:cNvSpPr txBox="1">
            <a:spLocks noChangeArrowheads="1"/>
          </p:cNvSpPr>
          <p:nvPr/>
        </p:nvSpPr>
        <p:spPr bwMode="auto">
          <a:xfrm>
            <a:off x="1908175" y="5435600"/>
            <a:ext cx="1195388" cy="261938"/>
          </a:xfrm>
          <a:prstGeom prst="rect">
            <a:avLst/>
          </a:prstGeom>
          <a:noFill/>
          <a:ln w="9525">
            <a:noFill/>
            <a:miter lim="800000"/>
            <a:headEnd/>
            <a:tailEnd/>
          </a:ln>
        </p:spPr>
        <p:txBody>
          <a:bodyPr wrap="none">
            <a:spAutoFit/>
          </a:bodyPr>
          <a:lstStyle/>
          <a:p>
            <a:pPr fontAlgn="base">
              <a:spcBef>
                <a:spcPct val="0"/>
              </a:spcBef>
              <a:spcAft>
                <a:spcPct val="0"/>
              </a:spcAft>
            </a:pPr>
            <a:r>
              <a:rPr lang="es-MX" sz="1100" i="1">
                <a:solidFill>
                  <a:srgbClr val="FFFF99"/>
                </a:solidFill>
                <a:latin typeface="Monotype Corsiva"/>
              </a:rPr>
              <a:t>pps : Risto + Isolina</a:t>
            </a:r>
          </a:p>
        </p:txBody>
      </p:sp>
      <p:sp>
        <p:nvSpPr>
          <p:cNvPr id="5" name="4 Rectángulo"/>
          <p:cNvSpPr/>
          <p:nvPr/>
        </p:nvSpPr>
        <p:spPr>
          <a:xfrm>
            <a:off x="845171" y="5949280"/>
            <a:ext cx="7466019" cy="338554"/>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_tradnl" sz="1600" b="1" cap="none" spc="0" dirty="0" smtClean="0">
                <a:ln w="11430"/>
                <a:solidFill>
                  <a:srgbClr val="FFFFCC"/>
                </a:solidFill>
                <a:effectLst>
                  <a:outerShdw blurRad="50800" dist="39000" dir="5460000" algn="tl">
                    <a:srgbClr val="000000">
                      <a:alpha val="38000"/>
                    </a:srgbClr>
                  </a:outerShdw>
                </a:effectLst>
              </a:rPr>
              <a:t>Eduardo Falú, Los Fronterizos y Ariel Ramírez (Coronaci</a:t>
            </a:r>
            <a:r>
              <a:rPr lang="es-ES_tradnl" sz="1600" b="1" dirty="0" smtClean="0">
                <a:ln w="11430"/>
                <a:solidFill>
                  <a:srgbClr val="FFFFCC"/>
                </a:solidFill>
                <a:effectLst>
                  <a:outerShdw blurRad="50800" dist="39000" dir="5460000" algn="tl">
                    <a:srgbClr val="000000">
                      <a:alpha val="38000"/>
                    </a:srgbClr>
                  </a:outerShdw>
                </a:effectLst>
              </a:rPr>
              <a:t>ón del Folklore</a:t>
            </a:r>
            <a:r>
              <a:rPr lang="es-ES_tradnl" sz="1400" b="1" dirty="0" smtClean="0">
                <a:ln w="11430"/>
                <a:solidFill>
                  <a:srgbClr val="FFFF99"/>
                </a:solidFill>
                <a:effectLst>
                  <a:outerShdw blurRad="50800" dist="39000" dir="5460000" algn="tl">
                    <a:srgbClr val="000000">
                      <a:alpha val="38000"/>
                    </a:srgbClr>
                  </a:outerShdw>
                </a:effectLst>
              </a:rPr>
              <a:t>) </a:t>
            </a:r>
            <a:endParaRPr lang="es-ES" sz="1400" b="1" cap="none" spc="0" dirty="0">
              <a:ln w="11430"/>
              <a:solidFill>
                <a:srgbClr val="FFFF99"/>
              </a:solidFill>
              <a:effectLst>
                <a:outerShdw blurRad="50800" dist="39000" dir="5460000" algn="tl">
                  <a:srgbClr val="000000">
                    <a:alpha val="38000"/>
                  </a:srgbClr>
                </a:outerShdw>
              </a:effectLst>
            </a:endParaRPr>
          </a:p>
        </p:txBody>
      </p:sp>
      <p:sp>
        <p:nvSpPr>
          <p:cNvPr id="6" name="5 Rectángulo"/>
          <p:cNvSpPr/>
          <p:nvPr/>
        </p:nvSpPr>
        <p:spPr>
          <a:xfrm>
            <a:off x="2268000" y="548680"/>
            <a:ext cx="4668202"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_tradnl" sz="2000" b="1" cap="none" spc="0" dirty="0" smtClean="0">
                <a:ln w="11430"/>
                <a:solidFill>
                  <a:srgbClr val="FFFFCC"/>
                </a:solidFill>
                <a:effectLst>
                  <a:outerShdw blurRad="50800" dist="39000" dir="5460000" algn="tl">
                    <a:srgbClr val="000000">
                      <a:alpha val="38000"/>
                    </a:srgbClr>
                  </a:outerShdw>
                </a:effectLst>
              </a:rPr>
              <a:t>Canción: cantaré cuando me muera</a:t>
            </a:r>
            <a:endParaRPr lang="es-ES" sz="2000" b="1" cap="none" spc="0" dirty="0">
              <a:ln w="11430"/>
              <a:solidFill>
                <a:srgbClr val="FFFFCC"/>
              </a:solidFill>
              <a:effectLst>
                <a:outerShdw blurRad="50800" dist="39000" dir="5460000" algn="tl">
                  <a:srgbClr val="000000">
                    <a:alpha val="38000"/>
                  </a:srgbClr>
                </a:outerShdw>
              </a:effectLst>
            </a:endParaRPr>
          </a:p>
        </p:txBody>
      </p:sp>
    </p:spTree>
  </p:cSld>
  <p:clrMapOvr>
    <a:masterClrMapping/>
  </p:clrMapOvr>
  <p:transition spd="slow">
    <p:diamond/>
    <p:sndAc>
      <p:stSnd>
        <p:snd r:embed="rId2" name="Cantaré cuando me muera-Zamba-Isella-Perdiguero.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pic>
        <p:nvPicPr>
          <p:cNvPr id="8195" name="Picture 3"/>
          <p:cNvPicPr>
            <a:picLocks noGrp="1" noChangeAspect="1" noChangeArrowheads="1"/>
          </p:cNvPicPr>
          <p:nvPr>
            <p:ph sz="quarter" idx="4294967295"/>
          </p:nvPr>
        </p:nvPicPr>
        <p:blipFill>
          <a:blip r:embed="rId2" cstate="print">
            <a:duotone>
              <a:prstClr val="black"/>
              <a:schemeClr val="accent1">
                <a:tint val="45000"/>
                <a:satMod val="400000"/>
              </a:schemeClr>
            </a:duotone>
            <a:lum bright="15000" contrast="12000"/>
          </a:blip>
          <a:stretch>
            <a:fillRect/>
          </a:stretch>
        </p:blipFill>
        <p:spPr>
          <a:xfrm>
            <a:off x="5364000" y="1772816"/>
            <a:ext cx="3108325" cy="4662487"/>
          </a:xfrm>
          <a:ln w="28575">
            <a:solidFill>
              <a:schemeClr val="tx1"/>
            </a:solidFill>
          </a:ln>
        </p:spPr>
      </p:pic>
      <p:pic>
        <p:nvPicPr>
          <p:cNvPr id="2050" name="Picture 2"/>
          <p:cNvPicPr>
            <a:picLocks noChangeAspect="1" noChangeArrowheads="1"/>
          </p:cNvPicPr>
          <p:nvPr/>
        </p:nvPicPr>
        <p:blipFill>
          <a:blip r:embed="rId3" cstate="print">
            <a:duotone>
              <a:prstClr val="black"/>
              <a:schemeClr val="accent2">
                <a:tint val="45000"/>
                <a:satMod val="400000"/>
              </a:schemeClr>
            </a:duotone>
            <a:lum bright="7000" contrast="12000"/>
          </a:blip>
          <a:srcRect/>
          <a:stretch>
            <a:fillRect/>
          </a:stretch>
        </p:blipFill>
        <p:spPr bwMode="auto">
          <a:xfrm>
            <a:off x="1044000" y="476672"/>
            <a:ext cx="3240360" cy="3240360"/>
          </a:xfrm>
          <a:prstGeom prst="rect">
            <a:avLst/>
          </a:prstGeom>
          <a:noFill/>
          <a:ln w="38100">
            <a:solidFill>
              <a:srgbClr val="FFC000"/>
            </a:solidFill>
            <a:prstDash val="solid"/>
          </a:ln>
        </p:spPr>
      </p:pic>
      <p:grpSp>
        <p:nvGrpSpPr>
          <p:cNvPr id="6" name="5 Grupo"/>
          <p:cNvGrpSpPr/>
          <p:nvPr/>
        </p:nvGrpSpPr>
        <p:grpSpPr>
          <a:xfrm>
            <a:off x="504000" y="4140000"/>
            <a:ext cx="4464496" cy="2087563"/>
            <a:chOff x="467545" y="4149725"/>
            <a:chExt cx="4464496" cy="2087563"/>
          </a:xfrm>
        </p:grpSpPr>
        <p:sp>
          <p:nvSpPr>
            <p:cNvPr id="13" name="AutoShape 2"/>
            <p:cNvSpPr/>
            <p:nvPr/>
          </p:nvSpPr>
          <p:spPr>
            <a:xfrm>
              <a:off x="467545" y="4149725"/>
              <a:ext cx="4464496" cy="2087563"/>
            </a:xfrm>
            <a:prstGeom prst="bevel">
              <a:avLst>
                <a:gd name="adj" fmla="val 0"/>
              </a:avLst>
            </a:prstGeom>
            <a:solidFill>
              <a:srgbClr val="777777"/>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a:off x="539552" y="4230000"/>
              <a:ext cx="4320480" cy="1923604"/>
            </a:xfrm>
            <a:prstGeom prst="rect">
              <a:avLst/>
            </a:prstGeom>
            <a:solidFill>
              <a:srgbClr val="969696"/>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nSpc>
                  <a:spcPct val="150000"/>
                </a:lnSpc>
                <a:buFontTx/>
                <a:buChar char="-"/>
                <a:defRPr/>
              </a:pPr>
              <a:r>
                <a:rPr lang="es-ES" sz="1400" b="1" dirty="0" err="1" smtClean="0">
                  <a:ln w="11430"/>
                  <a:solidFill>
                    <a:srgbClr val="FFFF99"/>
                  </a:solidFill>
                  <a:effectLst>
                    <a:outerShdw blurRad="50800" dist="39000" dir="5460000" algn="tl">
                      <a:srgbClr val="000000">
                        <a:alpha val="38000"/>
                      </a:srgbClr>
                    </a:outerShdw>
                  </a:effectLst>
                </a:rPr>
                <a:t>Power</a:t>
              </a:r>
              <a:r>
                <a:rPr lang="es-ES" sz="1400" b="1" dirty="0" smtClean="0">
                  <a:ln w="11430"/>
                  <a:solidFill>
                    <a:srgbClr val="FFFF99"/>
                  </a:solidFill>
                  <a:effectLst>
                    <a:outerShdw blurRad="50800" dist="39000" dir="5460000" algn="tl">
                      <a:srgbClr val="000000">
                        <a:alpha val="38000"/>
                      </a:srgbClr>
                    </a:outerShdw>
                  </a:effectLst>
                </a:rPr>
                <a:t> </a:t>
              </a:r>
              <a:r>
                <a:rPr lang="es-ES" sz="1400" b="1" dirty="0" err="1" smtClean="0">
                  <a:ln w="11430"/>
                  <a:solidFill>
                    <a:srgbClr val="FFFF99"/>
                  </a:solidFill>
                  <a:effectLst>
                    <a:outerShdw blurRad="50800" dist="39000" dir="5460000" algn="tl">
                      <a:srgbClr val="000000">
                        <a:alpha val="38000"/>
                      </a:srgbClr>
                    </a:outerShdw>
                  </a:effectLst>
                </a:rPr>
                <a:t>point</a:t>
              </a:r>
              <a:r>
                <a:rPr lang="es-ES" sz="1400" b="1" dirty="0">
                  <a:ln w="11430"/>
                  <a:solidFill>
                    <a:srgbClr val="FFFF99"/>
                  </a:solidFill>
                  <a:effectLst>
                    <a:outerShdw blurRad="50800" dist="39000" dir="5460000" algn="tl">
                      <a:srgbClr val="000000">
                        <a:alpha val="38000"/>
                      </a:srgbClr>
                    </a:outerShdw>
                  </a:effectLst>
                </a:rPr>
                <a:t>: </a:t>
              </a:r>
              <a:r>
                <a:rPr lang="es-ES" sz="1400" b="1" dirty="0" smtClean="0">
                  <a:ln w="11430"/>
                  <a:solidFill>
                    <a:srgbClr val="FFFF99"/>
                  </a:solidFill>
                  <a:effectLst>
                    <a:outerShdw blurRad="50800" dist="39000" dir="5460000" algn="tl">
                      <a:srgbClr val="000000">
                        <a:alpha val="38000"/>
                      </a:srgbClr>
                    </a:outerShdw>
                  </a:effectLst>
                </a:rPr>
                <a:t> </a:t>
              </a:r>
              <a:r>
                <a:rPr lang="es-ES" sz="1400" b="1" dirty="0" err="1" smtClean="0">
                  <a:ln w="11430"/>
                  <a:solidFill>
                    <a:srgbClr val="FFFF99"/>
                  </a:solidFill>
                  <a:effectLst>
                    <a:outerShdw blurRad="50800" dist="39000" dir="5460000" algn="tl">
                      <a:srgbClr val="000000">
                        <a:alpha val="38000"/>
                      </a:srgbClr>
                    </a:outerShdw>
                  </a:effectLst>
                </a:rPr>
                <a:t>Risto</a:t>
              </a:r>
              <a:r>
                <a:rPr lang="es-ES" sz="1400" b="1" dirty="0" smtClean="0">
                  <a:ln w="11430"/>
                  <a:solidFill>
                    <a:srgbClr val="FFFF99"/>
                  </a:solidFill>
                  <a:effectLst>
                    <a:outerShdw blurRad="50800" dist="39000" dir="5460000" algn="tl">
                      <a:srgbClr val="000000">
                        <a:alpha val="38000"/>
                      </a:srgbClr>
                    </a:outerShdw>
                  </a:effectLst>
                </a:rPr>
                <a:t> </a:t>
              </a:r>
              <a:r>
                <a:rPr lang="es-ES" sz="1400" b="1" dirty="0">
                  <a:ln w="11430"/>
                  <a:solidFill>
                    <a:srgbClr val="FFFF99"/>
                  </a:solidFill>
                  <a:effectLst>
                    <a:outerShdw blurRad="50800" dist="39000" dir="5460000" algn="tl">
                      <a:srgbClr val="000000">
                        <a:alpha val="38000"/>
                      </a:srgbClr>
                    </a:outerShdw>
                  </a:effectLst>
                </a:rPr>
                <a:t>+ Isolina </a:t>
              </a:r>
            </a:p>
            <a:p>
              <a:pPr>
                <a:buFontTx/>
                <a:buChar char="-"/>
                <a:defRPr/>
              </a:pPr>
              <a:r>
                <a:rPr lang="es-ES_tradnl" sz="1400" b="1" dirty="0" smtClean="0">
                  <a:ln w="11430"/>
                  <a:solidFill>
                    <a:srgbClr val="FFFF99"/>
                  </a:solidFill>
                  <a:effectLst>
                    <a:outerShdw blurRad="50800" dist="39000" dir="5460000" algn="tl">
                      <a:srgbClr val="000000">
                        <a:alpha val="38000"/>
                      </a:srgbClr>
                    </a:outerShdw>
                  </a:effectLst>
                </a:rPr>
                <a:t>Imágenes </a:t>
              </a:r>
              <a:r>
                <a:rPr lang="es-ES_tradnl" sz="1400" b="1" dirty="0">
                  <a:ln w="11430"/>
                  <a:solidFill>
                    <a:srgbClr val="FFFF99"/>
                  </a:solidFill>
                  <a:effectLst>
                    <a:outerShdw blurRad="50800" dist="39000" dir="5460000" algn="tl">
                      <a:srgbClr val="000000">
                        <a:alpha val="38000"/>
                      </a:srgbClr>
                    </a:outerShdw>
                  </a:effectLst>
                </a:rPr>
                <a:t>de la web </a:t>
              </a:r>
            </a:p>
            <a:p>
              <a:pPr>
                <a:buFontTx/>
                <a:buChar char="-"/>
                <a:defRPr/>
              </a:pPr>
              <a:endParaRPr lang="es-ES_tradnl" sz="1400" b="1" dirty="0">
                <a:ln w="11430"/>
                <a:solidFill>
                  <a:srgbClr val="FFFF99"/>
                </a:solidFill>
                <a:effectLst>
                  <a:outerShdw blurRad="50800" dist="39000" dir="5460000" algn="tl">
                    <a:srgbClr val="000000">
                      <a:alpha val="38000"/>
                    </a:srgbClr>
                  </a:outerShdw>
                </a:effectLst>
              </a:endParaRPr>
            </a:p>
            <a:p>
              <a:pPr>
                <a:buFontTx/>
                <a:buChar char="-"/>
                <a:defRPr/>
              </a:pPr>
              <a:r>
                <a:rPr lang="es-ES_tradnl" sz="1400" b="1" dirty="0">
                  <a:ln w="11430"/>
                  <a:solidFill>
                    <a:srgbClr val="FFFF99"/>
                  </a:solidFill>
                  <a:effectLst>
                    <a:outerShdw blurRad="50800" dist="39000" dir="5460000" algn="tl">
                      <a:srgbClr val="000000">
                        <a:alpha val="38000"/>
                      </a:srgbClr>
                    </a:outerShdw>
                  </a:effectLst>
                </a:rPr>
                <a:t>Canto y guitarra: </a:t>
              </a:r>
              <a:r>
                <a:rPr lang="es-ES_tradnl" sz="1400" b="1" dirty="0" smtClean="0">
                  <a:ln w="11430"/>
                  <a:solidFill>
                    <a:srgbClr val="FFFF99"/>
                  </a:solidFill>
                  <a:effectLst>
                    <a:outerShdw blurRad="50800" dist="39000" dir="5460000" algn="tl">
                      <a:srgbClr val="000000">
                        <a:alpha val="38000"/>
                      </a:srgbClr>
                    </a:outerShdw>
                  </a:effectLst>
                </a:rPr>
                <a:t> Eduardo </a:t>
              </a:r>
              <a:r>
                <a:rPr lang="es-ES_tradnl" sz="1400" b="1" dirty="0">
                  <a:ln w="11430"/>
                  <a:solidFill>
                    <a:srgbClr val="FFFF99"/>
                  </a:solidFill>
                  <a:effectLst>
                    <a:outerShdw blurRad="50800" dist="39000" dir="5460000" algn="tl">
                      <a:srgbClr val="000000">
                        <a:alpha val="38000"/>
                      </a:srgbClr>
                    </a:outerShdw>
                  </a:effectLst>
                </a:rPr>
                <a:t>Falú</a:t>
              </a:r>
            </a:p>
            <a:p>
              <a:pPr>
                <a:defRPr/>
              </a:pPr>
              <a:r>
                <a:rPr lang="es-ES_tradnl" sz="1400" b="1" dirty="0">
                  <a:ln w="11430"/>
                  <a:solidFill>
                    <a:srgbClr val="FFFF99"/>
                  </a:solidFill>
                  <a:effectLst>
                    <a:outerShdw blurRad="50800" dist="39000" dir="5460000" algn="tl">
                      <a:srgbClr val="000000">
                        <a:alpha val="38000"/>
                      </a:srgbClr>
                    </a:outerShdw>
                  </a:effectLst>
                </a:rPr>
                <a:t>  Temas musicales: </a:t>
              </a:r>
              <a:r>
                <a:rPr lang="es-ES_tradnl" sz="1400" b="1" dirty="0" smtClean="0">
                  <a:ln w="11430"/>
                  <a:solidFill>
                    <a:srgbClr val="FFFF99"/>
                  </a:solidFill>
                  <a:effectLst>
                    <a:outerShdw blurRad="50800" dist="39000" dir="5460000" algn="tl">
                      <a:srgbClr val="000000">
                        <a:alpha val="38000"/>
                      </a:srgbClr>
                    </a:outerShdw>
                  </a:effectLst>
                </a:rPr>
                <a:t> La </a:t>
              </a:r>
              <a:r>
                <a:rPr lang="es-ES_tradnl" sz="1400" b="1" dirty="0">
                  <a:ln w="11430"/>
                  <a:solidFill>
                    <a:srgbClr val="FFFF99"/>
                  </a:solidFill>
                  <a:effectLst>
                    <a:outerShdw blurRad="50800" dist="39000" dir="5460000" algn="tl">
                      <a:srgbClr val="000000">
                        <a:alpha val="38000"/>
                      </a:srgbClr>
                    </a:outerShdw>
                  </a:effectLst>
                </a:rPr>
                <a:t>Cuartelera,</a:t>
              </a:r>
            </a:p>
            <a:p>
              <a:pPr>
                <a:defRPr/>
              </a:pPr>
              <a:r>
                <a:rPr lang="es-ES_tradnl" sz="1400" b="1" dirty="0" smtClean="0">
                  <a:ln w="11430"/>
                  <a:solidFill>
                    <a:srgbClr val="FFFF99"/>
                  </a:solidFill>
                  <a:effectLst>
                    <a:outerShdw blurRad="50800" dist="39000" dir="5460000" algn="tl">
                      <a:srgbClr val="000000">
                        <a:alpha val="38000"/>
                      </a:srgbClr>
                    </a:outerShdw>
                  </a:effectLst>
                </a:rPr>
                <a:t>  Tiempo </a:t>
              </a:r>
              <a:r>
                <a:rPr lang="es-ES_tradnl" sz="1400" b="1" dirty="0">
                  <a:ln w="11430"/>
                  <a:solidFill>
                    <a:srgbClr val="FFFF99"/>
                  </a:solidFill>
                  <a:effectLst>
                    <a:outerShdw blurRad="50800" dist="39000" dir="5460000" algn="tl">
                      <a:srgbClr val="000000">
                        <a:alpha val="38000"/>
                      </a:srgbClr>
                    </a:outerShdw>
                  </a:effectLst>
                </a:rPr>
                <a:t>de </a:t>
              </a:r>
              <a:r>
                <a:rPr lang="es-ES_tradnl" sz="1400" b="1" dirty="0" smtClean="0">
                  <a:ln w="11430"/>
                  <a:solidFill>
                    <a:srgbClr val="FFFF99"/>
                  </a:solidFill>
                  <a:effectLst>
                    <a:outerShdw blurRad="50800" dist="39000" dir="5460000" algn="tl">
                      <a:srgbClr val="000000">
                        <a:alpha val="38000"/>
                      </a:srgbClr>
                    </a:outerShdw>
                  </a:effectLst>
                </a:rPr>
                <a:t>partir y Cantaré cuando me muera </a:t>
              </a:r>
              <a:endParaRPr lang="es-ES_tradnl" sz="1400" b="1" dirty="0">
                <a:ln w="11430"/>
                <a:solidFill>
                  <a:srgbClr val="FFFF99"/>
                </a:solidFill>
                <a:effectLst>
                  <a:outerShdw blurRad="50800" dist="39000" dir="5460000" algn="tl">
                    <a:srgbClr val="000000">
                      <a:alpha val="38000"/>
                    </a:srgbClr>
                  </a:outerShdw>
                </a:effectLst>
              </a:endParaRPr>
            </a:p>
            <a:p>
              <a:pPr>
                <a:defRPr/>
              </a:pPr>
              <a:endParaRPr lang="es-ES_tradnl" sz="1400" b="1" dirty="0">
                <a:ln w="11430"/>
                <a:solidFill>
                  <a:srgbClr val="FFFF99"/>
                </a:solidFill>
                <a:effectLst>
                  <a:outerShdw blurRad="50800" dist="39000" dir="5460000" algn="tl">
                    <a:srgbClr val="000000">
                      <a:alpha val="38000"/>
                    </a:srgbClr>
                  </a:outerShdw>
                </a:effectLst>
              </a:endParaRPr>
            </a:p>
            <a:p>
              <a:pPr>
                <a:defRPr/>
              </a:pPr>
              <a:r>
                <a:rPr lang="es-ES_tradnl" sz="1400" b="1" dirty="0">
                  <a:ln w="11430"/>
                  <a:solidFill>
                    <a:srgbClr val="FFFF99"/>
                  </a:solidFill>
                  <a:effectLst>
                    <a:outerShdw blurRad="50800" dist="39000" dir="5460000" algn="tl">
                      <a:srgbClr val="000000">
                        <a:alpha val="38000"/>
                      </a:srgbClr>
                    </a:outerShdw>
                  </a:effectLst>
                </a:rPr>
                <a:t>-Agosto de  2013.  Mendoza, Argentina </a:t>
              </a:r>
              <a:endParaRPr lang="es-ES" sz="1100" b="1" dirty="0">
                <a:ln w="11430"/>
                <a:solidFill>
                  <a:srgbClr val="FFFF99"/>
                </a:solidFill>
                <a:effectLst>
                  <a:outerShdw blurRad="50800" dist="39000" dir="5460000" algn="tl">
                    <a:srgbClr val="000000">
                      <a:alpha val="38000"/>
                    </a:srgbClr>
                  </a:outerShdw>
                </a:effectLst>
              </a:endParaRPr>
            </a:p>
          </p:txBody>
        </p:sp>
      </p:grpSp>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pPr fontAlgn="base">
              <a:spcBef>
                <a:spcPct val="0"/>
              </a:spcBef>
              <a:spcAft>
                <a:spcPct val="0"/>
              </a:spcAft>
            </a:pPr>
            <a:endParaRPr lang="es-ES">
              <a:solidFill>
                <a:srgbClr val="000000"/>
              </a:solidFill>
              <a:latin typeface="Arial" charset="0"/>
            </a:endParaRPr>
          </a:p>
        </p:txBody>
      </p:sp>
      <p:sp>
        <p:nvSpPr>
          <p:cNvPr id="2560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pPr fontAlgn="base">
              <a:spcBef>
                <a:spcPct val="0"/>
              </a:spcBef>
              <a:spcAft>
                <a:spcPct val="0"/>
              </a:spcAft>
            </a:pPr>
            <a:endParaRPr lang="es-ES">
              <a:solidFill>
                <a:srgbClr val="000000"/>
              </a:solidFill>
              <a:latin typeface="Arial" charset="0"/>
            </a:endParaRPr>
          </a:p>
        </p:txBody>
      </p:sp>
      <p:sp>
        <p:nvSpPr>
          <p:cNvPr id="2560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pPr fontAlgn="base">
              <a:spcBef>
                <a:spcPct val="0"/>
              </a:spcBef>
              <a:spcAft>
                <a:spcPct val="0"/>
              </a:spcAft>
            </a:pPr>
            <a:endParaRPr lang="es-ES">
              <a:solidFill>
                <a:srgbClr val="000000"/>
              </a:solidFill>
              <a:latin typeface="Arial" charset="0"/>
            </a:endParaRPr>
          </a:p>
        </p:txBody>
      </p:sp>
      <p:sp>
        <p:nvSpPr>
          <p:cNvPr id="25605" name="Rectangle 5"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pPr fontAlgn="base">
              <a:spcBef>
                <a:spcPct val="0"/>
              </a:spcBef>
              <a:spcAft>
                <a:spcPct val="0"/>
              </a:spcAft>
            </a:pPr>
            <a:endParaRPr lang="es-ES">
              <a:solidFill>
                <a:srgbClr val="000000"/>
              </a:solidFill>
              <a:latin typeface="Arial" charset="0"/>
            </a:endParaRPr>
          </a:p>
        </p:txBody>
      </p:sp>
      <p:pic>
        <p:nvPicPr>
          <p:cNvPr id="25606"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25607" name="Text Box 7"/>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fontAlgn="base">
              <a:spcBef>
                <a:spcPct val="50000"/>
              </a:spcBef>
              <a:spcAft>
                <a:spcPct val="0"/>
              </a:spcAft>
            </a:pPr>
            <a:r>
              <a:rPr lang="es-ES_tradnl" sz="1200" b="1">
                <a:solidFill>
                  <a:srgbClr val="04265C"/>
                </a:solidFill>
                <a:latin typeface="Berlin Sans FB Demi"/>
              </a:rPr>
              <a:t>Si deseas recibir pps periódicamente en tu correo electrónico subscríbete aquí: </a:t>
            </a:r>
          </a:p>
        </p:txBody>
      </p:sp>
      <p:pic>
        <p:nvPicPr>
          <p:cNvPr id="25608"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25609" name="Text Box 9"/>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fontAlgn="base">
              <a:spcBef>
                <a:spcPct val="50000"/>
              </a:spcBef>
              <a:spcAft>
                <a:spcPct val="0"/>
              </a:spcAft>
            </a:pPr>
            <a:endParaRPr lang="es-ES">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25632" name="Text Box 32"/>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fontAlgn="base">
              <a:spcBef>
                <a:spcPct val="50000"/>
              </a:spcBef>
              <a:spcAft>
                <a:spcPct val="0"/>
              </a:spcAft>
            </a:pPr>
            <a:r>
              <a:rPr lang="es-ES_tradnl" b="1" u="sng">
                <a:solidFill>
                  <a:srgbClr val="04265C"/>
                </a:solidFill>
                <a:latin typeface="Berlin Sans FB Demi"/>
              </a:rPr>
              <a:t>Propia Creación</a:t>
            </a:r>
          </a:p>
        </p:txBody>
      </p:sp>
      <p:sp>
        <p:nvSpPr>
          <p:cNvPr id="25633" name="Text Box 33"/>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fontAlgn="base">
              <a:spcBef>
                <a:spcPct val="50000"/>
              </a:spcBef>
              <a:spcAft>
                <a:spcPct val="0"/>
              </a:spcAft>
            </a:pPr>
            <a:r>
              <a:rPr lang="es-ES_tradnl" b="1" u="sng">
                <a:solidFill>
                  <a:srgbClr val="04265C"/>
                </a:solidFill>
                <a:latin typeface="Berlin Sans FB Demi"/>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25656"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25657" name="Text Box 5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fontAlgn="base">
              <a:spcBef>
                <a:spcPct val="50000"/>
              </a:spcBef>
              <a:spcAft>
                <a:spcPct val="0"/>
              </a:spcAft>
            </a:pPr>
            <a:r>
              <a:rPr lang="es-ES_tradnl" b="1">
                <a:solidFill>
                  <a:srgbClr val="04265C"/>
                </a:solidFill>
                <a:latin typeface="Berlin Sans FB Demi"/>
              </a:rPr>
              <a:t>Accede a la sección que desees desde aquí:</a:t>
            </a:r>
          </a:p>
        </p:txBody>
      </p:sp>
    </p:spTree>
  </p:cSld>
  <p:clrMapOvr>
    <a:masterClrMapping/>
  </p:clrMapOvr>
  <p:transition spd="med">
    <p:fade thruBlk="1"/>
  </p:transition>
  <p:timing>
    <p:tnLst>
      <p:par>
        <p:cTn id="1" dur="indefinite" restart="never" nodeType="tmRoot"/>
      </p:par>
    </p:tnLst>
  </p:timing>
</p:sld>
</file>

<file path=ppt/theme/theme1.xml><?xml version="1.0" encoding="utf-8"?>
<a:theme xmlns:a="http://schemas.openxmlformats.org/drawingml/2006/main" name="Falu. Fallecimiento 1. PPS">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2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3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4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5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6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7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Eduardo Falú  (Risto + Isolina)  ">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8_Eduardo Falú  (Risto + Isolina)  ">
      <a:majorFont>
        <a:latin typeface="Rockwell"/>
        <a:ea typeface=""/>
        <a:cs typeface=""/>
      </a:majorFont>
      <a:minorFont>
        <a:latin typeface="Rockwel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Diseño predeterminado">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Tema de Offic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Falu. Fallecimiento 1. PPS</Template>
  <TotalTime>1</TotalTime>
  <Words>918</Words>
  <Application>Microsoft Office PowerPoint</Application>
  <PresentationFormat>Presentación en pantalla (4:3)</PresentationFormat>
  <Paragraphs>130</Paragraphs>
  <Slides>19</Slides>
  <Notes>1</Notes>
  <HiddenSlides>0</HiddenSlides>
  <MMClips>0</MMClips>
  <ScaleCrop>false</ScaleCrop>
  <HeadingPairs>
    <vt:vector size="4" baseType="variant">
      <vt:variant>
        <vt:lpstr>Tema</vt:lpstr>
      </vt:variant>
      <vt:variant>
        <vt:i4>11</vt:i4>
      </vt:variant>
      <vt:variant>
        <vt:lpstr>Títulos de diapositiva</vt:lpstr>
      </vt:variant>
      <vt:variant>
        <vt:i4>19</vt:i4>
      </vt:variant>
    </vt:vector>
  </HeadingPairs>
  <TitlesOfParts>
    <vt:vector size="30" baseType="lpstr">
      <vt:lpstr>Falu. Fallecimiento 1. PPS</vt:lpstr>
      <vt:lpstr>Diseño predeterminado</vt:lpstr>
      <vt:lpstr>1_Eduardo Falú  (Risto + Isolina)  </vt:lpstr>
      <vt:lpstr>2_Eduardo Falú  (Risto + Isolina)  </vt:lpstr>
      <vt:lpstr>3_Eduardo Falú  (Risto + Isolina)  </vt:lpstr>
      <vt:lpstr>4_Eduardo Falú  (Risto + Isolina)  </vt:lpstr>
      <vt:lpstr>5_Eduardo Falú  (Risto + Isolina)  </vt:lpstr>
      <vt:lpstr>6_Eduardo Falú  (Risto + Isolina)  </vt:lpstr>
      <vt:lpstr>7_Eduardo Falú  (Risto + Isolina)  </vt:lpstr>
      <vt:lpstr>8_Eduardo Falú  (Risto + Isolina)  </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Usuario;Risto + Isolina</dc:creator>
  <cp:lastModifiedBy>Usuario</cp:lastModifiedBy>
  <cp:revision>1</cp:revision>
  <dcterms:created xsi:type="dcterms:W3CDTF">2013-08-10T21:56:45Z</dcterms:created>
  <dcterms:modified xsi:type="dcterms:W3CDTF">2013-08-10T21:58:21Z</dcterms:modified>
</cp:coreProperties>
</file>