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64"/>
  </p:notesMasterIdLst>
  <p:sldIdLst>
    <p:sldId id="257" r:id="rId3"/>
    <p:sldId id="327" r:id="rId4"/>
    <p:sldId id="338" r:id="rId5"/>
    <p:sldId id="326" r:id="rId6"/>
    <p:sldId id="330" r:id="rId7"/>
    <p:sldId id="325" r:id="rId8"/>
    <p:sldId id="329" r:id="rId9"/>
    <p:sldId id="324" r:id="rId10"/>
    <p:sldId id="336" r:id="rId11"/>
    <p:sldId id="332" r:id="rId12"/>
    <p:sldId id="335" r:id="rId13"/>
    <p:sldId id="337" r:id="rId14"/>
    <p:sldId id="309" r:id="rId15"/>
    <p:sldId id="339" r:id="rId16"/>
    <p:sldId id="340" r:id="rId17"/>
    <p:sldId id="341" r:id="rId18"/>
    <p:sldId id="342" r:id="rId19"/>
    <p:sldId id="343" r:id="rId20"/>
    <p:sldId id="344" r:id="rId21"/>
    <p:sldId id="345" r:id="rId22"/>
    <p:sldId id="334" r:id="rId23"/>
    <p:sldId id="346" r:id="rId24"/>
    <p:sldId id="350" r:id="rId25"/>
    <p:sldId id="352" r:id="rId26"/>
    <p:sldId id="353" r:id="rId27"/>
    <p:sldId id="355" r:id="rId28"/>
    <p:sldId id="356" r:id="rId29"/>
    <p:sldId id="302" r:id="rId30"/>
    <p:sldId id="303" r:id="rId31"/>
    <p:sldId id="354" r:id="rId32"/>
    <p:sldId id="304" r:id="rId33"/>
    <p:sldId id="305" r:id="rId34"/>
    <p:sldId id="357" r:id="rId35"/>
    <p:sldId id="306" r:id="rId36"/>
    <p:sldId id="363" r:id="rId37"/>
    <p:sldId id="307" r:id="rId38"/>
    <p:sldId id="308" r:id="rId39"/>
    <p:sldId id="310" r:id="rId40"/>
    <p:sldId id="311" r:id="rId41"/>
    <p:sldId id="322" r:id="rId42"/>
    <p:sldId id="312" r:id="rId43"/>
    <p:sldId id="313" r:id="rId44"/>
    <p:sldId id="314" r:id="rId45"/>
    <p:sldId id="315" r:id="rId46"/>
    <p:sldId id="316" r:id="rId47"/>
    <p:sldId id="321" r:id="rId48"/>
    <p:sldId id="349" r:id="rId49"/>
    <p:sldId id="317" r:id="rId50"/>
    <p:sldId id="351" r:id="rId51"/>
    <p:sldId id="318" r:id="rId52"/>
    <p:sldId id="319" r:id="rId53"/>
    <p:sldId id="320" r:id="rId54"/>
    <p:sldId id="360" r:id="rId55"/>
    <p:sldId id="301" r:id="rId56"/>
    <p:sldId id="364" r:id="rId57"/>
    <p:sldId id="362" r:id="rId58"/>
    <p:sldId id="365" r:id="rId59"/>
    <p:sldId id="331" r:id="rId60"/>
    <p:sldId id="361" r:id="rId61"/>
    <p:sldId id="258" r:id="rId62"/>
    <p:sldId id="300" r:id="rId6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0066FF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624" autoAdjust="0"/>
  </p:normalViewPr>
  <p:slideViewPr>
    <p:cSldViewPr>
      <p:cViewPr varScale="1">
        <p:scale>
          <a:sx n="73" d="100"/>
          <a:sy n="73" d="100"/>
        </p:scale>
        <p:origin x="-9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58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9B250E0-BB27-407D-9D8B-8E92BDED93DF}" type="slidenum">
              <a:rPr lang="fr-FR" smtClean="0"/>
              <a:pPr/>
              <a:t>13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286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92C14A5-5923-47E6-B29C-16129628A1FA}" type="slidenum">
              <a:rPr lang="fr-FR" smtClean="0"/>
              <a:pPr/>
              <a:t>28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297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366EFB9-CE8B-4C37-AE4A-3635C2E2393E}" type="slidenum">
              <a:rPr lang="fr-FR" smtClean="0"/>
              <a:pPr/>
              <a:t>29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07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7AC4414-DBBA-45F9-A7F2-663AE2525B98}" type="slidenum">
              <a:rPr lang="fr-FR" smtClean="0"/>
              <a:pPr/>
              <a:t>31</a:t>
            </a:fld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17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2407B5A-770C-4051-9DBB-100AD78909DA}" type="slidenum">
              <a:rPr lang="fr-FR" smtClean="0"/>
              <a:pPr/>
              <a:t>32</a:t>
            </a:fld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27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98BC00F-2057-4BCA-88C1-BA049FF17199}" type="slidenum">
              <a:rPr lang="fr-FR" smtClean="0"/>
              <a:pPr/>
              <a:t>34</a:t>
            </a:fld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37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CED624C-48C1-4C1E-AF07-9A4040634B2A}" type="slidenum">
              <a:rPr lang="fr-FR" smtClean="0"/>
              <a:pPr/>
              <a:t>36</a:t>
            </a:fld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48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688388A-DE7A-4F1A-8D38-463F1DA4FBD8}" type="slidenum">
              <a:rPr lang="fr-FR" smtClean="0"/>
              <a:pPr/>
              <a:t>37</a:t>
            </a:fld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68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19399C8-4C85-476B-85A6-DE66CF616550}" type="slidenum">
              <a:rPr lang="fr-FR" smtClean="0"/>
              <a:pPr/>
              <a:t>38</a:t>
            </a:fld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78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DE31C5F-C859-47EF-9C37-3C47C016B6D2}" type="slidenum">
              <a:rPr lang="fr-FR" smtClean="0"/>
              <a:pPr/>
              <a:t>39</a:t>
            </a:fld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2F75101-3AD3-4F77-AF67-96F2F7E2FD78}" type="slidenum">
              <a:rPr lang="fr-FR" smtClean="0"/>
              <a:pPr/>
              <a:t>41</a:t>
            </a:fld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99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4FB1CCB-C96E-48A9-BD94-AD7D18E337CF}" type="slidenum">
              <a:rPr lang="fr-FR" smtClean="0"/>
              <a:pPr/>
              <a:t>42</a:t>
            </a:fld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09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4BB6037-4E7F-4F07-B46C-0432C6B485BA}" type="slidenum">
              <a:rPr lang="fr-FR" smtClean="0"/>
              <a:pPr/>
              <a:t>43</a:t>
            </a:fld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19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8BE5986-A2AB-4D08-920F-2827888C4B8B}" type="slidenum">
              <a:rPr lang="fr-FR" smtClean="0"/>
              <a:pPr/>
              <a:t>44</a:t>
            </a:fld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30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8427391-AE8A-475F-8481-BA125C92C3E3}" type="slidenum">
              <a:rPr lang="fr-FR" smtClean="0"/>
              <a:pPr/>
              <a:t>45</a:t>
            </a:fld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81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48D7CF3-317A-4E8B-AB59-D90A8BE65649}" type="slidenum">
              <a:rPr lang="fr-FR" smtClean="0"/>
              <a:pPr/>
              <a:t>46</a:t>
            </a:fld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40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EED777C-C7E6-4B0E-8154-5A6738AB3EAB}" type="slidenum">
              <a:rPr lang="fr-FR" smtClean="0"/>
              <a:pPr/>
              <a:t>48</a:t>
            </a:fld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50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D019D18-00F4-4662-BDE7-3F260679DB11}" type="slidenum">
              <a:rPr lang="fr-FR" smtClean="0"/>
              <a:pPr/>
              <a:t>50</a:t>
            </a:fld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60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593423C-4EDA-4D40-8609-F6E8007F750E}" type="slidenum">
              <a:rPr lang="fr-FR" smtClean="0"/>
              <a:pPr/>
              <a:t>51</a:t>
            </a:fld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71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DF4208F-3B4A-4F78-B727-44C9A8E07F8B}" type="slidenum">
              <a:rPr lang="fr-FR" smtClean="0"/>
              <a:pPr/>
              <a:t>52</a:t>
            </a:fld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276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73C3B6B-4EC8-4C7E-A6CD-9C65EE31DD29}" type="slidenum">
              <a:rPr lang="fr-FR" smtClean="0"/>
              <a:pPr/>
              <a:t>54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sábado, 06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sábado, 06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sábado, 06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sábado, 06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sábado, 06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sábado, 06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sábado, 06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sábado, 06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sábado, 06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sábado, 06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sábado, 06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sábado, 06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sábado, 06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sábado, 06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sábado, 06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sábado, 06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sábado, 06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sábado, 06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sábado, 06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sábado, 06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sábado, 06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sábado, 06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sábado, 06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sábado, 06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jpe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gif"/><Relationship Id="rId4" Type="http://schemas.openxmlformats.org/officeDocument/2006/relationships/image" Target="../media/image4.gif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Jose Luis\Desktop\NIÑOS\3026414849_773fa93d41_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5516563"/>
            <a:ext cx="849312" cy="98107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3075" name="WordArt 3" descr="rainbow"/>
          <p:cNvSpPr>
            <a:spLocks noChangeArrowheads="1" noChangeShapeType="1" noTextEdit="1"/>
          </p:cNvSpPr>
          <p:nvPr/>
        </p:nvSpPr>
        <p:spPr bwMode="auto">
          <a:xfrm>
            <a:off x="5580063" y="5949950"/>
            <a:ext cx="2233612" cy="4302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3076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6783388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WordArt 5"/>
          <p:cNvSpPr>
            <a:spLocks noChangeArrowheads="1" noChangeShapeType="1" noTextEdit="1"/>
          </p:cNvSpPr>
          <p:nvPr/>
        </p:nvSpPr>
        <p:spPr bwMode="auto">
          <a:xfrm>
            <a:off x="714348" y="357166"/>
            <a:ext cx="8001056" cy="115728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ahoma"/>
                <a:ea typeface="Tahoma"/>
                <a:cs typeface="Tahoma"/>
              </a:rPr>
              <a:t>DEDICADO A</a:t>
            </a:r>
            <a:r>
              <a:rPr lang="es-ES" sz="40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ahoma"/>
                <a:ea typeface="Tahoma"/>
                <a:cs typeface="Tahoma"/>
              </a:rPr>
              <a:t>L </a:t>
            </a:r>
            <a:r>
              <a:rPr lang="es-ES" sz="40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ahoma"/>
                <a:ea typeface="Tahoma"/>
                <a:cs typeface="Tahoma"/>
              </a:rPr>
              <a:t>ENCATO DE LOS NIÑOS </a:t>
            </a:r>
            <a:endParaRPr lang="es-ES" sz="40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ahoma"/>
              <a:ea typeface="Tahoma"/>
              <a:cs typeface="Tahoma"/>
            </a:endParaRP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500034" y="5929330"/>
            <a:ext cx="1085677" cy="592371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9163"/>
            <a:r>
              <a:rPr lang="es-ES" dirty="0" smtClean="0">
                <a:solidFill>
                  <a:schemeClr val="bg1"/>
                </a:solidFill>
              </a:rPr>
              <a:t>  GHOST </a:t>
            </a:r>
            <a:endParaRPr lang="es-ES" dirty="0" smtClean="0">
              <a:solidFill>
                <a:schemeClr val="bg1"/>
              </a:solidFill>
            </a:endParaRPr>
          </a:p>
          <a:p>
            <a:pPr defTabSz="919163"/>
            <a:r>
              <a:rPr lang="es-ES" dirty="0" smtClean="0">
                <a:solidFill>
                  <a:schemeClr val="bg1"/>
                </a:solidFill>
              </a:rPr>
              <a:t>Y OTRAS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3085" name="Picture 13" descr="rnotab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5214950"/>
            <a:ext cx="1219200" cy="733425"/>
          </a:xfrm>
          <a:prstGeom prst="rect">
            <a:avLst/>
          </a:prstGeom>
          <a:noFill/>
        </p:spPr>
      </p:pic>
      <p:pic>
        <p:nvPicPr>
          <p:cNvPr id="3086" name="Picture 14" descr="notas musicales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643042" y="5500702"/>
            <a:ext cx="1606550" cy="711200"/>
          </a:xfrm>
          <a:prstGeom prst="rect">
            <a:avLst/>
          </a:prstGeom>
          <a:noFill/>
        </p:spPr>
      </p:pic>
      <p:pic>
        <p:nvPicPr>
          <p:cNvPr id="3090" name="Picture 18" descr="notas musicales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-2429444">
            <a:off x="539750" y="4652963"/>
            <a:ext cx="1606550" cy="711200"/>
          </a:xfrm>
          <a:prstGeom prst="rect">
            <a:avLst/>
          </a:prstGeom>
          <a:noFill/>
        </p:spPr>
      </p:pic>
      <p:pic>
        <p:nvPicPr>
          <p:cNvPr id="3091" name="Picture 19" descr="notas musicales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556608">
            <a:off x="1441422" y="4533612"/>
            <a:ext cx="1368425" cy="1250318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random/>
    <p:sndAc>
      <p:stSnd loop="1">
        <p:snd r:embed="rId2" name="bandas sonoras - musica de peliculas - gho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NIÑOS\133414_136677159724656_136145443111161_228018_1614067_o.jpg"/>
          <p:cNvPicPr>
            <a:picLocks noChangeAspect="1" noChangeArrowheads="1"/>
          </p:cNvPicPr>
          <p:nvPr/>
        </p:nvPicPr>
        <p:blipFill>
          <a:blip r:embed="rId2"/>
          <a:srcRect r="13947"/>
          <a:stretch>
            <a:fillRect/>
          </a:stretch>
        </p:blipFill>
        <p:spPr bwMode="auto">
          <a:xfrm>
            <a:off x="-1" y="0"/>
            <a:ext cx="935277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NIÑOS\bebe nadan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NIÑOS\68330_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1400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NIÑOS\12394094-ninos-dibujando-un-corazon-en-una-pizar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4088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NIÑOS\5531_37746.jpg"/>
          <p:cNvPicPr>
            <a:picLocks noChangeAspect="1" noChangeArrowheads="1"/>
          </p:cNvPicPr>
          <p:nvPr/>
        </p:nvPicPr>
        <p:blipFill>
          <a:blip r:embed="rId2"/>
          <a:srcRect r="13565"/>
          <a:stretch>
            <a:fillRect/>
          </a:stretch>
        </p:blipFill>
        <p:spPr bwMode="auto">
          <a:xfrm>
            <a:off x="-1095999" y="0"/>
            <a:ext cx="1052186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NIÑOS\4930091-bambino-con-il-computer-portatile-su-sfondo-bian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-253004"/>
            <a:ext cx="7407296" cy="7111004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NIÑOS\37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ose Luis\Desktop\NIÑOS\baby-talk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Jose Luis\Desktop\NIÑOS\1296147154_extras_portada_0.jpg"/>
          <p:cNvPicPr>
            <a:picLocks noChangeAspect="1" noChangeArrowheads="1"/>
          </p:cNvPicPr>
          <p:nvPr/>
        </p:nvPicPr>
        <p:blipFill>
          <a:blip r:embed="rId2"/>
          <a:srcRect l="6180" r="11150"/>
          <a:stretch>
            <a:fillRect/>
          </a:stretch>
        </p:blipFill>
        <p:spPr bwMode="auto">
          <a:xfrm>
            <a:off x="-1" y="0"/>
            <a:ext cx="965538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NIÑOS\Andeanwomanbyquinet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846963" cy="7000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NIÑOS\babywear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3422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FEE9EA02-5726-4DF2-B3E1-EBA74AB04B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25" y="0"/>
            <a:ext cx="5857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3" name="Picture 2" descr="C:\Users\Jose Luis\Desktop\NIÑOS\4930091-bambino-con-il-computer-portatile-su-sfondo-bianc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786058"/>
            <a:ext cx="3857620" cy="3657600"/>
          </a:xfrm>
          <a:prstGeom prst="flowChartMagneticDrum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Jose Luis\Desktop\NIÑOS\bebe-al-agua.jpg"/>
          <p:cNvPicPr>
            <a:picLocks noChangeAspect="1" noChangeArrowheads="1"/>
          </p:cNvPicPr>
          <p:nvPr/>
        </p:nvPicPr>
        <p:blipFill>
          <a:blip r:embed="rId2"/>
          <a:srcRect t="12230" b="4195"/>
          <a:stretch>
            <a:fillRect/>
          </a:stretch>
        </p:blipFill>
        <p:spPr bwMode="auto">
          <a:xfrm>
            <a:off x="1071538" y="285728"/>
            <a:ext cx="6786610" cy="6396608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Jose Luis\Desktop\NIÑOS\bebe-encantad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3056" cy="714377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Jose Luis\Desktop\NIÑOS\bebe-ip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7782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Jose Luis\Desktop\NIÑOS\bebes!!!!!.jpg"/>
          <p:cNvPicPr>
            <a:picLocks noChangeAspect="1" noChangeArrowheads="1"/>
          </p:cNvPicPr>
          <p:nvPr/>
        </p:nvPicPr>
        <p:blipFill>
          <a:blip r:embed="rId2"/>
          <a:srcRect t="80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Jose Luis\Desktop\NIÑOS\CIMG3649 (Mediu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-457201"/>
            <a:ext cx="9753600" cy="73152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Jose Luis\Desktop\NIÑOS\debemos-dar-el-chupete-a-los-bebes_gfpc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6374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Jose Luis\Desktop\NIÑOS\flickr-sharyn-morr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701876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NIÑOS\20110520122129.jpg"/>
          <p:cNvPicPr>
            <a:picLocks noChangeAspect="1" noChangeArrowheads="1"/>
          </p:cNvPicPr>
          <p:nvPr/>
        </p:nvPicPr>
        <p:blipFill>
          <a:blip r:embed="rId2"/>
          <a:srcRect l="130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Jose Luis\Desktop\NIÑOS\funnybab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2399" cy="70009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Jose Luis\Desktop\NIÑOS\l_en-la-pileta_12469814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231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Jose Luis\Desktop\NIÑOS\LNATAC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Jose Luis\Desktop\NIÑOS\Los-bebes-en-la-pileta-450x3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756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Jose Luis\Desktop\NIÑOS\natacion-bebes-2.jpg"/>
          <p:cNvPicPr>
            <a:picLocks noChangeAspect="1" noChangeArrowheads="1"/>
          </p:cNvPicPr>
          <p:nvPr/>
        </p:nvPicPr>
        <p:blipFill>
          <a:blip r:embed="rId2"/>
          <a:srcRect l="27331" r="11934"/>
          <a:stretch>
            <a:fillRect/>
          </a:stretch>
        </p:blipFill>
        <p:spPr bwMode="auto">
          <a:xfrm>
            <a:off x="-77972" y="0"/>
            <a:ext cx="922197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Jose Luis\Desktop\NIÑOS\natacion-bebes-inde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0182"/>
            <a:ext cx="9144000" cy="687818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213A7F91-8366-4C88-961A-28FEEC70F60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ACEBEDAD-E49F-4146-9A36-F4F30319D56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225"/>
            <a:ext cx="9296400" cy="695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Jose Luis\Desktop\NIÑOS\MP900408979-426x1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496"/>
            <a:ext cx="9144000" cy="4035380"/>
          </a:xfrm>
          <a:prstGeom prst="rect">
            <a:avLst/>
          </a:prstGeom>
          <a:noFill/>
        </p:spPr>
      </p:pic>
      <p:pic>
        <p:nvPicPr>
          <p:cNvPr id="32771" name="Picture 3" descr="C:\Users\Jose Luis\Desktop\NIÑOS\nataci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28575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F5D11840-58AE-41C4-9DC6-DA53618A861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E0DA3D0A-4A8A-49F3-9531-582CEE585AA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Jose Luis\Desktop\NIÑOS\natacion-para-bebes-300x2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8" descr="E5E97BD3-BFF0-4A6C-9124-9E650EB2278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983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9" descr="FEA56596-279F-4D5C-91A5-C60CDC43CE0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8200" y="0"/>
            <a:ext cx="4495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Jose Luis\Desktop\NIÑOS\sonja-taylor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4572000" cy="6850355"/>
          </a:xfrm>
          <a:prstGeom prst="rect">
            <a:avLst/>
          </a:prstGeom>
          <a:noFill/>
        </p:spPr>
      </p:pic>
      <p:pic>
        <p:nvPicPr>
          <p:cNvPr id="3" name="Picture 2" descr="C:\Users\Jose Luis\Desktop\NIÑOS\nepalese-baby-wearin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0"/>
            <a:ext cx="464343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  <p:sndAc>
      <p:stSnd>
        <p:snd r:embed="rId2" name="ernesto cortazar ii - la vida es bella.wav"/>
      </p:stSnd>
    </p:sndAc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AF81AFCD-D647-472C-998B-DC8C4B54198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96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3" descr="B47EB395-1057-48AD-BF5B-F5CEB360FB4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CCBF2A56-4760-4880-B221-59CA6451AC3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4" descr="C1621F4B-D327-4E11-AE92-4CD733370B6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627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DABB1112-1572-4CB1-BED3-12B8CF6C705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4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NIÑOS\ninos-corazon-imagen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1519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1A4CEF5F-B0B4-4755-9458-384EFD06CE8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4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B7C83876-3E55-4777-9DA9-0DA92FC4DE5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697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4" descr="24E6FF33-280F-4B98-950B-6014E6EC3B3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64075" y="0"/>
            <a:ext cx="4479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42DBDD7D-F692-412C-8D85-47A3F033978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9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38A26386-315F-48C4-80B7-AD6B8C5B447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09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3FA2ED2-52BC-4658-A63A-2781843360A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1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1CE1A616-70B3-454B-A0A4-01D3754B86F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57363" y="0"/>
            <a:ext cx="5786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Jose Luis\Desktop\NIÑOS\juguete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4377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9D5F3BAD-33D9-4A01-945A-5270A5CCE88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Jose Luis\Desktop\NIÑOS\l_estamos-en-la-pileta_12469838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536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7AFAF4A1-EDF6-40EB-8E28-EEE3DEF74EE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697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 descr="2F2DA29D-98F6-4AD8-81A8-C7FD5A35439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24400" y="0"/>
            <a:ext cx="4419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5BD9C7B6-735B-482B-81A8-B053A9FAEA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72600" cy="700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5A7BE1F1-9CCA-4F89-B797-B94AB68A67D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1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Jose Luis\Desktop\NIÑOS\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8710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2A1988A1-E615-4565-8DAD-4523AF82C2A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9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plus/>
    <p:sndAc>
      <p:stSnd loop="1">
        <p:snd r:embed="rId3" name="Twinkle Twinkle Little Star - Instrumental.wav"/>
      </p:stSnd>
    </p:sndAc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Jose Luis\Desktop\NIÑOS\tren_ab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945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Jose Luis\Desktop\NIÑOS\size1_58149_agu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3195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Jose Luis\Desktop\NIÑOS\untitl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424" cy="707233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NIÑOS\19439420_jpg-r_640_600-b_1_D6D6D6-f_jpg-q_x-xxyxx.jpg"/>
          <p:cNvPicPr>
            <a:picLocks noChangeAspect="1" noChangeArrowheads="1"/>
          </p:cNvPicPr>
          <p:nvPr/>
        </p:nvPicPr>
        <p:blipFill>
          <a:blip r:embed="rId2"/>
          <a:srcRect r="21014"/>
          <a:stretch>
            <a:fillRect/>
          </a:stretch>
        </p:blipFill>
        <p:spPr bwMode="auto">
          <a:xfrm>
            <a:off x="-150395" y="0"/>
            <a:ext cx="929439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Jose Luis\Desktop\NIÑOS\pelicano-485x4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541443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Jose Luis\Desktop\NIÑOS\bebe-al-agua.jpg"/>
          <p:cNvPicPr>
            <a:picLocks noChangeAspect="1" noChangeArrowheads="1"/>
          </p:cNvPicPr>
          <p:nvPr/>
        </p:nvPicPr>
        <p:blipFill>
          <a:blip r:embed="rId2"/>
          <a:srcRect t="27878" b="4195"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5286380" y="357166"/>
            <a:ext cx="3459162" cy="237489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Abrazo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Que tengas un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buen día!</a:t>
            </a:r>
          </a:p>
        </p:txBody>
      </p:sp>
      <p:pic>
        <p:nvPicPr>
          <p:cNvPr id="4099" name="Picture 3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51813" y="5475288"/>
            <a:ext cx="787400" cy="10398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410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4" name="WordArt 8" descr="glitter_BB_039"/>
          <p:cNvSpPr>
            <a:spLocks noChangeArrowheads="1" noChangeShapeType="1" noTextEdit="1"/>
          </p:cNvSpPr>
          <p:nvPr/>
        </p:nvSpPr>
        <p:spPr bwMode="auto">
          <a:xfrm>
            <a:off x="6011863" y="5949950"/>
            <a:ext cx="1831975" cy="522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>
                <a:ln w="9525">
                  <a:solidFill>
                    <a:srgbClr val="00FFFF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500034" y="6286520"/>
            <a:ext cx="2245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FOTOS DE LA RED</a:t>
            </a: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ENCANTO DE LOS NIÑOS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ENCANTO DE LOS NIÑOS</Template>
  <TotalTime>2</TotalTime>
  <Words>107</Words>
  <Application>Microsoft Office PowerPoint</Application>
  <PresentationFormat>Presentación en pantalla (4:3)</PresentationFormat>
  <Paragraphs>58</Paragraphs>
  <Slides>61</Slides>
  <Notes>21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EL ENCANTO DE LOS NIÑOS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2013-07-06T13:52:15Z</dcterms:created>
  <dcterms:modified xsi:type="dcterms:W3CDTF">2013-07-06T13:54:19Z</dcterms:modified>
</cp:coreProperties>
</file>