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54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6" r:id="rId3"/>
    <p:sldId id="303" r:id="rId4"/>
    <p:sldId id="299" r:id="rId5"/>
    <p:sldId id="318" r:id="rId6"/>
    <p:sldId id="257" r:id="rId7"/>
    <p:sldId id="258" r:id="rId8"/>
    <p:sldId id="259" r:id="rId9"/>
    <p:sldId id="260" r:id="rId10"/>
    <p:sldId id="296" r:id="rId11"/>
    <p:sldId id="297" r:id="rId12"/>
    <p:sldId id="261" r:id="rId13"/>
    <p:sldId id="298" r:id="rId14"/>
    <p:sldId id="262" r:id="rId15"/>
    <p:sldId id="264" r:id="rId16"/>
    <p:sldId id="265" r:id="rId17"/>
    <p:sldId id="304" r:id="rId18"/>
    <p:sldId id="266" r:id="rId19"/>
    <p:sldId id="267" r:id="rId20"/>
    <p:sldId id="305" r:id="rId21"/>
    <p:sldId id="306" r:id="rId22"/>
    <p:sldId id="268" r:id="rId23"/>
    <p:sldId id="307" r:id="rId24"/>
    <p:sldId id="309" r:id="rId25"/>
    <p:sldId id="270" r:id="rId26"/>
    <p:sldId id="271" r:id="rId27"/>
    <p:sldId id="319" r:id="rId28"/>
    <p:sldId id="310" r:id="rId29"/>
    <p:sldId id="272" r:id="rId30"/>
    <p:sldId id="273" r:id="rId31"/>
    <p:sldId id="275" r:id="rId32"/>
    <p:sldId id="311" r:id="rId33"/>
    <p:sldId id="313" r:id="rId34"/>
    <p:sldId id="314" r:id="rId35"/>
    <p:sldId id="320" r:id="rId36"/>
    <p:sldId id="276" r:id="rId37"/>
    <p:sldId id="321" r:id="rId38"/>
    <p:sldId id="277" r:id="rId39"/>
    <p:sldId id="315" r:id="rId40"/>
    <p:sldId id="316" r:id="rId41"/>
    <p:sldId id="317" r:id="rId42"/>
    <p:sldId id="324" r:id="rId43"/>
    <p:sldId id="281" r:id="rId44"/>
    <p:sldId id="280" r:id="rId45"/>
    <p:sldId id="282" r:id="rId46"/>
    <p:sldId id="325" r:id="rId47"/>
    <p:sldId id="323" r:id="rId48"/>
    <p:sldId id="283" r:id="rId49"/>
    <p:sldId id="284" r:id="rId50"/>
    <p:sldId id="312" r:id="rId51"/>
    <p:sldId id="301" r:id="rId52"/>
    <p:sldId id="327" r:id="rId5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fyAalcKBxwfZERycnUMS3A==" hashData="umJcojhoeoa2GjShVW7y5qXr44BkLnvLP1l1U75zFvWq7kJ4TdL7GhTioEU2o4wgOu0SxjLqPSTAmcnauDNOO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>
      <p:cViewPr varScale="1">
        <p:scale>
          <a:sx n="80" d="100"/>
          <a:sy n="80" d="100"/>
        </p:scale>
        <p:origin x="84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3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0C283-CD23-4C59-BAEE-3C23684C0AA0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E8051B-83E7-4E63-9198-2666367EC9B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02922390"/>
      </p:ext>
    </p:extLst>
  </p:cSld>
  <p:clrMapOvr>
    <a:masterClrMapping/>
  </p:clrMapOvr>
  <p:transition advClick="0" advTm="2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31C67-2C71-43C9-9280-A8BF41A36F18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23072-D296-4CC8-BD76-D00A64552BE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28193458"/>
      </p:ext>
    </p:extLst>
  </p:cSld>
  <p:clrMapOvr>
    <a:masterClrMapping/>
  </p:clrMapOvr>
  <p:transition advClick="0" advTm="2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BD8D7-16A4-4CF7-8E39-35E7B7A87E15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A40AF-D70F-4501-8860-B81F42C83EF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6496246"/>
      </p:ext>
    </p:extLst>
  </p:cSld>
  <p:clrMapOvr>
    <a:masterClrMapping/>
  </p:clrMapOvr>
  <p:transition advClick="0" advTm="2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7916A-4229-4CA4-BC2F-19553C1742EE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1B27C-2897-451A-A9C0-8A0A0084F38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19902326"/>
      </p:ext>
    </p:extLst>
  </p:cSld>
  <p:clrMapOvr>
    <a:masterClrMapping/>
  </p:clrMapOvr>
  <p:transition advClick="0" advTm="2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DD3D1-836D-4AB0-AA14-718B63C6A3D5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1A3B5-C528-4AD9-83A9-C16C6E272A4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98844216"/>
      </p:ext>
    </p:extLst>
  </p:cSld>
  <p:clrMapOvr>
    <a:masterClrMapping/>
  </p:clrMapOvr>
  <p:transition advClick="0" advTm="2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52DF5-1259-4E38-A6AF-0C336818F701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92F52-5747-4955-B84B-5A591987E10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81546914"/>
      </p:ext>
    </p:extLst>
  </p:cSld>
  <p:clrMapOvr>
    <a:masterClrMapping/>
  </p:clrMapOvr>
  <p:transition advClick="0" advTm="2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A9A84-8313-4518-8899-BC1FDFFB2B64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2860A-E359-4157-9021-47EEC049ABD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05900180"/>
      </p:ext>
    </p:extLst>
  </p:cSld>
  <p:clrMapOvr>
    <a:masterClrMapping/>
  </p:clrMapOvr>
  <p:transition advClick="0" advTm="2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86B72-DE94-4A87-9C32-BD23BE9F76E8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3F273E-F76B-47EA-9236-45118978899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80580293"/>
      </p:ext>
    </p:extLst>
  </p:cSld>
  <p:clrMapOvr>
    <a:masterClrMapping/>
  </p:clrMapOvr>
  <p:transition advClick="0" advTm="2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B091D-6956-4AC4-B070-6AFEDA79F43D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EA7D1-7426-4937-8E3D-70EE29FA3ED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42815446"/>
      </p:ext>
    </p:extLst>
  </p:cSld>
  <p:clrMapOvr>
    <a:masterClrMapping/>
  </p:clrMapOvr>
  <p:transition advClick="0" advTm="2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6F64B-B2ED-4D21-A56B-E9E4BDF9DCE5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E366A-FE25-4B10-B60E-8A2BC825E02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02743574"/>
      </p:ext>
    </p:extLst>
  </p:cSld>
  <p:clrMapOvr>
    <a:masterClrMapping/>
  </p:clrMapOvr>
  <p:transition advClick="0" advTm="2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9EFD8-356E-451A-A6C8-9BD75681F1A3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3D8B7-D1C2-4D54-A9BF-72B70FFF932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59302689"/>
      </p:ext>
    </p:extLst>
  </p:cSld>
  <p:clrMapOvr>
    <a:masterClrMapping/>
  </p:clrMapOvr>
  <p:transition advClick="0" advTm="2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82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0A9F5A-0EA2-4228-A390-E2165D10D1AE}" type="datetimeFigureOut">
              <a:rPr lang="es-ES"/>
              <a:pPr>
                <a:defRPr/>
              </a:pPr>
              <a:t>24/04/2015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48BA0685-1899-47D1-BD8A-182E5A1D052C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92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804"/>
            <a:ext cx="9144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115616" y="548680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ESTE  PPS  ES  MUY  ESPECIAL  PARA  MI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55576" y="1412776"/>
            <a:ext cx="77026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</a:rPr>
              <a:t>SE  LO  HICE  HA  MI  HIJO  EL  ESCRIBIÓ  LA  LETRA,  COMPUSO  LA  MUSICA,  Y  CANTO  LAS  CANCIONES,  EN  TOTAL  ONCE  CANCIONES,  DESPUES  LAS  GRABÓ  EN  UN  CD  Y  MANDÓ  LA  MAQUETA  PERO  NO  HA  TENIDO  SUERTE  NI  PADRINO.</a:t>
            </a:r>
          </a:p>
          <a:p>
            <a:r>
              <a:rPr lang="es-ES" sz="2000" b="1" dirty="0" smtClean="0">
                <a:solidFill>
                  <a:schemeClr val="bg1"/>
                </a:solidFill>
              </a:rPr>
              <a:t>EL  TEMA  MUSICAL  DE  ESTE  PPS  ES  UNA  DE  LAS  CANCIONES  DEL  MENCIONADO  CD.  POR  ESO  ES  ESPECIAL  PARA  MI.  TAMBIEN  DISEÑO  Y  DIBUJO  LA  CARATULA  DEL  DISCO  COMO  PODEMOS  VER   AQUI    RECOPILATORIO  Y  SE  DIBUJO  ASI  MISMO.</a:t>
            </a:r>
            <a:endParaRPr lang="es-ES" sz="2000" b="1" dirty="0">
              <a:solidFill>
                <a:schemeClr val="bg1"/>
              </a:solidFill>
            </a:endParaRPr>
          </a:p>
        </p:txBody>
      </p:sp>
      <p:pic>
        <p:nvPicPr>
          <p:cNvPr id="7" name="Imagen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725144"/>
            <a:ext cx="2699792" cy="202484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34302" y="5517232"/>
            <a:ext cx="4042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DAR  UN  CLICK  EN  LA  CARATULA  Y  NO  TOQUES  MAS  </a:t>
            </a:r>
            <a:endParaRPr lang="es-ES" b="1" dirty="0"/>
          </a:p>
        </p:txBody>
      </p:sp>
      <p:sp>
        <p:nvSpPr>
          <p:cNvPr id="9" name="Flecha derecha 8"/>
          <p:cNvSpPr/>
          <p:nvPr/>
        </p:nvSpPr>
        <p:spPr>
          <a:xfrm>
            <a:off x="4913243" y="5598081"/>
            <a:ext cx="978408" cy="484632"/>
          </a:xfrm>
          <a:prstGeom prst="rightArrow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4711" cy="688559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710" y="0"/>
            <a:ext cx="4567290" cy="684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49131"/>
      </p:ext>
    </p:extLst>
  </p:cSld>
  <p:clrMapOvr>
    <a:masterClrMapping/>
  </p:clrMapOvr>
  <p:transition advClick="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23528" y="764704"/>
            <a:ext cx="8424936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  <a:cs typeface="Arial" charset="0"/>
              </a:rPr>
              <a:t>ANTONIO PRESENTA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339752" y="1988840"/>
            <a:ext cx="446449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  <a:cs typeface="Arial" charset="0"/>
              </a:rPr>
              <a:t>PELICULAS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70808" y="2967335"/>
            <a:ext cx="780239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  <a:cs typeface="Arial" charset="0"/>
              </a:rPr>
              <a:t>AUTOR DE LA MUSICA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25965" y="3933055"/>
            <a:ext cx="689208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  <a:cs typeface="Arial" charset="0"/>
              </a:rPr>
              <a:t>LA LETRA Y LA VOZ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882677" y="5013176"/>
            <a:ext cx="537865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  <a:cs typeface="Arial" charset="0"/>
              </a:rPr>
              <a:t>JOSE ANTONIO</a:t>
            </a:r>
          </a:p>
        </p:txBody>
      </p:sp>
      <p:sp>
        <p:nvSpPr>
          <p:cNvPr id="2055" name="7 CuadroTexto"/>
          <p:cNvSpPr txBox="1">
            <a:spLocks noChangeArrowheads="1"/>
          </p:cNvSpPr>
          <p:nvPr/>
        </p:nvSpPr>
        <p:spPr bwMode="auto">
          <a:xfrm>
            <a:off x="1835150" y="5949950"/>
            <a:ext cx="61214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400">
                <a:solidFill>
                  <a:srgbClr val="FFFF00"/>
                </a:solidFill>
                <a:latin typeface="Algerian" panose="04020705040A02060702" pitchFamily="82" charset="0"/>
              </a:rPr>
              <a:t>NO TOQUES VA SOLO</a:t>
            </a:r>
          </a:p>
        </p:txBody>
      </p:sp>
    </p:spTree>
  </p:cSld>
  <p:clrMapOvr>
    <a:masterClrMapping/>
  </p:clrMapOvr>
  <p:transition advClick="0" advTm="14000">
    <p:pull dir="r"/>
    <p:sndAc>
      <p:stSnd>
        <p:snd r:embed="rId2" name="DE PELÍCULA- B.BACK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tonio\Descargas\IMAGENES DE CINE\jesus-movie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539750" y="2852738"/>
            <a:ext cx="6192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>
                <a:solidFill>
                  <a:srgbClr val="FFFF00"/>
                </a:solidFill>
                <a:latin typeface="Algerian" panose="04020705040A02060702" pitchFamily="82" charset="0"/>
              </a:rPr>
              <a:t>TITULO:  DE PELICULA</a:t>
            </a:r>
          </a:p>
        </p:txBody>
      </p:sp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611188" y="3716338"/>
            <a:ext cx="6408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>
                <a:solidFill>
                  <a:srgbClr val="FFFF00"/>
                </a:solidFill>
                <a:latin typeface="Algerian" panose="04020705040A02060702" pitchFamily="82" charset="0"/>
              </a:rPr>
              <a:t>MUSICA: JOSE ANTONIO</a:t>
            </a:r>
          </a:p>
        </p:txBody>
      </p:sp>
      <p:sp>
        <p:nvSpPr>
          <p:cNvPr id="3077" name="4 CuadroTexto"/>
          <p:cNvSpPr txBox="1">
            <a:spLocks noChangeArrowheads="1"/>
          </p:cNvSpPr>
          <p:nvPr/>
        </p:nvSpPr>
        <p:spPr bwMode="auto">
          <a:xfrm>
            <a:off x="684213" y="4581525"/>
            <a:ext cx="7991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>
                <a:solidFill>
                  <a:srgbClr val="FFFF00"/>
                </a:solidFill>
                <a:latin typeface="Algerian" panose="04020705040A02060702" pitchFamily="82" charset="0"/>
              </a:rPr>
              <a:t>INTERPRETE: JOSE ANTONIO</a:t>
            </a:r>
          </a:p>
        </p:txBody>
      </p:sp>
    </p:spTree>
  </p:cSld>
  <p:clrMapOvr>
    <a:masterClrMapping/>
  </p:clrMapOvr>
  <p:transition advClick="0" advTm="5000">
    <p:pull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tonio\Descargas\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">
    <p:pull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tonio\Descargas\IMAGENES DE CINE\una historia del bron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064500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tonio\Descargas\IMAGENES DE CINE\Indiana-Jones-wallpaper-14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tonio\Descargas\IMAGENES DE CINE\c3fcde243973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tonio\Descargas\IMAGENES DE CINE\12931609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tonio\Descargas\IMAGENES DE CINE\a0143100_12258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ntonio\Descargas\IMAGENES DE CINE\2294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tonio\Descargas\IMAGENES DE CINE\9posto_uomo_will_smi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ntonio\Descargas\IMAGENES DE CINE\2391397_640p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ntonio\Descargas\IMAGENES DE CINE\00002449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">
    <p:pull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ntonio\Descargas\IMAGENES DE CINE\Family-Guy-460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">
    <p:pull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ntonio\Descargas\IMAGENES DE CINE\11ea5b89b3a24b111e8fbf7ea524de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500">
    <p:pull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ntonio\Descargas\1280926705_108164115_1-Fotos-de--VIDEOCLUB-V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>
    <p:pull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ntonio\Descargas\IMAGENES DE CINE\cc4eb81c2edbb9d7251c354e3a03ca8f_content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Users\Antonio\Descargas\tu-elijes-la-pu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679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ntonio\Descargas\dc4a752a22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>
    <p:pull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Antonio\Descargas\lata de fan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61722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ntonio\Descargas\IMAGENES DE CINE\2146-los.chicos.del.barrio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ntonio\Descargas\be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37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ntonio\Descargas\elpreciopodersteelbook_front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84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ntonio\Descargas\IMAGENES DE CINE\11178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561263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pull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ntonio\Descargas\IMAGENES DE CINE\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561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ntonio\Descargas\en-busca-de-la-felicidad_7pelicu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845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ntonio\Descargas\1993807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2 CuadroTexto"/>
          <p:cNvSpPr txBox="1">
            <a:spLocks noChangeArrowheads="1"/>
          </p:cNvSpPr>
          <p:nvPr/>
        </p:nvSpPr>
        <p:spPr bwMode="auto">
          <a:xfrm>
            <a:off x="2700338" y="333375"/>
            <a:ext cx="3887787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>
                <a:solidFill>
                  <a:schemeClr val="bg1"/>
                </a:solidFill>
                <a:latin typeface="Algerian" panose="04020705040A02060702" pitchFamily="82" charset="0"/>
              </a:rPr>
              <a:t>Mike laury</a:t>
            </a:r>
          </a:p>
        </p:txBody>
      </p:sp>
    </p:spTree>
  </p:cSld>
  <p:clrMapOvr>
    <a:masterClrMapping/>
  </p:clrMapOvr>
  <p:transition advClick="0" advTm="4000">
    <p:pull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ntonio\Descargas\IMAGENES DE CINE\2570747_640p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ntonio\Descargas\IMAGENES DE CINE\benny-gold-x-new-era-doughboy-fitted-cap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>
    <p:pull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Users\Antonio\Descargas\IMAGENES DE CINE\64399889_1285265350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>
    <p:pull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C:\Users\Antonio\Descargas\1233125409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>
    <p:pull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Antonio\Descargas\l546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040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Antonio\Descargas\67de29e0113a8b4aeb7af081eca3a4384e2e8704814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Antonio\Descargas\Van-Wilder-poster6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Antonio\Descargas\IMAGENES DE CINE\643466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Antonio\Descargas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605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Antonio\Descargas\IMAGENES DE CINE\24220071828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pull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Antonio\Descargas\558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2 CuadroTexto"/>
          <p:cNvSpPr txBox="1">
            <a:spLocks noChangeArrowheads="1"/>
          </p:cNvSpPr>
          <p:nvPr/>
        </p:nvSpPr>
        <p:spPr bwMode="auto">
          <a:xfrm>
            <a:off x="2555875" y="476250"/>
            <a:ext cx="2160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>
                <a:solidFill>
                  <a:schemeClr val="bg1"/>
                </a:solidFill>
                <a:latin typeface="Algerian" panose="04020705040A02060702" pitchFamily="82" charset="0"/>
              </a:rPr>
              <a:t>cerdos</a:t>
            </a:r>
          </a:p>
        </p:txBody>
      </p:sp>
      <p:sp>
        <p:nvSpPr>
          <p:cNvPr id="39940" name="3 CuadroTexto"/>
          <p:cNvSpPr txBox="1">
            <a:spLocks noChangeArrowheads="1"/>
          </p:cNvSpPr>
          <p:nvPr/>
        </p:nvSpPr>
        <p:spPr bwMode="auto">
          <a:xfrm>
            <a:off x="5867400" y="404813"/>
            <a:ext cx="30972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>
                <a:solidFill>
                  <a:schemeClr val="bg1"/>
                </a:solidFill>
                <a:latin typeface="Algerian" panose="04020705040A02060702" pitchFamily="82" charset="0"/>
              </a:rPr>
              <a:t>diamantes</a:t>
            </a:r>
          </a:p>
        </p:txBody>
      </p:sp>
    </p:spTree>
  </p:cSld>
  <p:clrMapOvr>
    <a:masterClrMapping/>
  </p:clrMapOvr>
  <p:transition advClick="0" advTm="5000">
    <p:pull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Antonio\Descargas\032861_ph2.jpg-r_760_x-f_jpg-q_x-20020627_054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pull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Antonio\Descargas\IMAGENES DE CINE\una historia del bronx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pull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Antonio\Documents\Presentació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pull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Antonio\Descargas\IMAGENES DE CINE\2329-la.jungla.de.cristal.3.la.venganza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7488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>
    <p:pull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Antonio\Descargas\IMAGENES DE CINE\1239-60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7993063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>
    <p:pull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C:\Users\Antonio\Descargas\Cas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614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>
    <p:pull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Antonio\Descargas\IMAGENES DE CINE\img_17618_megan-fo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C:\Users\Antonio\Descargas\abecedario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000">
    <p:pull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Antonio\Descargas\IMAGENES DE CINE\189271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922303" y="188640"/>
            <a:ext cx="2200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HANCOCK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7000">
    <p:pull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Antonio\Descargas\IMAGENES DE CINE\12385_Screenshot_3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7000">
    <p:pull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C:\Users\Antonio\Descargas\36289_640p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>
    <p:pull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2 CuadroTexto"/>
          <p:cNvSpPr txBox="1">
            <a:spLocks noChangeArrowheads="1"/>
          </p:cNvSpPr>
          <p:nvPr/>
        </p:nvSpPr>
        <p:spPr bwMode="auto">
          <a:xfrm>
            <a:off x="2051050" y="642165"/>
            <a:ext cx="52578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400">
                <a:solidFill>
                  <a:srgbClr val="FFFF00"/>
                </a:solidFill>
                <a:latin typeface="Algerian" panose="04020705040A02060702" pitchFamily="82" charset="0"/>
              </a:rPr>
              <a:t>UN SALUDO DE MI  HIJO JOSE ANTONIO</a:t>
            </a:r>
          </a:p>
        </p:txBody>
      </p:sp>
      <p:sp>
        <p:nvSpPr>
          <p:cNvPr id="45059" name="3 CuadroTexto"/>
          <p:cNvSpPr txBox="1">
            <a:spLocks noChangeArrowheads="1"/>
          </p:cNvSpPr>
          <p:nvPr/>
        </p:nvSpPr>
        <p:spPr bwMode="auto">
          <a:xfrm>
            <a:off x="989484" y="2370974"/>
            <a:ext cx="73809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400" dirty="0">
                <a:solidFill>
                  <a:srgbClr val="FFFF00"/>
                </a:solidFill>
                <a:latin typeface="Algerian" panose="04020705040A02060702" pitchFamily="82" charset="0"/>
              </a:rPr>
              <a:t>ESPERAMOS QUE </a:t>
            </a:r>
            <a:r>
              <a:rPr lang="es-ES" altLang="es-ES" sz="4400" dirty="0" smtClean="0">
                <a:solidFill>
                  <a:srgbClr val="FFFF00"/>
                </a:solidFill>
                <a:latin typeface="Algerian" panose="04020705040A02060702" pitchFamily="82" charset="0"/>
              </a:rPr>
              <a:t>te </a:t>
            </a:r>
            <a:r>
              <a:rPr lang="es-ES" altLang="es-ES" sz="4400" dirty="0">
                <a:solidFill>
                  <a:srgbClr val="FFFF00"/>
                </a:solidFill>
                <a:latin typeface="Algerian" panose="04020705040A02060702" pitchFamily="82" charset="0"/>
              </a:rPr>
              <a:t>GUSTE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406207"/>
            <a:ext cx="3238500" cy="3429000"/>
          </a:xfrm>
          <a:prstGeom prst="rect">
            <a:avLst/>
          </a:prstGeom>
        </p:spPr>
      </p:pic>
    </p:spTree>
  </p:cSld>
  <p:clrMapOvr>
    <a:masterClrMapping/>
  </p:clrMapOvr>
  <p:transition advClick="0" advTm="5000">
    <p:pull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DICADO A JOSE ANTONIO ( B. BACKO 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DEDICADO A JOSE ANTONIO ( B. BACKO ) </Template>
  <TotalTime>3</TotalTime>
  <Words>163</Words>
  <Application>Microsoft Office PowerPoint</Application>
  <PresentationFormat>Presentación en pantalla (4:3)</PresentationFormat>
  <Paragraphs>21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Algerian</vt:lpstr>
      <vt:lpstr>Arial</vt:lpstr>
      <vt:lpstr>Calibri</vt:lpstr>
      <vt:lpstr>Kristen ITC</vt:lpstr>
      <vt:lpstr>DEDICADO A JOSE ANTONIO ( B. BACKO 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ANTONIO</dc:creator>
  <cp:lastModifiedBy>ANTONIO </cp:lastModifiedBy>
  <cp:revision>1</cp:revision>
  <dcterms:created xsi:type="dcterms:W3CDTF">2015-04-24T07:28:43Z</dcterms:created>
  <dcterms:modified xsi:type="dcterms:W3CDTF">2015-04-24T07:32:27Z</dcterms:modified>
</cp:coreProperties>
</file>