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7" r:id="rId3"/>
    <p:sldId id="324" r:id="rId4"/>
    <p:sldId id="256" r:id="rId5"/>
    <p:sldId id="269" r:id="rId6"/>
    <p:sldId id="268" r:id="rId7"/>
    <p:sldId id="259" r:id="rId8"/>
    <p:sldId id="261" r:id="rId9"/>
    <p:sldId id="260" r:id="rId10"/>
    <p:sldId id="273" r:id="rId11"/>
    <p:sldId id="258" r:id="rId12"/>
    <p:sldId id="272" r:id="rId13"/>
    <p:sldId id="281" r:id="rId14"/>
    <p:sldId id="257" r:id="rId15"/>
    <p:sldId id="262" r:id="rId16"/>
    <p:sldId id="298" r:id="rId17"/>
    <p:sldId id="278" r:id="rId18"/>
    <p:sldId id="264" r:id="rId19"/>
    <p:sldId id="263" r:id="rId20"/>
    <p:sldId id="265" r:id="rId21"/>
    <p:sldId id="266" r:id="rId22"/>
    <p:sldId id="271" r:id="rId23"/>
    <p:sldId id="274" r:id="rId24"/>
    <p:sldId id="276" r:id="rId25"/>
    <p:sldId id="277" r:id="rId26"/>
    <p:sldId id="267" r:id="rId27"/>
    <p:sldId id="275" r:id="rId28"/>
    <p:sldId id="279" r:id="rId29"/>
    <p:sldId id="280" r:id="rId30"/>
    <p:sldId id="287" r:id="rId31"/>
    <p:sldId id="282" r:id="rId32"/>
    <p:sldId id="283" r:id="rId33"/>
    <p:sldId id="284" r:id="rId34"/>
    <p:sldId id="285" r:id="rId35"/>
    <p:sldId id="286" r:id="rId36"/>
    <p:sldId id="294" r:id="rId37"/>
    <p:sldId id="290" r:id="rId38"/>
    <p:sldId id="291" r:id="rId39"/>
    <p:sldId id="289" r:id="rId40"/>
    <p:sldId id="288" r:id="rId41"/>
    <p:sldId id="295" r:id="rId42"/>
    <p:sldId id="296" r:id="rId43"/>
    <p:sldId id="299" r:id="rId44"/>
    <p:sldId id="300" r:id="rId45"/>
    <p:sldId id="302" r:id="rId46"/>
    <p:sldId id="306" r:id="rId47"/>
    <p:sldId id="322" r:id="rId48"/>
    <p:sldId id="313" r:id="rId49"/>
    <p:sldId id="304" r:id="rId50"/>
    <p:sldId id="319" r:id="rId51"/>
    <p:sldId id="317" r:id="rId52"/>
    <p:sldId id="309" r:id="rId53"/>
    <p:sldId id="318" r:id="rId54"/>
    <p:sldId id="311" r:id="rId55"/>
    <p:sldId id="321" r:id="rId56"/>
    <p:sldId id="316" r:id="rId57"/>
    <p:sldId id="315" r:id="rId58"/>
    <p:sldId id="312" r:id="rId59"/>
    <p:sldId id="301" r:id="rId60"/>
    <p:sldId id="314" r:id="rId61"/>
    <p:sldId id="310" r:id="rId62"/>
    <p:sldId id="325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MFachJSttZeDsOJ339HKA" hashData="CjXEzGuOy28zNBX64WwdanTN1G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6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FE172DCD-7A77-4B86-95B0-31C0F950CD8A}" type="datetimeFigureOut">
              <a:rPr lang="es-ES" smtClean="0"/>
              <a:pPr/>
              <a:t>01/02/2014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D35ED595-33CA-4728-A5EE-E6360F4E78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FE172DCD-7A77-4B86-95B0-31C0F950CD8A}" type="datetimeFigureOut">
              <a:rPr lang="es-ES" smtClean="0"/>
              <a:pPr/>
              <a:t>01/02/2014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D35ED595-33CA-4728-A5EE-E6360F4E78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FE172DCD-7A77-4B86-95B0-31C0F950CD8A}" type="datetimeFigureOut">
              <a:rPr lang="es-ES" smtClean="0"/>
              <a:pPr/>
              <a:t>01/02/2014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D35ED595-33CA-4728-A5EE-E6360F4E78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FE172DCD-7A77-4B86-95B0-31C0F950CD8A}" type="datetimeFigureOut">
              <a:rPr lang="es-ES" smtClean="0"/>
              <a:pPr/>
              <a:t>01/02/2014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D35ED595-33CA-4728-A5EE-E6360F4E78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FE172DCD-7A77-4B86-95B0-31C0F950CD8A}" type="datetimeFigureOut">
              <a:rPr lang="es-ES" smtClean="0"/>
              <a:pPr/>
              <a:t>01/02/2014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D35ED595-33CA-4728-A5EE-E6360F4E78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FE172DCD-7A77-4B86-95B0-31C0F950CD8A}" type="datetimeFigureOut">
              <a:rPr lang="es-ES" smtClean="0"/>
              <a:pPr/>
              <a:t>01/02/2014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D35ED595-33CA-4728-A5EE-E6360F4E78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FE172DCD-7A77-4B86-95B0-31C0F950CD8A}" type="datetimeFigureOut">
              <a:rPr lang="es-ES" smtClean="0"/>
              <a:pPr/>
              <a:t>01/02/2014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D35ED595-33CA-4728-A5EE-E6360F4E78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FE172DCD-7A77-4B86-95B0-31C0F950CD8A}" type="datetimeFigureOut">
              <a:rPr lang="es-ES" smtClean="0"/>
              <a:pPr/>
              <a:t>01/02/2014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D35ED595-33CA-4728-A5EE-E6360F4E78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FE172DCD-7A77-4B86-95B0-31C0F950CD8A}" type="datetimeFigureOut">
              <a:rPr lang="es-ES" smtClean="0"/>
              <a:pPr/>
              <a:t>01/02/2014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D35ED595-33CA-4728-A5EE-E6360F4E78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FE172DCD-7A77-4B86-95B0-31C0F950CD8A}" type="datetimeFigureOut">
              <a:rPr lang="es-ES" smtClean="0"/>
              <a:pPr/>
              <a:t>01/02/2014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D35ED595-33CA-4728-A5EE-E6360F4E78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FE172DCD-7A77-4B86-95B0-31C0F950CD8A}" type="datetimeFigureOut">
              <a:rPr lang="es-ES" smtClean="0"/>
              <a:pPr/>
              <a:t>01/02/2014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D35ED595-33CA-4728-A5EE-E6360F4E78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http://2.bp.blogspot.com/-D6acMHL5uI8/TwO_q-jp_yI/AAAAAAAAByo/HSsXE1A4aB4/s320/HELEN.pn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2643174" y="1785926"/>
            <a:ext cx="3732948" cy="3114680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4033" name="Picture 1" descr="C:\Users\Eleni\Desktop\imagenes mis pps\9.jpg"/>
          <p:cNvPicPr>
            <a:picLocks noChangeAspect="1" noChangeArrowheads="1"/>
          </p:cNvPicPr>
          <p:nvPr/>
        </p:nvPicPr>
        <p:blipFill>
          <a:blip r:embed="rId3"/>
          <a:srcRect r="-313"/>
          <a:stretch>
            <a:fillRect/>
          </a:stretch>
        </p:blipFill>
        <p:spPr bwMode="auto">
          <a:xfrm>
            <a:off x="0" y="0"/>
            <a:ext cx="9429784" cy="7072338"/>
          </a:xfrm>
          <a:prstGeom prst="rect">
            <a:avLst/>
          </a:prstGeom>
          <a:noFill/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5423561"/>
            <a:ext cx="1938263" cy="143443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split orient="vert"/>
    <p:sndAc>
      <p:stSnd loop="1">
        <p:snd r:embed="rId2" name="Love 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82946" name="Picture 2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357166"/>
            <a:ext cx="84296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Para algunos niños ir a la escuela representa  apenas un paseo a la vuelta de la  esquina . Para otros significa afrontar desiertos, ríos ,aguas heladas …….</a:t>
            </a:r>
          </a:p>
          <a:p>
            <a:pPr lvl="0"/>
            <a:r>
              <a:rPr lang="es-ES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Estas fotografías son dedicadas a los niños de todo el mundo que de camino a la escuela hacen frente a auténticos desafíos , a veces hasta el punto de poner riesgo a su vida ,para obtener una educación  que puede ayudarles a MEJORAR SUS VIDAS </a:t>
            </a:r>
            <a:endParaRPr lang="es-E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3009" name="Picture 1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3" descr="C:\Users\Eleni\Desktop\Carpetas cuadros\Diapositiva2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arpetas cuadros\Diapositiva3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914399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Carpetas cuadros\Diapositiva4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56436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Carpetas cuadros\Diapositiva14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arpetas cuadros\Diapositiva5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Users\Eleni\Desktop\Carpetas cuadros\Diapositiva17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72560" cy="60722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arpetas cuadros\Diapositiva6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Eleni\Desktop\Carpetas cuadros\Diapositiva16 (Copiar).JPG"/>
          <p:cNvPicPr>
            <a:picLocks noChangeAspect="1" noChangeArrowheads="1"/>
          </p:cNvPicPr>
          <p:nvPr/>
        </p:nvPicPr>
        <p:blipFill>
          <a:blip r:embed="rId2" cstate="email"/>
          <a:srcRect b="8750"/>
          <a:stretch>
            <a:fillRect/>
          </a:stretch>
        </p:blipFill>
        <p:spPr bwMode="auto">
          <a:xfrm>
            <a:off x="762000" y="571500"/>
            <a:ext cx="7620000" cy="56435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arpetas cuadros\Diapositiva27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0"/>
            <a:ext cx="56436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Carpetas cuadros\Diapositiva7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0"/>
            <a:ext cx="621510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arpetas cuadros\Diapositiva9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0"/>
            <a:ext cx="61436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arpetas cuadros\Diapositiva8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57166"/>
            <a:ext cx="7620000" cy="650083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Carpetas cuadros\Diapositiva24 (Copiar).JPG"/>
          <p:cNvPicPr>
            <a:picLocks noChangeAspect="1" noChangeArrowheads="1"/>
          </p:cNvPicPr>
          <p:nvPr/>
        </p:nvPicPr>
        <p:blipFill>
          <a:blip r:embed="rId2" cstate="email"/>
          <a:srcRect b="7500"/>
          <a:stretch>
            <a:fillRect/>
          </a:stretch>
        </p:blipFill>
        <p:spPr bwMode="auto">
          <a:xfrm>
            <a:off x="762000" y="500042"/>
            <a:ext cx="7620000" cy="56436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arpetas cuadros\Diapositiva11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358246" cy="62865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Carpetas cuadros\Diapositiva10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8358246" cy="64293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arpetas cuadros\Diapositiva12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8429684" cy="59293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Carpetas cuadros\Diapositiva13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072494" cy="58579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arpetas cuadros\Diapositiva15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arpetas cuadros\Diapositiva18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8215370" cy="607223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Carpetas cuadros\Diapositiva21 (Copiar).JPG"/>
          <p:cNvPicPr>
            <a:picLocks noChangeAspect="1" noChangeArrowheads="1"/>
          </p:cNvPicPr>
          <p:nvPr/>
        </p:nvPicPr>
        <p:blipFill>
          <a:blip r:embed="rId2" cstate="email"/>
          <a:srcRect t="10882" b="7500"/>
          <a:stretch>
            <a:fillRect/>
          </a:stretch>
        </p:blipFill>
        <p:spPr bwMode="auto">
          <a:xfrm>
            <a:off x="785786" y="428604"/>
            <a:ext cx="7620000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Carpetas cuadros\Diapositiva22 (Copiar).JPG"/>
          <p:cNvPicPr>
            <a:picLocks noChangeAspect="1" noChangeArrowheads="1"/>
          </p:cNvPicPr>
          <p:nvPr/>
        </p:nvPicPr>
        <p:blipFill>
          <a:blip r:embed="rId2" cstate="email"/>
          <a:srcRect t="11250" b="10000"/>
          <a:stretch>
            <a:fillRect/>
          </a:stretch>
        </p:blipFill>
        <p:spPr bwMode="auto">
          <a:xfrm>
            <a:off x="762000" y="714356"/>
            <a:ext cx="7620000" cy="521497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arpetas cuadros\Diapositiva19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8215370" cy="59293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Carpetas cuadros\Diapositiva20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500"/>
            <a:ext cx="8358246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Carpetas cuadros\Diapositiva23 (Copiar)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64371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Carpetas cuadros\Diapositiva32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arpetas cuadros\Diapositiva26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85728"/>
            <a:ext cx="6357982" cy="62865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Carpetas cuadros\Diapositiva25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7858180" cy="59293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Carpetas cuadros\Diapositiva28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215370" cy="61436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arpetas cuadros\Diapositiva29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428604"/>
            <a:ext cx="8858312" cy="621510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Users\Eleni\Desktop\Carpetas cuadros\Diapositiva30 (Copiar).JPG"/>
          <p:cNvPicPr>
            <a:picLocks noChangeAspect="1" noChangeArrowheads="1"/>
          </p:cNvPicPr>
          <p:nvPr/>
        </p:nvPicPr>
        <p:blipFill>
          <a:blip r:embed="rId2" cstate="email"/>
          <a:srcRect b="6249"/>
          <a:stretch>
            <a:fillRect/>
          </a:stretch>
        </p:blipFill>
        <p:spPr bwMode="auto">
          <a:xfrm>
            <a:off x="857224" y="571480"/>
            <a:ext cx="7620000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Carpetas cuadros\Diapositiva31 (Copiar).JPG"/>
          <p:cNvPicPr>
            <a:picLocks noChangeAspect="1" noChangeArrowheads="1"/>
          </p:cNvPicPr>
          <p:nvPr/>
        </p:nvPicPr>
        <p:blipFill>
          <a:blip r:embed="rId2" cstate="email"/>
          <a:srcRect b="6250"/>
          <a:stretch>
            <a:fillRect/>
          </a:stretch>
        </p:blipFill>
        <p:spPr bwMode="auto">
          <a:xfrm>
            <a:off x="762000" y="428604"/>
            <a:ext cx="7620000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arpetas cuadros\Diapositiva33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143932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Carpetas cuadros\Diapositiva34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8143932" cy="60722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arpetas cuadros\Diapositiva35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358246" cy="65722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arpetas cuadros\Diapositiva36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714356"/>
            <a:ext cx="8358246" cy="53578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Carpetas cuadros\Diapositiva37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8358246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arpetas cuadros\Diapositiva38 (Copia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Eleni\Desktop\imagenes mis pps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0"/>
            <a:ext cx="9086850" cy="682942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071934" y="285728"/>
            <a:ext cx="984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Escuelas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 descr="C:\Users\Eleni\Desktop\imagenes mis pps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00166" y="1285860"/>
            <a:ext cx="9845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Escuelas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C:\Users\Eleni\Desktop\imagenes mis pps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57884" y="642918"/>
            <a:ext cx="9845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Escuelas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1025" y="285728"/>
            <a:ext cx="7981950" cy="621510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000892" y="857232"/>
            <a:ext cx="9845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Escuelas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monografias.com/trabajos39/trabajo-infantil/tr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785794"/>
            <a:ext cx="7286676" cy="514353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071934" y="4500570"/>
            <a:ext cx="128588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</a:t>
            </a:r>
            <a:r>
              <a:rPr lang="es-E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" name="Picture 6" descr="http://www.nombres-animados.net/Letra-H/Helen/Nombre-animado-Helen-08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572264" y="5056198"/>
            <a:ext cx="853165" cy="66357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galucomunicacion.com.mx/wp-content/uploads/2013/06/ninostrabaja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28604"/>
            <a:ext cx="7500990" cy="578647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rot="20973143">
            <a:off x="4516023" y="4203056"/>
            <a:ext cx="385765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RelaxedModerately"/>
              <a:lightRig rig="threePt" dir="t"/>
            </a:scene3d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NIÑOS TRABAJADORES</a:t>
            </a:r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 rot="21412130">
            <a:off x="4726340" y="4746461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RelaxedModerately"/>
              <a:lightRig rig="threePt" dir="t"/>
            </a:scene3d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INFANCIA ROBADA</a:t>
            </a:r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857620" y="5500702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RelaxedModerately"/>
              <a:lightRig rig="threePt" dir="t"/>
            </a:scene3d>
          </a:bodyPr>
          <a:lstStyle/>
          <a:p>
            <a:r>
              <a:rPr lang="es-E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Ell@s</a:t>
            </a: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pudieron estudiar</a:t>
            </a:r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3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67800" cy="6781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7948610" cy="61529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9" name="Picture 5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9" name="Picture 3" descr="C:\Users\Eleni\Desktop\imagenes mis pps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8072494" cy="60007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1" name="Picture 7" descr="C:\Users\Eleni\Desktop\imagenes mis pps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3" name="Picture 3" descr="C:\Users\Eleni\Desktop\imagenes mis pps\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81050" y="485775"/>
            <a:ext cx="7581900" cy="58864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5" name="Picture 3" descr="C:\Users\Eleni\Desktop\imagenes mis pps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19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5" name="Picture 3" descr="C:\Users\Eleni\Desktop\imagenes mis pps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3" descr="C:\Users\Eleni\Desktop\imagenes mis pps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 descr="C:\Users\Eleni\Desktop\imagenes mis pps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9" name="Picture 3" descr="C:\Users\Eleni\Desktop\imagenes mis pps\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57250" y="561975"/>
            <a:ext cx="7429500" cy="5734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 descr="C:\Users\Eleni\Desktop\imagenes mis pps\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7700" y="609600"/>
            <a:ext cx="7848600" cy="5638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radioprogresando.com/revista/wp-content/uploads/2013/03/trabajo_infant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714356"/>
            <a:ext cx="8072494" cy="56436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Picture 3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http://api.ning.com/files/ERvUaX951KesAGuAKn4iON9AapK97c9zYQC7tTFUzIydCjbM4z7fRlBS6MLiIbmZinebciGTC*4OsSwGpdnAB*J0svPBDrfZ/GraciasPorCompartir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850940">
            <a:off x="2028879" y="3588264"/>
            <a:ext cx="3746991" cy="2657678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0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149</Words>
  <Application>Microsoft Office PowerPoint</Application>
  <PresentationFormat>Presentación en pantalla (4:3)</PresentationFormat>
  <Paragraphs>38</Paragraphs>
  <Slides>61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Camino a la Escuela</dc:title>
  <dc:creator>Helen-Bruji</dc:creator>
  <cp:lastModifiedBy>Eleni</cp:lastModifiedBy>
  <cp:revision>41</cp:revision>
  <dcterms:created xsi:type="dcterms:W3CDTF">2014-01-31T16:01:10Z</dcterms:created>
  <dcterms:modified xsi:type="dcterms:W3CDTF">2014-02-01T17:40:54Z</dcterms:modified>
  <cp:category>Reflexion</cp:category>
</cp:coreProperties>
</file>