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Default Extension="fntdata" ContentType="application/x-fontdata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  <p:sldMasterId id="2147483660" r:id="rId2"/>
  </p:sldMasterIdLst>
  <p:sldIdLst>
    <p:sldId id="262" r:id="rId3"/>
    <p:sldId id="265" r:id="rId4"/>
    <p:sldId id="266" r:id="rId5"/>
  </p:sldIdLst>
  <p:sldSz cx="9144000" cy="6858000" type="screen4x3"/>
  <p:notesSz cx="6858000" cy="9144000"/>
  <p:embeddedFontLst>
    <p:embeddedFont>
      <p:font typeface="CandiaScriptSSK" pitchFamily="2" charset="0"/>
      <p:regular r:id="rId6"/>
    </p:embeddedFont>
    <p:embeddedFont>
      <p:font typeface="Calibri" pitchFamily="34" charset="0"/>
      <p:regular r:id="rId7"/>
      <p:bold r:id="rId8"/>
      <p:italic r:id="rId9"/>
      <p:boldItalic r:id="rId10"/>
    </p:embeddedFont>
    <p:embeddedFont>
      <p:font typeface="Berlin Sans FB Demi" pitchFamily="34" charset="0"/>
      <p:bold r:id="rId11"/>
    </p:embeddedFont>
  </p:embeddedFontLst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4KGl/7gW+vkAgs5jIXauKw==" hashData="meHymYe15YcL2UiJZPbheuNJyN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44" d="100"/>
          <a:sy n="44" d="100"/>
        </p:scale>
        <p:origin x="-96" y="-54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3.fntdata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font" Target="fonts/font2.fntdata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1.fntdata"/><Relationship Id="rId11" Type="http://schemas.openxmlformats.org/officeDocument/2006/relationships/font" Target="fonts/font6.fntdata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font" Target="fonts/font5.fntdata"/><Relationship Id="rId4" Type="http://schemas.openxmlformats.org/officeDocument/2006/relationships/slide" Target="slides/slide2.xml"/><Relationship Id="rId9" Type="http://schemas.openxmlformats.org/officeDocument/2006/relationships/font" Target="fonts/font4.fntdata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2186A2-4D2D-4CA0-9089-E709E874800F}" type="datetimeFigureOut">
              <a:rPr lang="es-MX" smtClean="0"/>
              <a:pPr/>
              <a:t>26/04/2012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51698A-0113-4100-A31B-FEF03E6A476A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2186A2-4D2D-4CA0-9089-E709E874800F}" type="datetimeFigureOut">
              <a:rPr lang="es-MX" smtClean="0"/>
              <a:pPr/>
              <a:t>26/04/2012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51698A-0113-4100-A31B-FEF03E6A476A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2186A2-4D2D-4CA0-9089-E709E874800F}" type="datetimeFigureOut">
              <a:rPr lang="es-MX" smtClean="0"/>
              <a:pPr/>
              <a:t>26/04/2012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51698A-0113-4100-A31B-FEF03E6A476A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2186A2-4D2D-4CA0-9089-E709E874800F}" type="datetimeFigureOut">
              <a:rPr lang="es-MX" smtClean="0"/>
              <a:pPr/>
              <a:t>26/04/2012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51698A-0113-4100-A31B-FEF03E6A476A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2186A2-4D2D-4CA0-9089-E709E874800F}" type="datetimeFigureOut">
              <a:rPr lang="es-MX" smtClean="0"/>
              <a:pPr/>
              <a:t>26/04/2012</a:t>
            </a:fld>
            <a:endParaRPr lang="es-MX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51698A-0113-4100-A31B-FEF03E6A476A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2186A2-4D2D-4CA0-9089-E709E874800F}" type="datetimeFigureOut">
              <a:rPr lang="es-MX" smtClean="0"/>
              <a:pPr/>
              <a:t>26/04/2012</a:t>
            </a:fld>
            <a:endParaRPr lang="es-MX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51698A-0113-4100-A31B-FEF03E6A476A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2186A2-4D2D-4CA0-9089-E709E874800F}" type="datetimeFigureOut">
              <a:rPr lang="es-MX" smtClean="0"/>
              <a:pPr/>
              <a:t>26/04/2012</a:t>
            </a:fld>
            <a:endParaRPr lang="es-MX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51698A-0113-4100-A31B-FEF03E6A476A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2186A2-4D2D-4CA0-9089-E709E874800F}" type="datetimeFigureOut">
              <a:rPr lang="es-MX" smtClean="0"/>
              <a:pPr/>
              <a:t>26/04/2012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51698A-0113-4100-A31B-FEF03E6A476A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2186A2-4D2D-4CA0-9089-E709E874800F}" type="datetimeFigureOut">
              <a:rPr lang="es-MX" smtClean="0"/>
              <a:pPr/>
              <a:t>26/04/2012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51698A-0113-4100-A31B-FEF03E6A476A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2186A2-4D2D-4CA0-9089-E709E874800F}" type="datetimeFigureOut">
              <a:rPr lang="es-MX" smtClean="0"/>
              <a:pPr/>
              <a:t>26/04/2012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51698A-0113-4100-A31B-FEF03E6A476A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2186A2-4D2D-4CA0-9089-E709E874800F}" type="datetimeFigureOut">
              <a:rPr lang="es-MX" smtClean="0"/>
              <a:pPr/>
              <a:t>26/04/2012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51698A-0113-4100-A31B-FEF03E6A476A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AFC7EDF-851A-49A5-9B00-A6E5BAAD23A3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2186A2-4D2D-4CA0-9089-E709E874800F}" type="datetimeFigureOut">
              <a:rPr lang="es-MX" smtClean="0"/>
              <a:pPr/>
              <a:t>26/04/2012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51698A-0113-4100-A31B-FEF03E6A476A}" type="slidenum">
              <a:rPr lang="es-MX" smtClean="0"/>
              <a:pPr/>
              <a:t>‹Nº›</a:t>
            </a:fld>
            <a:endParaRPr lang="es-MX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D2D3F38C-D32A-43C1-9E4D-35131C5F1D71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11" Type="http://schemas.openxmlformats.org/officeDocument/2006/relationships/image" Target="../media/image9.png"/><Relationship Id="rId5" Type="http://schemas.openxmlformats.org/officeDocument/2006/relationships/image" Target="../media/image3.gif"/><Relationship Id="rId10" Type="http://schemas.openxmlformats.org/officeDocument/2006/relationships/image" Target="../media/image8.gif"/><Relationship Id="rId4" Type="http://schemas.openxmlformats.org/officeDocument/2006/relationships/image" Target="../media/image2.jpeg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gif"/><Relationship Id="rId3" Type="http://schemas.openxmlformats.org/officeDocument/2006/relationships/image" Target="../media/image12.gif"/><Relationship Id="rId7" Type="http://schemas.openxmlformats.org/officeDocument/2006/relationships/image" Target="../media/image1.jpeg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gif"/><Relationship Id="rId5" Type="http://schemas.openxmlformats.org/officeDocument/2006/relationships/image" Target="../media/image13.png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fechas-especiales-13/" TargetMode="External"/><Relationship Id="rId13" Type="http://schemas.openxmlformats.org/officeDocument/2006/relationships/hyperlink" Target="http://www.mispps.com/politica/" TargetMode="External"/><Relationship Id="rId18" Type="http://schemas.openxmlformats.org/officeDocument/2006/relationships/hyperlink" Target="http://www.mispps.com/dedicatorias-41/" TargetMode="External"/><Relationship Id="rId26" Type="http://schemas.openxmlformats.org/officeDocument/2006/relationships/hyperlink" Target="http://www.mispps.com/reflexion/" TargetMode="External"/><Relationship Id="rId3" Type="http://schemas.openxmlformats.org/officeDocument/2006/relationships/image" Target="../media/image16.png"/><Relationship Id="rId21" Type="http://schemas.openxmlformats.org/officeDocument/2006/relationships/hyperlink" Target="http://www.mispps.com/graciosos/" TargetMode="External"/><Relationship Id="rId7" Type="http://schemas.openxmlformats.org/officeDocument/2006/relationships/hyperlink" Target="http://www.mispps.com/eroticos-12/" TargetMode="External"/><Relationship Id="rId12" Type="http://schemas.openxmlformats.org/officeDocument/2006/relationships/hyperlink" Target="http://www.mispps.com/naturaleza-ciencias/" TargetMode="External"/><Relationship Id="rId17" Type="http://schemas.openxmlformats.org/officeDocument/2006/relationships/hyperlink" Target="http://www.mispps.com/religiosos/" TargetMode="External"/><Relationship Id="rId25" Type="http://schemas.openxmlformats.org/officeDocument/2006/relationships/hyperlink" Target="http://www.mispps.com/politica-35/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romanticos-17/" TargetMode="External"/><Relationship Id="rId20" Type="http://schemas.openxmlformats.org/officeDocument/2006/relationships/hyperlink" Target="http://www.mispps.com/fechas-especiales/" TargetMode="External"/><Relationship Id="rId29" Type="http://schemas.openxmlformats.org/officeDocument/2006/relationships/hyperlink" Target="http://www.mispps.com/religiosos-31/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dedicatorias/" TargetMode="External"/><Relationship Id="rId11" Type="http://schemas.openxmlformats.org/officeDocument/2006/relationships/hyperlink" Target="http://www.mispps.com/lugares-19/" TargetMode="External"/><Relationship Id="rId24" Type="http://schemas.openxmlformats.org/officeDocument/2006/relationships/hyperlink" Target="http://www.mispps.com/naturaleza-ciencias-29/" TargetMode="External"/><Relationship Id="rId5" Type="http://schemas.openxmlformats.org/officeDocument/2006/relationships/image" Target="../media/image17.png"/><Relationship Id="rId15" Type="http://schemas.openxmlformats.org/officeDocument/2006/relationships/hyperlink" Target="http://www.mispps.com/salud/" TargetMode="External"/><Relationship Id="rId23" Type="http://schemas.openxmlformats.org/officeDocument/2006/relationships/hyperlink" Target="http://www.mispps.com/lugares/" TargetMode="External"/><Relationship Id="rId28" Type="http://schemas.openxmlformats.org/officeDocument/2006/relationships/hyperlink" Target="http://www.mispps.com/romanticos/" TargetMode="External"/><Relationship Id="rId10" Type="http://schemas.openxmlformats.org/officeDocument/2006/relationships/hyperlink" Target="http://www.mispps.com/historia-arte/" TargetMode="External"/><Relationship Id="rId19" Type="http://schemas.openxmlformats.org/officeDocument/2006/relationships/hyperlink" Target="http://www.mispps.com/eroticos/" TargetMode="External"/><Relationship Id="rId31" Type="http://schemas.openxmlformats.org/officeDocument/2006/relationships/image" Target="../media/image18.jpeg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graciosos-14/" TargetMode="External"/><Relationship Id="rId14" Type="http://schemas.openxmlformats.org/officeDocument/2006/relationships/hyperlink" Target="http://www.mispps.com/reflexion-16/" TargetMode="External"/><Relationship Id="rId22" Type="http://schemas.openxmlformats.org/officeDocument/2006/relationships/hyperlink" Target="http://www.mispps.com/historia-arte-39/" TargetMode="External"/><Relationship Id="rId27" Type="http://schemas.openxmlformats.org/officeDocument/2006/relationships/hyperlink" Target="http://www.mispps.com/salud-26/" TargetMode="External"/><Relationship Id="rId30" Type="http://schemas.openxmlformats.org/officeDocument/2006/relationships/hyperlink" Target="http://www.mispps.com/registe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C:\Documents and Settings\Administrador\Mis documentos\Mis imágenes\A TUS PIES  SEÑOR\CALMA MIS PASOS SR\foto-de-cielo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5862464"/>
          </a:xfrm>
          <a:prstGeom prst="rect">
            <a:avLst/>
          </a:prstGeom>
          <a:noFill/>
        </p:spPr>
      </p:pic>
      <p:pic>
        <p:nvPicPr>
          <p:cNvPr id="2" name="Picture 6" descr="C:\Documents and Settings\Administrador\Mis documentos\Mis imágenes\A TUS PIES  SEÑOR\CALMA MIS PASOS SR\Animación5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23728" y="1052736"/>
            <a:ext cx="4143375" cy="257175"/>
          </a:xfrm>
          <a:prstGeom prst="rect">
            <a:avLst/>
          </a:prstGeom>
          <a:noFill/>
        </p:spPr>
      </p:pic>
      <p:pic>
        <p:nvPicPr>
          <p:cNvPr id="3" name="Picture 2" descr="C:\Documents and Settings\Administrador\Mis documentos\Mis imágenes\A TUS PIES  SEÑOR\CALMA MIS PASOS SR\menteymateria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788024" y="1999522"/>
            <a:ext cx="3887986" cy="4858478"/>
          </a:xfrm>
          <a:prstGeom prst="flowChartMerge">
            <a:avLst/>
          </a:prstGeom>
          <a:noFill/>
          <a:effectLst>
            <a:softEdge rad="635000"/>
          </a:effectLst>
        </p:spPr>
      </p:pic>
      <p:sp>
        <p:nvSpPr>
          <p:cNvPr id="5" name="4 CuadroTexto"/>
          <p:cNvSpPr txBox="1"/>
          <p:nvPr/>
        </p:nvSpPr>
        <p:spPr>
          <a:xfrm>
            <a:off x="0" y="764704"/>
            <a:ext cx="4536504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2000" dirty="0">
                <a:latin typeface="CandiaScriptSSK" pitchFamily="2" charset="0"/>
              </a:rPr>
              <a:t>Calma mis pasos, Señor</a:t>
            </a:r>
            <a:br>
              <a:rPr lang="es-MX" sz="2000" dirty="0">
                <a:latin typeface="CandiaScriptSSK" pitchFamily="2" charset="0"/>
              </a:rPr>
            </a:br>
            <a:r>
              <a:rPr lang="es-MX" sz="2000" dirty="0" smtClean="0">
                <a:latin typeface="CandiaScriptSSK" pitchFamily="2" charset="0"/>
              </a:rPr>
              <a:t>Desacelera  </a:t>
            </a:r>
            <a:r>
              <a:rPr lang="es-MX" sz="2000" dirty="0">
                <a:latin typeface="CandiaScriptSSK" pitchFamily="2" charset="0"/>
              </a:rPr>
              <a:t>los latidos de mi corazón, </a:t>
            </a:r>
            <a:br>
              <a:rPr lang="es-MX" sz="2000" dirty="0">
                <a:latin typeface="CandiaScriptSSK" pitchFamily="2" charset="0"/>
              </a:rPr>
            </a:br>
            <a:r>
              <a:rPr lang="es-MX" sz="2000" dirty="0">
                <a:latin typeface="CandiaScriptSSK" pitchFamily="2" charset="0"/>
              </a:rPr>
              <a:t>calmando mi mente</a:t>
            </a:r>
            <a:br>
              <a:rPr lang="es-MX" sz="2000" dirty="0">
                <a:latin typeface="CandiaScriptSSK" pitchFamily="2" charset="0"/>
              </a:rPr>
            </a:br>
            <a:r>
              <a:rPr lang="es-MX" sz="2000" dirty="0">
                <a:latin typeface="CandiaScriptSSK" pitchFamily="2" charset="0"/>
              </a:rPr>
              <a:t/>
            </a:r>
            <a:br>
              <a:rPr lang="es-MX" sz="2000" dirty="0">
                <a:latin typeface="CandiaScriptSSK" pitchFamily="2" charset="0"/>
              </a:rPr>
            </a:br>
            <a:r>
              <a:rPr lang="es-MX" sz="2000" dirty="0" smtClean="0">
                <a:latin typeface="CandiaScriptSSK" pitchFamily="2" charset="0"/>
              </a:rPr>
              <a:t>Disminuye mi </a:t>
            </a:r>
            <a:r>
              <a:rPr lang="es-MX" sz="2000" dirty="0">
                <a:latin typeface="CandiaScriptSSK" pitchFamily="2" charset="0"/>
              </a:rPr>
              <a:t>ritmo apresado </a:t>
            </a:r>
            <a:br>
              <a:rPr lang="es-MX" sz="2000" dirty="0">
                <a:latin typeface="CandiaScriptSSK" pitchFamily="2" charset="0"/>
              </a:rPr>
            </a:br>
            <a:r>
              <a:rPr lang="es-MX" sz="2000" dirty="0">
                <a:latin typeface="CandiaScriptSSK" pitchFamily="2" charset="0"/>
              </a:rPr>
              <a:t>con una visión de la eternidad del tiempo</a:t>
            </a:r>
            <a:r>
              <a:rPr lang="es-MX" dirty="0">
                <a:latin typeface="CandiaScriptSSK" pitchFamily="2" charset="0"/>
              </a:rPr>
              <a:t/>
            </a:r>
            <a:br>
              <a:rPr lang="es-MX" dirty="0">
                <a:latin typeface="CandiaScriptSSK" pitchFamily="2" charset="0"/>
              </a:rPr>
            </a:br>
            <a:r>
              <a:rPr lang="es-MX" dirty="0"/>
              <a:t/>
            </a:r>
            <a:br>
              <a:rPr lang="es-MX" dirty="0"/>
            </a:br>
            <a:endParaRPr lang="es-MX" dirty="0"/>
          </a:p>
        </p:txBody>
      </p:sp>
      <p:pic>
        <p:nvPicPr>
          <p:cNvPr id="7170" name="Picture 2" descr="C:\Documents and Settings\Administrador\Mis documentos\Mis imágenes\MATERIAL PSP\Rostros y ojos difuminados\1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940152" y="4376737"/>
            <a:ext cx="2173287" cy="2481263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7173" name="Picture 5" descr="C:\Documents and Settings\Administrador\Mis documentos\Mis imágenes\A TUS PIES  SEÑOR\CALMA MIS PASOS SR\heart_pumping_ha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851920" y="2492896"/>
            <a:ext cx="1905000" cy="1905000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7175" name="Picture 7" descr="C:\Documents and Settings\Administrador\Mis documentos\Mis imágenes\A TUS PIES  SEÑOR\CALMA MIS PASOS SR\mssont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344" y="0"/>
            <a:ext cx="9135656" cy="6858000"/>
          </a:xfrm>
          <a:prstGeom prst="rect">
            <a:avLst/>
          </a:prstGeom>
          <a:noFill/>
        </p:spPr>
      </p:pic>
      <p:sp>
        <p:nvSpPr>
          <p:cNvPr id="15" name="14 CuadroTexto"/>
          <p:cNvSpPr txBox="1"/>
          <p:nvPr/>
        </p:nvSpPr>
        <p:spPr>
          <a:xfrm>
            <a:off x="0" y="0"/>
            <a:ext cx="5580112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2400" dirty="0">
                <a:solidFill>
                  <a:schemeClr val="bg1"/>
                </a:solidFill>
                <a:latin typeface="CandiaScriptSSK" pitchFamily="2" charset="0"/>
              </a:rPr>
              <a:t>En medio de las confusiones del día a día,  </a:t>
            </a:r>
            <a:br>
              <a:rPr lang="es-MX" sz="2400" dirty="0">
                <a:solidFill>
                  <a:schemeClr val="bg1"/>
                </a:solidFill>
                <a:latin typeface="CandiaScriptSSK" pitchFamily="2" charset="0"/>
              </a:rPr>
            </a:br>
            <a:r>
              <a:rPr lang="es-MX" sz="2400" dirty="0" smtClean="0">
                <a:solidFill>
                  <a:schemeClr val="bg1"/>
                </a:solidFill>
                <a:latin typeface="CandiaScriptSSK" pitchFamily="2" charset="0"/>
              </a:rPr>
              <a:t>Dame </a:t>
            </a:r>
            <a:r>
              <a:rPr lang="es-MX" sz="2400" dirty="0">
                <a:solidFill>
                  <a:schemeClr val="bg1"/>
                </a:solidFill>
                <a:latin typeface="CandiaScriptSSK" pitchFamily="2" charset="0"/>
              </a:rPr>
              <a:t>la tranquilidad de las montañas</a:t>
            </a:r>
            <a:br>
              <a:rPr lang="es-MX" sz="2400" dirty="0">
                <a:solidFill>
                  <a:schemeClr val="bg1"/>
                </a:solidFill>
                <a:latin typeface="CandiaScriptSSK" pitchFamily="2" charset="0"/>
              </a:rPr>
            </a:br>
            <a:r>
              <a:rPr lang="es-MX" sz="2400" dirty="0">
                <a:solidFill>
                  <a:schemeClr val="bg1"/>
                </a:solidFill>
                <a:latin typeface="CandiaScriptSSK" pitchFamily="2" charset="0"/>
              </a:rPr>
              <a:t/>
            </a:r>
            <a:br>
              <a:rPr lang="es-MX" sz="2400" dirty="0">
                <a:solidFill>
                  <a:schemeClr val="bg1"/>
                </a:solidFill>
                <a:latin typeface="CandiaScriptSSK" pitchFamily="2" charset="0"/>
              </a:rPr>
            </a:br>
            <a:r>
              <a:rPr lang="es-MX" sz="2400" dirty="0" smtClean="0">
                <a:solidFill>
                  <a:schemeClr val="bg1"/>
                </a:solidFill>
                <a:latin typeface="CandiaScriptSSK" pitchFamily="2" charset="0"/>
              </a:rPr>
              <a:t>Retira  </a:t>
            </a:r>
            <a:r>
              <a:rPr lang="es-MX" sz="2400" dirty="0">
                <a:solidFill>
                  <a:schemeClr val="bg1"/>
                </a:solidFill>
                <a:latin typeface="CandiaScriptSSK" pitchFamily="2" charset="0"/>
              </a:rPr>
              <a:t>la tensión de mis músculos y nervios </a:t>
            </a:r>
            <a:br>
              <a:rPr lang="es-MX" sz="2400" dirty="0">
                <a:solidFill>
                  <a:schemeClr val="bg1"/>
                </a:solidFill>
                <a:latin typeface="CandiaScriptSSK" pitchFamily="2" charset="0"/>
              </a:rPr>
            </a:br>
            <a:r>
              <a:rPr lang="es-MX" sz="2400" dirty="0">
                <a:solidFill>
                  <a:schemeClr val="bg1"/>
                </a:solidFill>
                <a:latin typeface="CandiaScriptSSK" pitchFamily="2" charset="0"/>
              </a:rPr>
              <a:t>con la música tranquilizante de los ríos de aguas constantes </a:t>
            </a:r>
            <a:br>
              <a:rPr lang="es-MX" sz="2400" dirty="0">
                <a:solidFill>
                  <a:schemeClr val="bg1"/>
                </a:solidFill>
                <a:latin typeface="CandiaScriptSSK" pitchFamily="2" charset="0"/>
              </a:rPr>
            </a:br>
            <a:r>
              <a:rPr lang="es-MX" sz="2400" dirty="0">
                <a:solidFill>
                  <a:schemeClr val="bg1"/>
                </a:solidFill>
                <a:latin typeface="CandiaScriptSSK" pitchFamily="2" charset="0"/>
              </a:rPr>
              <a:t>que viven en mis recuerdos</a:t>
            </a:r>
            <a:br>
              <a:rPr lang="es-MX" sz="2400" dirty="0">
                <a:solidFill>
                  <a:schemeClr val="bg1"/>
                </a:solidFill>
                <a:latin typeface="CandiaScriptSSK" pitchFamily="2" charset="0"/>
              </a:rPr>
            </a:br>
            <a:endParaRPr lang="es-MX" sz="2400" dirty="0">
              <a:solidFill>
                <a:schemeClr val="bg1"/>
              </a:solidFill>
              <a:latin typeface="CandiaScriptSSK" pitchFamily="2" charset="0"/>
            </a:endParaRPr>
          </a:p>
        </p:txBody>
      </p:sp>
      <p:pic>
        <p:nvPicPr>
          <p:cNvPr id="7178" name="Picture 10" descr="C:\Documents and Settings\Administrador\Mis documentos\Mis imágenes\GIFS\bi15-21.gif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8372939" y="3429000"/>
            <a:ext cx="771061" cy="623837"/>
          </a:xfrm>
          <a:prstGeom prst="rect">
            <a:avLst/>
          </a:prstGeom>
          <a:noFill/>
        </p:spPr>
      </p:pic>
      <p:pic>
        <p:nvPicPr>
          <p:cNvPr id="22" name="Picture 4" descr="C:\Documents and Settings\Administrador\Mis documentos\Mis imágenes\A TUS PIES  SEÑOR\CALMA MIS PASOS SR\foto-de-cielo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-39960"/>
            <a:ext cx="9144000" cy="6897960"/>
          </a:xfrm>
          <a:prstGeom prst="rect">
            <a:avLst/>
          </a:prstGeom>
          <a:noFill/>
        </p:spPr>
      </p:pic>
      <p:pic>
        <p:nvPicPr>
          <p:cNvPr id="7180" name="Picture 12" descr="C:\Documents and Settings\Administrador\Mis documentos\Mis imágenes\A TUS PIES  SEÑOR\CALMA MIS PASOS SR\angel_dormido.pn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2699792" y="1772816"/>
            <a:ext cx="2857500" cy="2857500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25" name="24 CuadroTexto"/>
          <p:cNvSpPr txBox="1"/>
          <p:nvPr/>
        </p:nvSpPr>
        <p:spPr>
          <a:xfrm>
            <a:off x="2771800" y="260648"/>
            <a:ext cx="309634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2400" dirty="0">
                <a:solidFill>
                  <a:schemeClr val="bg1"/>
                </a:solidFill>
                <a:latin typeface="CandiaScriptSSK" pitchFamily="2" charset="0"/>
              </a:rPr>
              <a:t/>
            </a:r>
            <a:br>
              <a:rPr lang="es-MX" sz="2400" dirty="0">
                <a:solidFill>
                  <a:schemeClr val="bg1"/>
                </a:solidFill>
                <a:latin typeface="CandiaScriptSSK" pitchFamily="2" charset="0"/>
              </a:rPr>
            </a:br>
            <a:r>
              <a:rPr lang="es-MX" sz="2400" dirty="0" smtClean="0">
                <a:solidFill>
                  <a:schemeClr val="bg1"/>
                </a:solidFill>
                <a:latin typeface="CandiaScriptSSK" pitchFamily="2" charset="0"/>
              </a:rPr>
              <a:t>Ayúdame</a:t>
            </a:r>
            <a:r>
              <a:rPr lang="es-MX" sz="2400" dirty="0">
                <a:solidFill>
                  <a:schemeClr val="bg1"/>
                </a:solidFill>
                <a:latin typeface="CandiaScriptSSK" pitchFamily="2" charset="0"/>
              </a:rPr>
              <a:t/>
            </a:r>
            <a:br>
              <a:rPr lang="es-MX" sz="2400" dirty="0">
                <a:solidFill>
                  <a:schemeClr val="bg1"/>
                </a:solidFill>
                <a:latin typeface="CandiaScriptSSK" pitchFamily="2" charset="0"/>
              </a:rPr>
            </a:br>
            <a:r>
              <a:rPr lang="es-MX" sz="2400" dirty="0">
                <a:solidFill>
                  <a:schemeClr val="bg1"/>
                </a:solidFill>
                <a:latin typeface="CandiaScriptSSK" pitchFamily="2" charset="0"/>
              </a:rPr>
              <a:t>a conocer el poder mágico </a:t>
            </a:r>
            <a:br>
              <a:rPr lang="es-MX" sz="2400" dirty="0">
                <a:solidFill>
                  <a:schemeClr val="bg1"/>
                </a:solidFill>
                <a:latin typeface="CandiaScriptSSK" pitchFamily="2" charset="0"/>
              </a:rPr>
            </a:br>
            <a:r>
              <a:rPr lang="es-MX" sz="2400" dirty="0">
                <a:solidFill>
                  <a:schemeClr val="bg1"/>
                </a:solidFill>
                <a:latin typeface="CandiaScriptSSK" pitchFamily="2" charset="0"/>
              </a:rPr>
              <a:t>y reparador del sueño</a:t>
            </a:r>
          </a:p>
        </p:txBody>
      </p:sp>
      <p:pic>
        <p:nvPicPr>
          <p:cNvPr id="7185" name="Picture 17" descr="C:\Documents and Settings\Administrador\Mis documentos\Mis imágenes\A TUS PIES  SEÑOR\CALMA MIS PASOS SR\2.png"/>
          <p:cNvPicPr>
            <a:picLocks noChangeAspect="1" noChangeArrowheads="1"/>
          </p:cNvPicPr>
          <p:nvPr/>
        </p:nvPicPr>
        <p:blipFill>
          <a:blip r:embed="rId12" cstate="print"/>
          <a:srcRect l="25815" t="11989" b="19641"/>
          <a:stretch>
            <a:fillRect/>
          </a:stretch>
        </p:blipFill>
        <p:spPr bwMode="auto">
          <a:xfrm>
            <a:off x="0" y="3573016"/>
            <a:ext cx="3208809" cy="3284984"/>
          </a:xfrm>
          <a:prstGeom prst="rect">
            <a:avLst/>
          </a:prstGeom>
          <a:noFill/>
        </p:spPr>
      </p:pic>
    </p:spTree>
  </p:cSld>
  <p:clrMapOvr>
    <a:masterClrMapping/>
  </p:clrMapOvr>
  <p:transition advTm="52819">
    <p:fade/>
    <p:sndAc>
      <p:stSnd loop="1">
        <p:snd r:embed="rId2" name="Canciones Angelical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5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8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9" presetID="39" presetClass="entr" presetSubtype="0" accel="10000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00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2000"/>
                            </p:stCondLst>
                            <p:childTnLst>
                              <p:par>
                                <p:cTn id="40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9000"/>
                            </p:stCondLst>
                            <p:childTnLst>
                              <p:par>
                                <p:cTn id="44" presetID="55" presetClass="exit" presetSubtype="0" fill="hold" grpId="1" nodeType="afterEffect">
                                  <p:stCondLst>
                                    <p:cond delay="6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7" presetClass="exit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" dur="1000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5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" dur="1000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6" dur="10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2000"/>
                                        <p:tgtEl>
                                          <p:spTgt spid="7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39" presetClass="entr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3000"/>
                                        <p:tgtEl>
                                          <p:spTgt spid="7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30000"/>
                            </p:stCondLst>
                            <p:childTnLst>
                              <p:par>
                                <p:cTn id="71" presetID="55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72" dur="5000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0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4" dur="5000"/>
                                        <p:tgtEl>
                                          <p:spTgt spid="71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38000"/>
                            </p:stCondLst>
                            <p:childTnLst>
                              <p:par>
                                <p:cTn id="77" presetID="55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41000"/>
                            </p:stCondLst>
                            <p:childTnLst>
                              <p:par>
                                <p:cTn id="8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2000"/>
                                        <p:tgtEl>
                                          <p:spTgt spid="7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4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46500"/>
                            </p:stCondLst>
                            <p:childTnLst>
                              <p:par>
                                <p:cTn id="96" presetID="47" presetClass="exit" presetSubtype="0" repeatCount="indefinite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97" dur="5000"/>
                                        <p:tgtEl>
                                          <p:spTgt spid="71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5000"/>
                                        <p:tgtEl>
                                          <p:spTgt spid="71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0"/>
                                        <p:tgtEl>
                                          <p:spTgt spid="71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5" grpId="1"/>
      <p:bldP spid="15" grpId="0"/>
      <p:bldP spid="15" grpId="1"/>
      <p:bldP spid="2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8" descr="C:\Documents and Settings\Administrador\Mis documentos\PSP MIOS\FIRMAS HECHAS POR MI\Ocasooo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" name="6 CuadroTexto"/>
          <p:cNvSpPr txBox="1"/>
          <p:nvPr/>
        </p:nvSpPr>
        <p:spPr>
          <a:xfrm>
            <a:off x="3275856" y="620688"/>
            <a:ext cx="4536504" cy="21852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2000" dirty="0" smtClean="0">
                <a:latin typeface="CandiaScriptSSK" pitchFamily="2" charset="0"/>
              </a:rPr>
              <a:t>Enséñame…</a:t>
            </a:r>
            <a:r>
              <a:rPr lang="es-MX" sz="2000" dirty="0">
                <a:latin typeface="CandiaScriptSSK" pitchFamily="2" charset="0"/>
              </a:rPr>
              <a:t/>
            </a:r>
            <a:br>
              <a:rPr lang="es-MX" sz="2000" dirty="0">
                <a:latin typeface="CandiaScriptSSK" pitchFamily="2" charset="0"/>
              </a:rPr>
            </a:br>
            <a:r>
              <a:rPr lang="es-MX" sz="2000" dirty="0">
                <a:latin typeface="CandiaScriptSSK" pitchFamily="2" charset="0"/>
              </a:rPr>
              <a:t>el arte de tomar pequeños descansos:</a:t>
            </a:r>
            <a:br>
              <a:rPr lang="es-MX" sz="2000" dirty="0">
                <a:latin typeface="CandiaScriptSSK" pitchFamily="2" charset="0"/>
              </a:rPr>
            </a:br>
            <a:r>
              <a:rPr lang="es-MX" sz="2000" dirty="0">
                <a:latin typeface="CandiaScriptSSK" pitchFamily="2" charset="0"/>
              </a:rPr>
              <a:t>reducir mi ritmo para contemplar una flor, </a:t>
            </a:r>
            <a:br>
              <a:rPr lang="es-MX" sz="2000" dirty="0">
                <a:latin typeface="CandiaScriptSSK" pitchFamily="2" charset="0"/>
              </a:rPr>
            </a:br>
            <a:r>
              <a:rPr lang="es-MX" sz="2000" dirty="0">
                <a:latin typeface="CandiaScriptSSK" pitchFamily="2" charset="0"/>
              </a:rPr>
              <a:t>charlar con un amigo, acariciar a un niño, </a:t>
            </a:r>
            <a:br>
              <a:rPr lang="es-MX" sz="2000" dirty="0">
                <a:latin typeface="CandiaScriptSSK" pitchFamily="2" charset="0"/>
              </a:rPr>
            </a:br>
            <a:r>
              <a:rPr lang="es-MX" sz="2000" dirty="0">
                <a:latin typeface="CandiaScriptSSK" pitchFamily="2" charset="0"/>
              </a:rPr>
              <a:t>leer un poema, oír una música preferida</a:t>
            </a:r>
            <a:r>
              <a:rPr lang="es-MX" dirty="0"/>
              <a:t/>
            </a:r>
            <a:br>
              <a:rPr lang="es-MX" dirty="0"/>
            </a:br>
            <a:r>
              <a:rPr lang="es-MX" dirty="0"/>
              <a:t/>
            </a:r>
            <a:br>
              <a:rPr lang="es-MX" dirty="0"/>
            </a:br>
            <a:endParaRPr lang="es-MX" dirty="0"/>
          </a:p>
        </p:txBody>
      </p:sp>
      <p:pic>
        <p:nvPicPr>
          <p:cNvPr id="10242" name="Picture 2" descr="C:\Documents and Settings\Administrador\Mis documentos\Mis imágenes\GIFS\flya5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6" y="908720"/>
            <a:ext cx="285750" cy="104775"/>
          </a:xfrm>
          <a:prstGeom prst="rect">
            <a:avLst/>
          </a:prstGeom>
          <a:noFill/>
        </p:spPr>
      </p:pic>
      <p:pic>
        <p:nvPicPr>
          <p:cNvPr id="9" name="Picture 4" descr="C:\Documents and Settings\Administrador\Mis documentos\Mis imágenes\A TUS PIES  SEÑOR\CALMA MIS PASOS SR\foto-de-cielo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97960"/>
          </a:xfrm>
          <a:prstGeom prst="rect">
            <a:avLst/>
          </a:prstGeom>
          <a:noFill/>
        </p:spPr>
      </p:pic>
      <p:pic>
        <p:nvPicPr>
          <p:cNvPr id="10245" name="Picture 5" descr="C:\Documents and Settings\Administrador\Mis documentos\Mis imágenes\A TUS PIES  SEÑOR\CALMA MIS PASOS SR\Mtm_Lady_ 219_Captive-of-my-Desire-@Alan Ayers gateway-24 april 2007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34000" y="1124744"/>
            <a:ext cx="3810000" cy="5372100"/>
          </a:xfrm>
          <a:prstGeom prst="rect">
            <a:avLst/>
          </a:prstGeom>
          <a:noFill/>
        </p:spPr>
      </p:pic>
      <p:sp>
        <p:nvSpPr>
          <p:cNvPr id="10" name="9 CuadroTexto"/>
          <p:cNvSpPr txBox="1"/>
          <p:nvPr/>
        </p:nvSpPr>
        <p:spPr>
          <a:xfrm>
            <a:off x="395536" y="1484784"/>
            <a:ext cx="8316416" cy="44319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4400" dirty="0" smtClean="0">
                <a:solidFill>
                  <a:schemeClr val="bg1"/>
                </a:solidFill>
                <a:latin typeface="CandiaScriptSSK" pitchFamily="2" charset="0"/>
              </a:rPr>
              <a:t>Calma  mis  pasos, Sr</a:t>
            </a:r>
            <a:r>
              <a:rPr lang="es-MX" sz="4400" dirty="0">
                <a:solidFill>
                  <a:schemeClr val="bg1"/>
                </a:solidFill>
                <a:latin typeface="CandiaScriptSSK" pitchFamily="2" charset="0"/>
              </a:rPr>
              <a:t/>
            </a:r>
            <a:br>
              <a:rPr lang="es-MX" sz="4400" dirty="0">
                <a:solidFill>
                  <a:schemeClr val="bg1"/>
                </a:solidFill>
                <a:latin typeface="CandiaScriptSSK" pitchFamily="2" charset="0"/>
              </a:rPr>
            </a:br>
            <a:r>
              <a:rPr lang="es-MX" sz="4400" dirty="0">
                <a:solidFill>
                  <a:schemeClr val="bg1"/>
                </a:solidFill>
                <a:latin typeface="CandiaScriptSSK" pitchFamily="2" charset="0"/>
              </a:rPr>
              <a:t>para que yo pueda percibir en medio de la incesante labor cotidiana,</a:t>
            </a:r>
            <a:br>
              <a:rPr lang="es-MX" sz="4400" dirty="0">
                <a:solidFill>
                  <a:schemeClr val="bg1"/>
                </a:solidFill>
                <a:latin typeface="CandiaScriptSSK" pitchFamily="2" charset="0"/>
              </a:rPr>
            </a:br>
            <a:r>
              <a:rPr lang="es-MX" sz="4400" dirty="0">
                <a:solidFill>
                  <a:schemeClr val="bg1"/>
                </a:solidFill>
                <a:latin typeface="CandiaScriptSSK" pitchFamily="2" charset="0"/>
              </a:rPr>
              <a:t>de los ruidos, luchas, alegrías, cansancios o </a:t>
            </a:r>
            <a:r>
              <a:rPr lang="es-MX" sz="4400" dirty="0" smtClean="0">
                <a:solidFill>
                  <a:schemeClr val="bg1"/>
                </a:solidFill>
                <a:latin typeface="CandiaScriptSSK" pitchFamily="2" charset="0"/>
              </a:rPr>
              <a:t>desalientos</a:t>
            </a:r>
            <a:br>
              <a:rPr lang="es-MX" sz="4400" dirty="0" smtClean="0">
                <a:solidFill>
                  <a:schemeClr val="bg1"/>
                </a:solidFill>
                <a:latin typeface="CandiaScriptSSK" pitchFamily="2" charset="0"/>
              </a:rPr>
            </a:br>
            <a:r>
              <a:rPr lang="es-MX" sz="4400" dirty="0" smtClean="0">
                <a:solidFill>
                  <a:schemeClr val="bg1"/>
                </a:solidFill>
                <a:latin typeface="CandiaScriptSSK" pitchFamily="2" charset="0"/>
              </a:rPr>
              <a:t>Tu presencia constante </a:t>
            </a:r>
            <a:r>
              <a:rPr lang="es-MX" sz="4400" dirty="0">
                <a:solidFill>
                  <a:schemeClr val="bg1"/>
                </a:solidFill>
                <a:latin typeface="CandiaScriptSSK" pitchFamily="2" charset="0"/>
              </a:rPr>
              <a:t>en mi corazón</a:t>
            </a:r>
            <a:r>
              <a:rPr lang="es-MX" dirty="0"/>
              <a:t/>
            </a:r>
            <a:br>
              <a:rPr lang="es-MX" dirty="0"/>
            </a:br>
            <a:endParaRPr lang="es-MX" dirty="0"/>
          </a:p>
        </p:txBody>
      </p:sp>
      <p:pic>
        <p:nvPicPr>
          <p:cNvPr id="11" name="Picture 18" descr="C:\Documents and Settings\Administrador\Mis documentos\PSP MIOS\FIRMAS HECHAS POR MI\Ocasooo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2" name="11 CuadroTexto"/>
          <p:cNvSpPr txBox="1"/>
          <p:nvPr/>
        </p:nvSpPr>
        <p:spPr>
          <a:xfrm>
            <a:off x="3347864" y="764704"/>
            <a:ext cx="424847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2000" dirty="0" smtClean="0">
                <a:latin typeface="CandiaScriptSSK" pitchFamily="2" charset="0"/>
              </a:rPr>
              <a:t>Calma mis  pasos Sr, </a:t>
            </a:r>
            <a:br>
              <a:rPr lang="es-MX" sz="2000" dirty="0" smtClean="0">
                <a:latin typeface="CandiaScriptSSK" pitchFamily="2" charset="0"/>
              </a:rPr>
            </a:br>
            <a:r>
              <a:rPr lang="es-MX" sz="2000" dirty="0" smtClean="0">
                <a:latin typeface="CandiaScriptSSK" pitchFamily="2" charset="0"/>
              </a:rPr>
              <a:t>para que yo pueda entonar el cántico de la esperanza,</a:t>
            </a:r>
            <a:br>
              <a:rPr lang="es-MX" sz="2000" dirty="0" smtClean="0">
                <a:latin typeface="CandiaScriptSSK" pitchFamily="2" charset="0"/>
              </a:rPr>
            </a:br>
            <a:r>
              <a:rPr lang="es-MX" sz="2000" dirty="0" smtClean="0">
                <a:latin typeface="CandiaScriptSSK" pitchFamily="2" charset="0"/>
              </a:rPr>
              <a:t>sonreír para mi prójimo </a:t>
            </a:r>
            <a:br>
              <a:rPr lang="es-MX" sz="2000" dirty="0" smtClean="0">
                <a:latin typeface="CandiaScriptSSK" pitchFamily="2" charset="0"/>
              </a:rPr>
            </a:br>
            <a:r>
              <a:rPr lang="es-MX" sz="2000" dirty="0" smtClean="0">
                <a:latin typeface="CandiaScriptSSK" pitchFamily="2" charset="0"/>
              </a:rPr>
              <a:t>y callarme para escuchar tu  voz</a:t>
            </a:r>
            <a:br>
              <a:rPr lang="es-MX" sz="2000" dirty="0" smtClean="0">
                <a:latin typeface="CandiaScriptSSK" pitchFamily="2" charset="0"/>
              </a:rPr>
            </a:br>
            <a:endParaRPr lang="es-MX" sz="2000" dirty="0">
              <a:latin typeface="CandiaScriptSSK" pitchFamily="2" charset="0"/>
            </a:endParaRPr>
          </a:p>
        </p:txBody>
      </p:sp>
      <p:pic>
        <p:nvPicPr>
          <p:cNvPr id="1027" name="Picture 3" descr="C:\Documents and Settings\Administrador\Mis documentos\Mis imágenes\A TUS PIES  SEÑOR\CALMA MIS PASOS SR\Noche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9" name="Picture 5" descr="C:\Documents and Settings\Administrador\Mis documentos\Mis imágenes\A TUS PIES  SEÑOR\CALMA MIS PASOS SR\Mtm_Lady_ 219_Captive-of-my-Desire-@Alan Ayers gateway-24 april 2007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635896" y="1485900"/>
            <a:ext cx="3810000" cy="5372100"/>
          </a:xfrm>
          <a:prstGeom prst="rect">
            <a:avLst/>
          </a:prstGeom>
          <a:noFill/>
        </p:spPr>
      </p:pic>
      <p:sp>
        <p:nvSpPr>
          <p:cNvPr id="14" name="13 CuadroTexto"/>
          <p:cNvSpPr txBox="1"/>
          <p:nvPr/>
        </p:nvSpPr>
        <p:spPr>
          <a:xfrm>
            <a:off x="899592" y="260648"/>
            <a:ext cx="759633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2000" dirty="0" smtClean="0">
                <a:latin typeface="CandiaScriptSSK" pitchFamily="2" charset="0"/>
              </a:rPr>
              <a:t>Calma mis pasos  Sr</a:t>
            </a:r>
            <a:br>
              <a:rPr lang="es-MX" sz="2000" dirty="0" smtClean="0">
                <a:latin typeface="CandiaScriptSSK" pitchFamily="2" charset="0"/>
              </a:rPr>
            </a:br>
            <a:r>
              <a:rPr lang="es-MX" sz="2000" dirty="0" smtClean="0">
                <a:latin typeface="CandiaScriptSSK" pitchFamily="2" charset="0"/>
              </a:rPr>
              <a:t>e inspírame a enterrar mis raíces en el suelo de los valores duraderos de la vida,</a:t>
            </a:r>
            <a:br>
              <a:rPr lang="es-MX" sz="2000" dirty="0" smtClean="0">
                <a:latin typeface="CandiaScriptSSK" pitchFamily="2" charset="0"/>
              </a:rPr>
            </a:br>
            <a:r>
              <a:rPr lang="es-MX" sz="2000" dirty="0" smtClean="0">
                <a:latin typeface="CandiaScriptSSK" pitchFamily="2" charset="0"/>
              </a:rPr>
              <a:t>para que yo pueda crecer hasta las estrellas de mi destino mayor</a:t>
            </a:r>
            <a:endParaRPr lang="es-MX" sz="2000" dirty="0">
              <a:latin typeface="CandiaScriptSSK" pitchFamily="2" charset="0"/>
            </a:endParaRPr>
          </a:p>
        </p:txBody>
      </p:sp>
      <p:pic>
        <p:nvPicPr>
          <p:cNvPr id="1026" name="Picture 2" descr="C:\Documents and Settings\Administrador\Mis documentos\Mis imágenes\A TUS PIES  SEÑOR\CALMA MIS PASOS SR\foto-de-cielo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-1313" y="0"/>
            <a:ext cx="9145313" cy="6858000"/>
          </a:xfrm>
          <a:prstGeom prst="rect">
            <a:avLst/>
          </a:prstGeom>
          <a:noFill/>
        </p:spPr>
      </p:pic>
      <p:pic>
        <p:nvPicPr>
          <p:cNvPr id="3" name="Picture 3" descr="C:\Documents and Settings\Administrador\Mis documentos\Mis imágenes\A TUS PIES  SEÑOR\CALMA MIS PASOS SR\FLORxz.gif"/>
          <p:cNvPicPr>
            <a:picLocks noChangeAspect="1" noChangeArrowheads="1" noCrop="1"/>
          </p:cNvPicPr>
          <p:nvPr/>
        </p:nvPicPr>
        <p:blipFill>
          <a:blip r:embed="rId8" cstate="print">
            <a:duotone>
              <a:schemeClr val="accent4">
                <a:shade val="45000"/>
                <a:satMod val="135000"/>
              </a:schemeClr>
              <a:prstClr val="white"/>
            </a:duotone>
            <a:lum bright="-26000"/>
          </a:blip>
          <a:srcRect/>
          <a:stretch>
            <a:fillRect/>
          </a:stretch>
        </p:blipFill>
        <p:spPr bwMode="auto">
          <a:xfrm>
            <a:off x="1907704" y="1340768"/>
            <a:ext cx="5040560" cy="378042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18" name="17 CuadroTexto"/>
          <p:cNvSpPr txBox="1"/>
          <p:nvPr/>
        </p:nvSpPr>
        <p:spPr>
          <a:xfrm>
            <a:off x="4067944" y="2132856"/>
            <a:ext cx="5076056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2000" dirty="0" smtClean="0">
                <a:latin typeface="CandiaScriptSSK" pitchFamily="2" charset="0"/>
              </a:rPr>
              <a:t>Gracias Sr!!!</a:t>
            </a:r>
            <a:br>
              <a:rPr lang="es-MX" sz="2000" dirty="0" smtClean="0">
                <a:latin typeface="CandiaScriptSSK" pitchFamily="2" charset="0"/>
              </a:rPr>
            </a:br>
            <a:r>
              <a:rPr lang="es-MX" sz="2000" dirty="0" smtClean="0">
                <a:latin typeface="CandiaScriptSSK" pitchFamily="2" charset="0"/>
              </a:rPr>
              <a:t>Por el día de hoy, </a:t>
            </a:r>
            <a:br>
              <a:rPr lang="es-MX" sz="2000" dirty="0" smtClean="0">
                <a:latin typeface="CandiaScriptSSK" pitchFamily="2" charset="0"/>
              </a:rPr>
            </a:br>
            <a:r>
              <a:rPr lang="es-MX" sz="2000" dirty="0" smtClean="0">
                <a:latin typeface="CandiaScriptSSK" pitchFamily="2" charset="0"/>
              </a:rPr>
              <a:t>por la familia que me diste,</a:t>
            </a:r>
            <a:br>
              <a:rPr lang="es-MX" sz="2000" dirty="0" smtClean="0">
                <a:latin typeface="CandiaScriptSSK" pitchFamily="2" charset="0"/>
              </a:rPr>
            </a:br>
            <a:r>
              <a:rPr lang="es-MX" sz="2000" dirty="0" smtClean="0">
                <a:latin typeface="CandiaScriptSSK" pitchFamily="2" charset="0"/>
              </a:rPr>
              <a:t>por mis hermanos de la vida, mi trabajo,</a:t>
            </a:r>
            <a:br>
              <a:rPr lang="es-MX" sz="2000" dirty="0" smtClean="0">
                <a:latin typeface="CandiaScriptSSK" pitchFamily="2" charset="0"/>
              </a:rPr>
            </a:br>
            <a:r>
              <a:rPr lang="es-MX" sz="2000" dirty="0" smtClean="0">
                <a:latin typeface="CandiaScriptSSK" pitchFamily="2" charset="0"/>
              </a:rPr>
              <a:t>y sobretodo por TU presencia en mi vida.</a:t>
            </a:r>
          </a:p>
          <a:p>
            <a:r>
              <a:rPr lang="es-MX" sz="2000" dirty="0" smtClean="0">
                <a:latin typeface="CandiaScriptSSK" pitchFamily="2" charset="0"/>
              </a:rPr>
              <a:t>Amén.</a:t>
            </a:r>
            <a:br>
              <a:rPr lang="es-MX" sz="2000" dirty="0" smtClean="0">
                <a:latin typeface="CandiaScriptSSK" pitchFamily="2" charset="0"/>
              </a:rPr>
            </a:br>
            <a:endParaRPr lang="es-MX" sz="2000" dirty="0">
              <a:latin typeface="CandiaScriptSSK" pitchFamily="2" charset="0"/>
            </a:endParaRPr>
          </a:p>
        </p:txBody>
      </p:sp>
      <p:sp>
        <p:nvSpPr>
          <p:cNvPr id="17" name="16 CuadroTexto"/>
          <p:cNvSpPr txBox="1"/>
          <p:nvPr/>
        </p:nvSpPr>
        <p:spPr>
          <a:xfrm>
            <a:off x="2483768" y="692696"/>
            <a:ext cx="4320480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MX" sz="3600" i="1" dirty="0" smtClean="0">
              <a:latin typeface="CandiaScriptSSK" pitchFamily="2" charset="0"/>
            </a:endParaRPr>
          </a:p>
          <a:p>
            <a:r>
              <a:rPr lang="es-MX" sz="3600" i="1" dirty="0" smtClean="0">
                <a:latin typeface="CandiaScriptSSK" pitchFamily="2" charset="0"/>
              </a:rPr>
              <a:t>Oración</a:t>
            </a:r>
          </a:p>
          <a:p>
            <a:endParaRPr lang="es-MX" sz="3600" i="1" dirty="0" smtClean="0">
              <a:latin typeface="CandiaScriptSSK" pitchFamily="2" charset="0"/>
            </a:endParaRPr>
          </a:p>
          <a:p>
            <a:r>
              <a:rPr lang="es-MX" sz="3600" i="1" dirty="0" err="1" smtClean="0">
                <a:latin typeface="CandiaScriptSSK" pitchFamily="2" charset="0"/>
              </a:rPr>
              <a:t>Wilferd</a:t>
            </a:r>
            <a:r>
              <a:rPr lang="es-MX" sz="3600" i="1" dirty="0" smtClean="0">
                <a:latin typeface="CandiaScriptSSK" pitchFamily="2" charset="0"/>
              </a:rPr>
              <a:t> A. Peterson</a:t>
            </a:r>
          </a:p>
          <a:p>
            <a:endParaRPr lang="es-ES" sz="3600" i="1" dirty="0" smtClean="0">
              <a:latin typeface="CandiaScriptSSK" pitchFamily="2" charset="0"/>
            </a:endParaRPr>
          </a:p>
          <a:p>
            <a:r>
              <a:rPr lang="es-ES" sz="3600" i="1" dirty="0" smtClean="0">
                <a:latin typeface="CandiaScriptSSK" pitchFamily="2" charset="0"/>
              </a:rPr>
              <a:t>Sin Lucro</a:t>
            </a:r>
          </a:p>
          <a:p>
            <a:endParaRPr lang="es-ES" sz="3600" i="1" dirty="0" smtClean="0">
              <a:latin typeface="CandiaScriptSSK" pitchFamily="2" charset="0"/>
            </a:endParaRPr>
          </a:p>
          <a:p>
            <a:r>
              <a:rPr lang="es-ES" sz="3600" i="1" dirty="0" smtClean="0">
                <a:latin typeface="CandiaScriptSSK" pitchFamily="2" charset="0"/>
              </a:rPr>
              <a:t>Presentación</a:t>
            </a:r>
          </a:p>
          <a:p>
            <a:endParaRPr lang="es-ES" sz="3600" i="1" dirty="0" smtClean="0">
              <a:latin typeface="CandiaScriptSSK" pitchFamily="2" charset="0"/>
            </a:endParaRPr>
          </a:p>
          <a:p>
            <a:r>
              <a:rPr lang="es-ES" sz="3600" i="1" dirty="0" err="1" smtClean="0">
                <a:latin typeface="CandiaScriptSSK" pitchFamily="2" charset="0"/>
              </a:rPr>
              <a:t>Yuls</a:t>
            </a:r>
            <a:endParaRPr lang="es-MX" sz="3600" i="1" dirty="0" smtClean="0">
              <a:latin typeface="CandiaScriptSSK" pitchFamily="2" charset="0"/>
            </a:endParaRPr>
          </a:p>
        </p:txBody>
      </p:sp>
    </p:spTree>
  </p:cSld>
  <p:clrMapOvr>
    <a:masterClrMapping/>
  </p:clrMapOvr>
  <p:transition advTm="89072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1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3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7400"/>
                            </p:stCondLst>
                            <p:childTnLst>
                              <p:par>
                                <p:cTn id="25" presetID="52" presetClass="exit" presetSubtype="0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Scale>
                                      <p:cBhvr>
                                        <p:cTn id="26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27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2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1800"/>
                            </p:stCondLst>
                            <p:childTnLst>
                              <p:par>
                                <p:cTn id="34" presetID="47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0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6800"/>
                            </p:stCondLst>
                            <p:childTnLst>
                              <p:par>
                                <p:cTn id="4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5000"/>
                                  </p:stCondLst>
                                  <p:iterate type="lt">
                                    <p:tmAbs val="3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4951"/>
                            </p:stCondLst>
                            <p:childTnLst>
                              <p:par>
                                <p:cTn id="46" presetID="40" presetClass="exit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4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0701"/>
                            </p:stCondLst>
                            <p:childTnLst>
                              <p:par>
                                <p:cTn id="52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47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3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47" presetClass="entr" presetSubtype="0" fill="hold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54901"/>
                            </p:stCondLst>
                            <p:childTnLst>
                              <p:par>
                                <p:cTn id="68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57901"/>
                            </p:stCondLst>
                            <p:childTnLst>
                              <p:par>
                                <p:cTn id="74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62901"/>
                            </p:stCondLst>
                            <p:childTnLst>
                              <p:par>
                                <p:cTn id="80" presetID="4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75801"/>
                            </p:stCondLst>
                            <p:childTnLst>
                              <p:par>
                                <p:cTn id="87" presetID="55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55" presetClass="exit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5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77801"/>
                            </p:stCondLst>
                            <p:childTnLst>
                              <p:par>
                                <p:cTn id="98" presetID="28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1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2" grpId="0"/>
      <p:bldP spid="18" grpId="0"/>
      <p:bldP spid="18" grpId="1"/>
      <p:bldP spid="1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MX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MX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MX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MX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867400"/>
            <a:ext cx="3811588" cy="546100"/>
          </a:xfrm>
          <a:prstGeom prst="rect">
            <a:avLst/>
          </a:prstGeom>
          <a:noFill/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276" name="Rectangle 12"/>
          <p:cNvSpPr>
            <a:spLocks noChangeArrowheads="1"/>
          </p:cNvSpPr>
          <p:nvPr/>
        </p:nvSpPr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691" name="Group 427"/>
          <p:cNvGraphicFramePr>
            <a:graphicFrameLocks noGrp="1"/>
          </p:cNvGraphicFramePr>
          <p:nvPr/>
        </p:nvGraphicFramePr>
        <p:xfrm>
          <a:off x="5029200" y="3352800"/>
          <a:ext cx="3200400" cy="153111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84" name="Group 420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30"/>
          </p:cNvPr>
          <p:cNvPicPr>
            <a:picLocks noChangeAspect="1" noChangeArrowheads="1"/>
          </p:cNvPicPr>
          <p:nvPr/>
        </p:nvPicPr>
        <p:blipFill>
          <a:blip r:embed="rId31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sp>
        <p:nvSpPr>
          <p:cNvPr id="11694" name="Rectangle 430"/>
          <p:cNvSpPr>
            <a:spLocks noChangeArrowheads="1"/>
          </p:cNvSpPr>
          <p:nvPr/>
        </p:nvSpPr>
        <p:spPr bwMode="auto">
          <a:xfrm>
            <a:off x="2667000" y="5867400"/>
            <a:ext cx="3810000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871</TotalTime>
  <Words>103</Words>
  <Application>Microsoft Office PowerPoint</Application>
  <PresentationFormat>Presentación en pantalla (4:3)</PresentationFormat>
  <Paragraphs>47</Paragraphs>
  <Slides>3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3</vt:i4>
      </vt:variant>
    </vt:vector>
  </HeadingPairs>
  <TitlesOfParts>
    <vt:vector size="9" baseType="lpstr">
      <vt:lpstr>Arial</vt:lpstr>
      <vt:lpstr>CandiaScriptSSK</vt:lpstr>
      <vt:lpstr>Calibri</vt:lpstr>
      <vt:lpstr>Berlin Sans FB Demi</vt:lpstr>
      <vt:lpstr>Tema de Office</vt:lpstr>
      <vt:lpstr>Diseño predeterminado</vt:lpstr>
      <vt:lpstr>Diapositiva 1</vt:lpstr>
      <vt:lpstr>Diapositiva 2</vt:lpstr>
      <vt:lpstr>Diapositiva 3</vt:lpstr>
    </vt:vector>
  </TitlesOfParts>
  <Company>WindowsWolf.com.ar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Yuls</dc:creator>
  <cp:lastModifiedBy>Yuls</cp:lastModifiedBy>
  <cp:revision>277</cp:revision>
  <dcterms:created xsi:type="dcterms:W3CDTF">2012-04-18T12:05:30Z</dcterms:created>
  <dcterms:modified xsi:type="dcterms:W3CDTF">2012-04-26T21:22:58Z</dcterms:modified>
</cp:coreProperties>
</file>