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97" r:id="rId6"/>
    <p:sldId id="296" r:id="rId7"/>
    <p:sldId id="295" r:id="rId8"/>
    <p:sldId id="260" r:id="rId9"/>
    <p:sldId id="298" r:id="rId10"/>
    <p:sldId id="299" r:id="rId11"/>
    <p:sldId id="269" r:id="rId12"/>
    <p:sldId id="266" r:id="rId13"/>
    <p:sldId id="270" r:id="rId14"/>
    <p:sldId id="271" r:id="rId15"/>
    <p:sldId id="278" r:id="rId16"/>
    <p:sldId id="268" r:id="rId17"/>
    <p:sldId id="300" r:id="rId18"/>
    <p:sldId id="274" r:id="rId19"/>
    <p:sldId id="284" r:id="rId20"/>
    <p:sldId id="275" r:id="rId21"/>
    <p:sldId id="277" r:id="rId22"/>
    <p:sldId id="279" r:id="rId23"/>
    <p:sldId id="288" r:id="rId24"/>
    <p:sldId id="281" r:id="rId25"/>
    <p:sldId id="290" r:id="rId26"/>
    <p:sldId id="289" r:id="rId27"/>
    <p:sldId id="291" r:id="rId28"/>
    <p:sldId id="292" r:id="rId29"/>
    <p:sldId id="293" r:id="rId30"/>
    <p:sldId id="294" r:id="rId31"/>
    <p:sldId id="286" r:id="rId32"/>
    <p:sldId id="301" r:id="rId33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rEsRgyJ+AItyod0YeDuEg" hashData="pplzbxRYysSPEc3R81AzV88OFP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4A206A"/>
    <a:srgbClr val="6A3024"/>
    <a:srgbClr val="733427"/>
    <a:srgbClr val="57201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3" d="100"/>
          <a:sy n="63" d="100"/>
        </p:scale>
        <p:origin x="-816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E3032-16D6-42F0-A4BB-B803A07EECD4}" type="datetimeFigureOut">
              <a:rPr lang="es-CL"/>
              <a:pPr>
                <a:defRPr/>
              </a:pPr>
              <a:t>24-05-2012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2146C-7C9B-477D-B07B-3299EAE4F0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74B32-DA69-4689-A7E7-96979FAA7FD5}" type="datetimeFigureOut">
              <a:rPr lang="es-CL"/>
              <a:pPr>
                <a:defRPr/>
              </a:pPr>
              <a:t>24-05-2012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EAA70-8BB0-4929-A55A-6F4BD688311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FB175-A1AC-484D-B02E-272713BE5656}" type="datetimeFigureOut">
              <a:rPr lang="es-CL"/>
              <a:pPr>
                <a:defRPr/>
              </a:pPr>
              <a:t>24-05-2012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7CD87-4BCC-4838-A182-40FACBD732A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57018-EBBD-4F2D-B378-5C872C2CD249}" type="datetimeFigureOut">
              <a:rPr lang="es-CL"/>
              <a:pPr>
                <a:defRPr/>
              </a:pPr>
              <a:t>24-05-2012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E122F-AD8D-4BA2-B548-E362CF47FBB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E353C-8E8E-48C2-A34A-59A7E120193B}" type="datetimeFigureOut">
              <a:rPr lang="es-CL"/>
              <a:pPr>
                <a:defRPr/>
              </a:pPr>
              <a:t>24-05-2012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C13AA-4F4B-456A-A205-DB723FEA885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42049-67CB-4B25-8F71-08BC47B1BBA7}" type="datetimeFigureOut">
              <a:rPr lang="es-CL"/>
              <a:pPr>
                <a:defRPr/>
              </a:pPr>
              <a:t>24-05-2012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63C9F-08A2-4AEE-8D28-451C42CB806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D9FEA-C59D-41C6-B479-127DA0F4C4D8}" type="datetimeFigureOut">
              <a:rPr lang="es-CL"/>
              <a:pPr>
                <a:defRPr/>
              </a:pPr>
              <a:t>24-05-2012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DE4A0-95C0-42E5-B411-699DA543FB2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4A614-80B8-4082-8898-69179504EDC3}" type="datetimeFigureOut">
              <a:rPr lang="es-CL"/>
              <a:pPr>
                <a:defRPr/>
              </a:pPr>
              <a:t>24-05-2012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4D8B3-68D2-49C7-ABA5-EAB2F06EC69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1556B-B9A9-488A-B5A2-59269077375B}" type="datetimeFigureOut">
              <a:rPr lang="es-CL"/>
              <a:pPr>
                <a:defRPr/>
              </a:pPr>
              <a:t>24-05-2012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7265E-B9D8-4F76-BAD4-08B34809C52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97503-BD8C-4E31-B4E1-0166A74AD654}" type="datetimeFigureOut">
              <a:rPr lang="es-CL"/>
              <a:pPr>
                <a:defRPr/>
              </a:pPr>
              <a:t>24-05-2012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58A5B-396C-417A-AE69-9ED61757ED7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91106-9A59-425A-A0A8-9448CC3865F7}" type="datetimeFigureOut">
              <a:rPr lang="es-CL"/>
              <a:pPr>
                <a:defRPr/>
              </a:pPr>
              <a:t>24-05-2012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F4AC6-29EA-4E43-9B5C-E84FC9420BF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73BC95-4ECC-4755-850C-65665E8AEC1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5102643-40F2-437F-A695-1ACB20729692}" type="datetimeFigureOut">
              <a:rPr lang="es-CL"/>
              <a:pPr>
                <a:defRPr/>
              </a:pPr>
              <a:t>24-05-2012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2F88A9-E234-477A-AE2A-82CF91C9AB8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A201805-C989-4A70-B6B5-41A483AD990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united_states_wallpapers_867-1280x8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28813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74598shanghaibluewidejjpeg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813" y="0"/>
            <a:ext cx="2786062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united_states_wallpapers_865-1280x80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43500"/>
            <a:ext cx="1928813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01652-1280x80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750" y="0"/>
            <a:ext cx="200025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ciudad_futurista-1280x960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429000"/>
            <a:ext cx="1928813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united_states_wallpapers_858-1280x800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750" y="5214938"/>
            <a:ext cx="200025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Viena-Capitales-imperiales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43750" y="3571875"/>
            <a:ext cx="2000250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travel_0060-1280x960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28813" y="5143500"/>
            <a:ext cx="27146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puentes_con_luces-1280x960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14875" y="0"/>
            <a:ext cx="2428875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puente_largo_4-1280x960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43438" y="5143500"/>
            <a:ext cx="2500312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2143108" y="2285992"/>
            <a:ext cx="4857784" cy="1905580"/>
          </a:xfrm>
          <a:prstGeom prst="rect">
            <a:avLst/>
          </a:prstGeom>
          <a:noFill/>
          <a:ln>
            <a:noFill/>
          </a:ln>
        </p:spPr>
        <p:txBody>
          <a:bodyPr wrap="none">
            <a:prstTxWarp prst="textTriangleInverted">
              <a:avLst>
                <a:gd name="adj" fmla="val 52149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00" b="1" u="sng" dirty="0">
                <a:ln w="10541" cmpd="sng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Bellos Lugares</a:t>
            </a:r>
            <a:r>
              <a:rPr lang="es-ES" sz="300" b="1" u="sng" dirty="0">
                <a:ln w="10541" cmpd="sng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endParaRPr lang="es-ES" sz="300" b="1" u="sng" dirty="0">
              <a:ln w="10541" cmpd="sng">
                <a:solidFill>
                  <a:schemeClr val="bg2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17 Menos"/>
          <p:cNvSpPr/>
          <p:nvPr/>
        </p:nvSpPr>
        <p:spPr>
          <a:xfrm rot="10800000">
            <a:off x="1000100" y="1500174"/>
            <a:ext cx="7072362" cy="714380"/>
          </a:xfrm>
          <a:prstGeom prst="mathMinus">
            <a:avLst>
              <a:gd name="adj1" fmla="val 15283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n>
                <a:solidFill>
                  <a:schemeClr val="bg2">
                    <a:lumMod val="40000"/>
                    <a:lumOff val="60000"/>
                  </a:schemeClr>
                </a:solidFill>
              </a:ln>
            </a:endParaRPr>
          </a:p>
        </p:txBody>
      </p:sp>
      <p:sp>
        <p:nvSpPr>
          <p:cNvPr id="20" name="19 Menos"/>
          <p:cNvSpPr/>
          <p:nvPr/>
        </p:nvSpPr>
        <p:spPr>
          <a:xfrm rot="10800000">
            <a:off x="1000100" y="4714884"/>
            <a:ext cx="7072362" cy="714380"/>
          </a:xfrm>
          <a:prstGeom prst="mathMinus">
            <a:avLst>
              <a:gd name="adj1" fmla="val 1587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n>
                <a:solidFill>
                  <a:schemeClr val="bg2">
                    <a:lumMod val="40000"/>
                    <a:lumOff val="60000"/>
                  </a:schemeClr>
                </a:solidFill>
              </a:ln>
            </a:endParaRPr>
          </a:p>
        </p:txBody>
      </p:sp>
      <p:pic>
        <p:nvPicPr>
          <p:cNvPr id="19" name="18 Imagen" descr="3d-architecture-71-1280x800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1785926"/>
            <a:ext cx="1928794" cy="1643074"/>
          </a:xfrm>
          <a:prstGeom prst="rect">
            <a:avLst/>
          </a:prstGeom>
        </p:spPr>
      </p:pic>
      <p:pic>
        <p:nvPicPr>
          <p:cNvPr id="21" name="20 Imagen" descr="bandar1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143768" y="1785926"/>
            <a:ext cx="2000232" cy="1785950"/>
          </a:xfrm>
          <a:prstGeom prst="rect">
            <a:avLst/>
          </a:prstGeom>
        </p:spPr>
      </p:pic>
    </p:spTree>
  </p:cSld>
  <p:clrMapOvr>
    <a:masterClrMapping/>
  </p:clrMapOvr>
  <p:transition advTm="23970">
    <p:sndAc>
      <p:stSnd loop="1">
        <p:snd r:embed="rId2" name="Victory - Bo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0" dur="3000" tmFilter="0, 0; .2, .5; .8, .5; 1, 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1500" autoRev="1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allAtOnce"/>
      <p:bldP spid="18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ena-Capitales-imperiales.jpg"/>
          <p:cNvPicPr>
            <a:picLocks noChangeAspect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</p:pic>
      <p:pic>
        <p:nvPicPr>
          <p:cNvPr id="3" name="2 Imagen" descr="Viena-Capitales-imperiales.jpg"/>
          <p:cNvPicPr>
            <a:picLocks noChangeAspect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Viena-Capitales-imperiales.jpg"/>
          <p:cNvPicPr>
            <a:picLocks noChangeAspect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Viena-Capitales-imperiales.jpg"/>
          <p:cNvPicPr>
            <a:picLocks noChangeAspect="1"/>
          </p:cNvPicPr>
          <p:nvPr/>
        </p:nvPicPr>
        <p:blipFill>
          <a:blip r:embed="rId2" cstate="print"/>
          <a:srcRect l="49219" t="50000"/>
          <a:stretch>
            <a:fillRect/>
          </a:stretch>
        </p:blipFill>
        <p:spPr bwMode="auto">
          <a:xfrm>
            <a:off x="4500563" y="3429000"/>
            <a:ext cx="464343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Viena-Capitales-imperial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" presetClass="exit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" presetClass="exit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ited_states_wallpapers_867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united_states_wallpapers_867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7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united_states_wallpapers_867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united_states_wallpapers_867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night_city_pic_wallpaper-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night_city_pic_wallpaper-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ight_city_pic_wallpaper-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da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banda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-architecture-71-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d-architecture-71-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6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udadenver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143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ciudadenver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88" y="0"/>
            <a:ext cx="32146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iudadenver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75" y="0"/>
            <a:ext cx="328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iudadenver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8" y="0"/>
            <a:ext cx="342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iudadenver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13" y="0"/>
            <a:ext cx="32146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iudadenver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ificios_por_la_noche-1280x9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edificios_por_la_noche-1280x9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iudad_con_luces_3-1280x9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ciudad_con_luces_3-1280x9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4598shanghaibluewidejjpe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74598shanghaibluewidejjpe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74598shanghaibluewidejjpe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uente_largo_4-1280x960.jpg"/>
          <p:cNvPicPr>
            <a:picLocks noChangeAspect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puente_largo_4-1280x960.jpg"/>
          <p:cNvPicPr>
            <a:picLocks noChangeAspect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uente_largo_4-1280x960.jpg"/>
          <p:cNvPicPr>
            <a:picLocks noChangeAspect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puente_largo_4-1280x960.jpg"/>
          <p:cNvPicPr>
            <a:picLocks noChangeAspect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77432-1024x768-5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600300-1024x768-new-york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9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43142267.jpg"/>
          <p:cNvPicPr>
            <a:picLocks noChangeAspect="1"/>
          </p:cNvPicPr>
          <p:nvPr/>
        </p:nvPicPr>
        <p:blipFill>
          <a:blip r:embed="rId2" cstate="print"/>
          <a:srcRect r="50000" b="52083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43142267.jpg"/>
          <p:cNvPicPr>
            <a:picLocks noChangeAspect="1"/>
          </p:cNvPicPr>
          <p:nvPr/>
        </p:nvPicPr>
        <p:blipFill>
          <a:blip r:embed="rId2" cstate="print"/>
          <a:srcRect l="50000" b="52083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43142267.jpg"/>
          <p:cNvPicPr>
            <a:picLocks noChangeAspect="1"/>
          </p:cNvPicPr>
          <p:nvPr/>
        </p:nvPicPr>
        <p:blipFill>
          <a:blip r:embed="rId2" cstate="print"/>
          <a:srcRect t="47917" r="50000" b="4166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43142267.jpg"/>
          <p:cNvPicPr>
            <a:picLocks noChangeAspect="1"/>
          </p:cNvPicPr>
          <p:nvPr/>
        </p:nvPicPr>
        <p:blipFill>
          <a:blip r:embed="rId2" cstate="print"/>
          <a:srcRect l="50000" t="47917" b="4166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43142267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43142267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nochecerconluc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anochecerconluc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lamento-hungaro-de-budapest.jpg"/>
          <p:cNvPicPr>
            <a:picLocks noChangeAspect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parlamento-hungaro-de-budapest.jpg"/>
          <p:cNvPicPr>
            <a:picLocks noChangeAspect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parlamento-hungaro-de-budapest.jpg"/>
          <p:cNvPicPr>
            <a:picLocks noChangeAspect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arlamento-hungaro-de-budapest.jpg"/>
          <p:cNvPicPr>
            <a:picLocks noChangeAspect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venec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4" name="3 Imagen" descr="venec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3" cy="6858000"/>
          </a:xfrm>
          <a:prstGeom prst="rect">
            <a:avLst/>
          </a:prstGeom>
        </p:spPr>
      </p:pic>
      <p:pic>
        <p:nvPicPr>
          <p:cNvPr id="5" name="4 Imagen" descr="venec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</p:spTree>
  </p:cSld>
  <p:clrMapOvr>
    <a:masterClrMapping/>
  </p:clrMapOvr>
  <p:transition advTm="10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ridgejjpe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ridgejjpe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ridgejjpe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pan_wallpapers_470-1024x7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japan_wallpapers_470-1024x7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357188"/>
            <a:ext cx="8358188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gos_grandes_4-1280x9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lagos_grandes_4-1280x9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lagos_grandes_4-1280x9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9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elimiye_mosque_in_edirne__turkey_4-1024x7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elimiye_mosque_in_edirne__turkey_4-1024x7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united_states_wallpapers_341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united_states_wallpapers_341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7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99258863_9f593bfc68_z.jpg"/>
          <p:cNvPicPr>
            <a:picLocks noChangeAspect="1"/>
          </p:cNvPicPr>
          <p:nvPr/>
        </p:nvPicPr>
        <p:blipFill>
          <a:blip r:embed="rId2" cstate="print"/>
          <a:srcRect r="49765" b="53125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399258863_9f593bfc68_z.jpg"/>
          <p:cNvPicPr>
            <a:picLocks noChangeAspect="1"/>
          </p:cNvPicPr>
          <p:nvPr/>
        </p:nvPicPr>
        <p:blipFill>
          <a:blip r:embed="rId2" cstate="print"/>
          <a:srcRect l="49451" b="53125"/>
          <a:stretch>
            <a:fillRect/>
          </a:stretch>
        </p:blipFill>
        <p:spPr bwMode="auto">
          <a:xfrm>
            <a:off x="4500563" y="0"/>
            <a:ext cx="46005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4399258863_9f593bfc68_z.jpg"/>
          <p:cNvPicPr>
            <a:picLocks noChangeAspect="1"/>
          </p:cNvPicPr>
          <p:nvPr/>
        </p:nvPicPr>
        <p:blipFill>
          <a:blip r:embed="rId2" cstate="print"/>
          <a:srcRect t="46875" r="49765" b="625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4399258863_9f593bfc68_z.jpg"/>
          <p:cNvPicPr>
            <a:picLocks noChangeAspect="1"/>
          </p:cNvPicPr>
          <p:nvPr/>
        </p:nvPicPr>
        <p:blipFill>
          <a:blip r:embed="rId2" cstate="print"/>
          <a:srcRect l="49451" t="46875" b="6250"/>
          <a:stretch>
            <a:fillRect/>
          </a:stretch>
        </p:blipFill>
        <p:spPr bwMode="auto">
          <a:xfrm>
            <a:off x="4500563" y="3429000"/>
            <a:ext cx="46005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uentes_con_luces-1280x9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puentes_con_luces-1280x9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puentes_con_luces-1280x9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4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ravel_0060-1280x9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travel_0060-1280x9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A3024"/>
              </a:gs>
              <a:gs pos="50000">
                <a:srgbClr val="4A206A"/>
              </a:gs>
              <a:gs pos="100000">
                <a:schemeClr val="accent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2" name="1 Imagen" descr="arquitectura_3-1280x9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arquitectura_3-1280x96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4 Imagen" descr="carreteras_6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carreteras_6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carreteras_6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arreteras_6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500063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5 Imagen" descr="arco_a_traves_del_rio-1280x960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arco_a_traves_del_rio-1280x960.jpg"/>
          <p:cNvPicPr>
            <a:picLocks noChangeAspect="1"/>
          </p:cNvPicPr>
          <p:nvPr/>
        </p:nvPicPr>
        <p:blipFill>
          <a:blip r:embed="rId3" cstate="print"/>
          <a:srcRect b="3125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rco_a_traves_del_rio-1280x960.jpg"/>
          <p:cNvPicPr>
            <a:picLocks noChangeAspect="1"/>
          </p:cNvPicPr>
          <p:nvPr/>
        </p:nvPicPr>
        <p:blipFill>
          <a:blip r:embed="rId4" cstate="print"/>
          <a:srcRect b="3125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arco_a_traves_del_rio-1280x960.jpg"/>
          <p:cNvPicPr>
            <a:picLocks noChangeAspect="1"/>
          </p:cNvPicPr>
          <p:nvPr/>
        </p:nvPicPr>
        <p:blipFill>
          <a:blip r:embed="rId3" cstate="print"/>
          <a:srcRect b="3125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rco_a_traves_del_rio-1280x960.jpg"/>
          <p:cNvPicPr>
            <a:picLocks noChangeAspect="1"/>
          </p:cNvPicPr>
          <p:nvPr/>
        </p:nvPicPr>
        <p:blipFill>
          <a:blip r:embed="rId4" cstate="print"/>
          <a:srcRect b="3125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arco_a_traves_del_rio-1280x960.jpg"/>
          <p:cNvPicPr>
            <a:picLocks noChangeAspect="1"/>
          </p:cNvPicPr>
          <p:nvPr/>
        </p:nvPicPr>
        <p:blipFill>
          <a:blip r:embed="rId5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54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8 Imagen" descr="amsterdam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london_eye_twilight_april_200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bella-florencia.jpg"/>
          <p:cNvPicPr>
            <a:picLocks noChangeAspect="1"/>
          </p:cNvPicPr>
          <p:nvPr/>
        </p:nvPicPr>
        <p:blipFill>
          <a:blip r:embed="rId2" cstate="print"/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bella-florencia.jpg"/>
          <p:cNvPicPr>
            <a:picLocks noChangeAspect="1"/>
          </p:cNvPicPr>
          <p:nvPr/>
        </p:nvPicPr>
        <p:blipFill>
          <a:blip r:embed="rId2" cstate="print"/>
          <a:srcRect t="4166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ella-florencia.jpg"/>
          <p:cNvPicPr>
            <a:picLocks noChangeAspect="1"/>
          </p:cNvPicPr>
          <p:nvPr/>
        </p:nvPicPr>
        <p:blipFill>
          <a:blip r:embed="rId2" cstate="print"/>
          <a:srcRect t="4166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ella-florencia.jpg"/>
          <p:cNvPicPr>
            <a:picLocks noChangeAspect="1"/>
          </p:cNvPicPr>
          <p:nvPr/>
        </p:nvPicPr>
        <p:blipFill>
          <a:blip r:embed="rId3" cstate="print"/>
          <a:srcRect t="4166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bella-florencia.jpg"/>
          <p:cNvPicPr>
            <a:picLocks noChangeAspect="1"/>
          </p:cNvPicPr>
          <p:nvPr/>
        </p:nvPicPr>
        <p:blipFill>
          <a:blip r:embed="rId3" cstate="print"/>
          <a:srcRect t="4166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bella-florencia.jpg"/>
          <p:cNvPicPr>
            <a:picLocks noChangeAspect="1"/>
          </p:cNvPicPr>
          <p:nvPr/>
        </p:nvPicPr>
        <p:blipFill>
          <a:blip r:embed="rId2" cstate="print"/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68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4 Imagen" descr="singapore-other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singapore-other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singapore-other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singapore-other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214678" y="3929066"/>
            <a:ext cx="321471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800" dirty="0" smtClean="0">
                <a:ln>
                  <a:solidFill>
                    <a:schemeClr val="bg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llyWonka" pitchFamily="2" charset="0"/>
              </a:rPr>
              <a:t>SHEYLA</a:t>
            </a:r>
            <a:endParaRPr lang="es-CL" sz="4800" dirty="0">
              <a:ln>
                <a:solidFill>
                  <a:schemeClr val="bg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illyWonka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14480" y="928670"/>
            <a:ext cx="3714776" cy="264687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6600" dirty="0">
                <a:ln>
                  <a:solidFill>
                    <a:schemeClr val="bg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llyWonka" pitchFamily="2" charset="0"/>
              </a:rPr>
              <a:t>FIN</a:t>
            </a: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8" presetClass="exit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8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250"/>
                            </p:stCondLst>
                            <p:childTnLst>
                              <p:par>
                                <p:cTn id="3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heme/theme1.xml><?xml version="1.0" encoding="utf-8"?>
<a:theme xmlns:a="http://schemas.openxmlformats.org/drawingml/2006/main" name="Bellos Lugares del Mun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Bellos Lugares del Mundo</Template>
  <TotalTime>114</TotalTime>
  <Words>64</Words>
  <Application>Microsoft Office PowerPoint</Application>
  <PresentationFormat>Presentación en pantalla (4:3)</PresentationFormat>
  <Paragraphs>31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Arial</vt:lpstr>
      <vt:lpstr>Calibri</vt:lpstr>
      <vt:lpstr>Bellos Lugares del Mundo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12</cp:revision>
  <dcterms:created xsi:type="dcterms:W3CDTF">2012-05-23T23:09:22Z</dcterms:created>
  <dcterms:modified xsi:type="dcterms:W3CDTF">2012-05-24T01:03:35Z</dcterms:modified>
</cp:coreProperties>
</file>