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88" r:id="rId5"/>
    <p:sldId id="259" r:id="rId6"/>
    <p:sldId id="287" r:id="rId7"/>
    <p:sldId id="264" r:id="rId8"/>
    <p:sldId id="265" r:id="rId9"/>
    <p:sldId id="275" r:id="rId10"/>
    <p:sldId id="266" r:id="rId11"/>
    <p:sldId id="268" r:id="rId12"/>
    <p:sldId id="270" r:id="rId13"/>
    <p:sldId id="285" r:id="rId14"/>
    <p:sldId id="273" r:id="rId15"/>
    <p:sldId id="276" r:id="rId16"/>
    <p:sldId id="279" r:id="rId17"/>
    <p:sldId id="282" r:id="rId18"/>
    <p:sldId id="286" r:id="rId19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uwN06zAzDQwS63k4HPH6g" hashData="a7GUfUHuH+NYhKpYHW7O7mxYI/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BB5F4-EA1A-4448-8691-3C77763D71A1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52D26-5A5A-4D81-98D5-92BE53431B3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7744C-9DB6-4B23-AF1D-D0DEFB67C488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17A35-2879-4432-9140-6745419CA44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2141A-FCEF-4554-9F57-777447E330B2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EFE50-DF20-4416-83B7-A61BF2B1D66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6D47E-7C96-4580-A8E0-3281F3BD540A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02C52-C929-4EEF-9542-05FCD342AD5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C3068-7980-41D1-B7F5-AE66DA7E756A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801E2-86ED-421B-8001-1C2DA898208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88A2F-20DA-4C3A-BE24-7667B51D3328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93B86-D46E-45C5-B78A-B15CF33A618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F73C2-B69F-4639-896A-4C43636707E6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57706-E579-4F25-AA8B-29F77B0D41A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46647-77D6-486B-A27D-87045C6BB3D7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370A3-2CDC-4F35-9EFD-1244CB007AF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16405-67E1-4C12-AB52-452167567642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AF245-4E2E-4A0F-AA07-ACFD39E6315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B28F4-E0A1-454C-BCB1-DB2BA168D663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84249-58B3-4547-A7CC-D2F386D86C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D29E9-FF86-4830-BF4A-4AB3E0FAE260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4CCFC-CA6A-4F08-9BF9-F2A966568BD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002AE-1C5F-4B30-85D1-6C18A02BD58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6940B6-404E-482E-A617-ACECD489572F}" type="datetimeFigureOut">
              <a:rPr lang="es-CL"/>
              <a:pPr>
                <a:defRPr/>
              </a:pPr>
              <a:t>01-06-2012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A8521B1-E552-45F8-BE7E-5C9EC11BD6C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D945DC52-F0CD-477F-98F2-954E7077D56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nkoboev_Ru_yarkie_cveta_nochnogo_gorod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860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ankoboev_Ru_eiffel_tower_and_the_seine_river_at_night_paris_franc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0"/>
            <a:ext cx="2357438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Bankoboev_Ru_koleso_obozreniya_v_nochnom_gorod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0"/>
            <a:ext cx="2500312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Bankoboev_Ru_belye_nochi_v_peterburg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50" y="0"/>
            <a:ext cx="200025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Bankoboev_Ru_fantasticheskii_vid_svetyaschihsya_postroek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714500"/>
            <a:ext cx="228600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Bankoboev_Ru_eifeleva_bashnya_iz_nochnogo_parka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57563"/>
            <a:ext cx="2286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Bankoboev_Ru_vechernii_gorod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027613"/>
            <a:ext cx="2286000" cy="183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Bankoboev_Ru_neobychnoe_zdanie_nochnogo_goroda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750" y="1785938"/>
            <a:ext cx="2000250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Bankoboev_Ru_futuristicheskoe_zdanie_u_pruda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143750" y="3286125"/>
            <a:ext cx="20002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Bankoboev_Ru_zolotaya_eifeleva_bashnya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143750" y="5000625"/>
            <a:ext cx="20002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Bankoboev_Ru_gorod_v_dvizhenii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86000" y="5000625"/>
            <a:ext cx="25717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Bankoboev_Ru_delovoi_centr_goroda_vechernii_vid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857750" y="5000625"/>
            <a:ext cx="22860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2357422" y="2285992"/>
            <a:ext cx="4786346" cy="1905580"/>
          </a:xfrm>
          <a:prstGeom prst="rect">
            <a:avLst/>
          </a:prstGeom>
          <a:noFill/>
          <a:ln>
            <a:noFill/>
          </a:ln>
        </p:spPr>
        <p:txBody>
          <a:bodyPr wrap="none">
            <a:prstTxWarp prst="textTriangleInverted">
              <a:avLst>
                <a:gd name="adj" fmla="val 52149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00" b="1" u="sng" dirty="0">
                <a:ln w="10541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Bellos Lugares</a:t>
            </a:r>
            <a:r>
              <a:rPr lang="es-ES" sz="300" b="1" u="sng" dirty="0">
                <a:ln w="10541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4500562" y="4143380"/>
            <a:ext cx="571896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6000" b="1" dirty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baretD" pitchFamily="2" charset="0"/>
                <a:cs typeface="Calibri" pitchFamily="34" charset="0"/>
              </a:rPr>
              <a:t>2</a:t>
            </a:r>
          </a:p>
        </p:txBody>
      </p:sp>
      <p:sp>
        <p:nvSpPr>
          <p:cNvPr id="18" name="17 Menos"/>
          <p:cNvSpPr/>
          <p:nvPr/>
        </p:nvSpPr>
        <p:spPr>
          <a:xfrm rot="10800000">
            <a:off x="1357290" y="1500174"/>
            <a:ext cx="6643734" cy="714380"/>
          </a:xfrm>
          <a:prstGeom prst="mathMinus">
            <a:avLst>
              <a:gd name="adj1" fmla="val 15283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n>
                <a:solidFill>
                  <a:schemeClr val="bg2">
                    <a:lumMod val="40000"/>
                    <a:lumOff val="60000"/>
                  </a:schemeClr>
                </a:solidFill>
              </a:ln>
            </a:endParaRPr>
          </a:p>
        </p:txBody>
      </p:sp>
      <p:sp>
        <p:nvSpPr>
          <p:cNvPr id="19" name="18 Menos"/>
          <p:cNvSpPr/>
          <p:nvPr/>
        </p:nvSpPr>
        <p:spPr>
          <a:xfrm rot="10800000">
            <a:off x="1428728" y="4714884"/>
            <a:ext cx="6572296" cy="714380"/>
          </a:xfrm>
          <a:prstGeom prst="mathMinus">
            <a:avLst>
              <a:gd name="adj1" fmla="val 1587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n>
                <a:solidFill>
                  <a:schemeClr val="bg2">
                    <a:lumMod val="40000"/>
                    <a:lumOff val="60000"/>
                  </a:schemeClr>
                </a:solidFill>
              </a:ln>
            </a:endParaRPr>
          </a:p>
        </p:txBody>
      </p:sp>
    </p:spTree>
  </p:cSld>
  <p:clrMapOvr>
    <a:masterClrMapping/>
  </p:clrMapOvr>
  <p:transition advTm="23000">
    <p:sndAc>
      <p:stSnd loop="1">
        <p:snd r:embed="rId2" name="Fue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0" dur="2000" tmFilter="0, 0; .2, .5; .8, .5; 1, 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10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6000"/>
                            </p:stCondLst>
                            <p:childTnLst>
                              <p:par>
                                <p:cTn id="84" presetID="1" presetClass="pat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868 -0.31453 C 0.06024 -0.31453 0.11632 -0.2352 0.11632 -0.13761 C 0.11632 -0.04001 0.06024 0.03954 -0.00868 0.03954 C -0.07761 0.03954 -0.13368 -0.04001 -0.13368 -0.13761 C -0.13368 -0.2352 -0.07761 -0.31453 -0.00868 -0.31453 Z " pathEditMode="relative" rAng="0" ptsTypes="fffff">
                                      <p:cBhvr>
                                        <p:cTn id="85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  <p:bldP spid="17" grpId="0"/>
      <p:bldP spid="17" grpId="1"/>
      <p:bldP spid="18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Bankoboev_Ru_vid_goroda_i_mosta_s_okea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Bankoboev_Ru_vid_goroda_i_mosta_s_okea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Bankoboev_Ru_delovoi_centr_goroda_vechernii_vid.jpg"/>
          <p:cNvPicPr>
            <a:picLocks noChangeAspect="1"/>
          </p:cNvPicPr>
          <p:nvPr/>
        </p:nvPicPr>
        <p:blipFill>
          <a:blip r:embed="rId3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nkoboev_Ru_eifeleva_bashnya_iz_nochnogo_parka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nkoboev_Ru_eifeleva_bashnya_iz_nochnogo_parka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ankoboev_Ru_eifeleva_bashnya_iz_nochnogo_parka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ogni_prozhektorov_byut_v_nebo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ankoboev_Ru_ogni_prozhektorov_byut_v_nebo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ankoboev_Ru_ogni_prozhektorov_byut_v_nebo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ankoboev_Ru_ogni_prozhektorov_byut_v_nebo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9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nochnoi_megapolis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rcRect b="2128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Bankoboev_Ru_nochnoi_megapolis.jpg"/>
          <p:cNvPicPr>
            <a:picLocks noChangeAspect="1"/>
          </p:cNvPicPr>
          <p:nvPr/>
        </p:nvPicPr>
        <p:blipFill>
          <a:blip r:embed="rId2" cstate="print"/>
          <a:srcRect b="2128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4" name="3 Imagen" descr="Bankoboev_Ru_nochnoi_megapolis.jpg"/>
          <p:cNvPicPr>
            <a:picLocks noChangeAspect="1"/>
          </p:cNvPicPr>
          <p:nvPr/>
        </p:nvPicPr>
        <p:blipFill>
          <a:blip r:embed="rId2" cstate="print"/>
          <a:srcRect b="2128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belye_nochi_v_peterburge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ankoboev_Ru_belye_nochi_v_peterburge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214313" y="357188"/>
            <a:ext cx="8643937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vechernii_gorod.jpg"/>
          <p:cNvPicPr>
            <a:picLocks noChangeAspect="1"/>
          </p:cNvPicPr>
          <p:nvPr/>
        </p:nvPicPr>
        <p:blipFill>
          <a:blip r:embed="rId2" cstate="print"/>
          <a:srcRect b="34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ankoboev_Ru_vechernii_gorod.jpg"/>
          <p:cNvPicPr>
            <a:picLocks noChangeAspect="1"/>
          </p:cNvPicPr>
          <p:nvPr/>
        </p:nvPicPr>
        <p:blipFill>
          <a:blip r:embed="rId2" cstate="print"/>
          <a:srcRect b="34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ankoboev_Ru_vechernii_gorod.jpg"/>
          <p:cNvPicPr>
            <a:picLocks noChangeAspect="1"/>
          </p:cNvPicPr>
          <p:nvPr/>
        </p:nvPicPr>
        <p:blipFill>
          <a:blip r:embed="rId2" cstate="print"/>
          <a:srcRect b="34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ankoboev_Ru_osveschennaya_fonaryami_pristan.jpg"/>
          <p:cNvPicPr>
            <a:picLocks noChangeAspect="1"/>
          </p:cNvPicPr>
          <p:nvPr/>
        </p:nvPicPr>
        <p:blipFill>
          <a:blip r:embed="rId3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ankoboev_Ru_osveschennaya_fonaryami_pristan.jpg"/>
          <p:cNvPicPr>
            <a:picLocks noChangeAspect="1"/>
          </p:cNvPicPr>
          <p:nvPr/>
        </p:nvPicPr>
        <p:blipFill>
          <a:blip r:embed="rId3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futuristicheskoe_zdanie_u_pruda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ankoboev_Ru_futuristicheskoe_zdanie_u_pruda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ankoboev_Ru_futuristicheskoe_zdanie_u_pruda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Bankoboev_Ru_nochnaya_illyuminaciya_goroda_neboskrebov.jpg"/>
          <p:cNvPicPr>
            <a:picLocks noChangeAspect="1"/>
          </p:cNvPicPr>
          <p:nvPr/>
        </p:nvPicPr>
        <p:blipFill>
          <a:blip r:embed="rId2" cstate="print"/>
          <a:srcRect b="2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Bankoboev_Ru_vid_na_nochnoi_gorod_i_mosty_cherez_rechnoi_kanal.jpg"/>
          <p:cNvPicPr>
            <a:picLocks noChangeAspect="1"/>
          </p:cNvPicPr>
          <p:nvPr/>
        </p:nvPicPr>
        <p:blipFill>
          <a:blip r:embed="rId3" cstate="print"/>
          <a:srcRect b="35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eiffel_tower_and_the_seine_river_at_night_paris_fran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ankoboev_Ru_eiffel_tower_and_the_seine_river_at_night_paris_fran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nkoboev_Ru_naberezhnaya_vecherom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ankoboev_Ru_naberezhnaya_vecherom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Bankoboev_Ru_naberezhnaya_vecherom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koleso_obozreniya_v_nochnom_gorode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ankoboev_Ru_koleso_obozreniya_v_nochnom_gorode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yarkie_cveta_nochnogo_goroda.jpg"/>
          <p:cNvPicPr>
            <a:picLocks noChangeAspect="1"/>
          </p:cNvPicPr>
          <p:nvPr/>
        </p:nvPicPr>
        <p:blipFill>
          <a:blip r:embed="rId3" cstate="print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ankoboev_Ru_yarkie_cveta_nochnogo_goroda.jpg"/>
          <p:cNvPicPr>
            <a:picLocks noChangeAspect="1"/>
          </p:cNvPicPr>
          <p:nvPr/>
        </p:nvPicPr>
        <p:blipFill>
          <a:blip r:embed="rId3" cstate="print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grand_canal_by_night_venice_italy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ankoboev_Ru_grand_canal_by_night_venice_italy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ankoboev_Ru_grand_canal_by_night_venice_italy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ankoboev_Ru_grand_canal_by_night_venice_italy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Bankoboev_Ru_grand_canal_by_night_venice_italy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Vancouver-can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49808"/>
            </a:avLst>
          </a:prstGeom>
          <a:gradFill flip="none" rotWithShape="1">
            <a:gsLst>
              <a:gs pos="0">
                <a:srgbClr val="CBCBCB"/>
              </a:gs>
              <a:gs pos="13000">
                <a:schemeClr val="bg2">
                  <a:lumMod val="40000"/>
                  <a:lumOff val="60000"/>
                </a:schemeClr>
              </a:gs>
              <a:gs pos="21001">
                <a:schemeClr val="bg2">
                  <a:lumMod val="40000"/>
                  <a:lumOff val="60000"/>
                </a:schemeClr>
              </a:gs>
              <a:gs pos="63000">
                <a:srgbClr val="FFFFFF"/>
              </a:gs>
              <a:gs pos="67000">
                <a:srgbClr val="B2B2B2"/>
              </a:gs>
              <a:gs pos="69000">
                <a:schemeClr val="bg1">
                  <a:lumMod val="95000"/>
                  <a:lumOff val="5000"/>
                </a:schemeClr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Triángulo isósceles"/>
          <p:cNvSpPr/>
          <p:nvPr/>
        </p:nvSpPr>
        <p:spPr>
          <a:xfrm rot="10800000">
            <a:off x="0" y="0"/>
            <a:ext cx="9144000" cy="3500438"/>
          </a:xfrm>
          <a:prstGeom prst="triangle">
            <a:avLst>
              <a:gd name="adj" fmla="val 49808"/>
            </a:avLst>
          </a:prstGeom>
          <a:gradFill flip="none" rotWithShape="1">
            <a:gsLst>
              <a:gs pos="0">
                <a:srgbClr val="CBCBCB"/>
              </a:gs>
              <a:gs pos="13000">
                <a:schemeClr val="bg2">
                  <a:lumMod val="40000"/>
                  <a:lumOff val="60000"/>
                </a:schemeClr>
              </a:gs>
              <a:gs pos="21001">
                <a:schemeClr val="bg2">
                  <a:lumMod val="20000"/>
                  <a:lumOff val="80000"/>
                </a:schemeClr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49812"/>
            </a:avLst>
          </a:prstGeom>
          <a:gradFill flip="none" rotWithShape="1">
            <a:gsLst>
              <a:gs pos="0">
                <a:srgbClr val="CBCBCB"/>
              </a:gs>
              <a:gs pos="13000">
                <a:schemeClr val="bg2">
                  <a:lumMod val="20000"/>
                  <a:lumOff val="80000"/>
                </a:schemeClr>
              </a:gs>
              <a:gs pos="21001">
                <a:schemeClr val="bg2">
                  <a:lumMod val="40000"/>
                  <a:lumOff val="60000"/>
                </a:schemeClr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3429000" y="1143000"/>
            <a:ext cx="6858000" cy="4572000"/>
          </a:xfrm>
          <a:prstGeom prst="triangle">
            <a:avLst/>
          </a:prstGeom>
          <a:gradFill flip="none" rotWithShape="1">
            <a:gsLst>
              <a:gs pos="0">
                <a:srgbClr val="CBCBCB"/>
              </a:gs>
              <a:gs pos="13000">
                <a:schemeClr val="bg2">
                  <a:lumMod val="40000"/>
                  <a:lumOff val="60000"/>
                </a:schemeClr>
              </a:gs>
              <a:gs pos="21001">
                <a:schemeClr val="bg2">
                  <a:lumMod val="20000"/>
                  <a:lumOff val="80000"/>
                </a:schemeClr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3000364" y="1000108"/>
            <a:ext cx="3571900" cy="1158539"/>
          </a:xfrm>
          <a:prstGeom prst="rect">
            <a:avLst/>
          </a:prstGeom>
          <a:noFill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800" b="1" dirty="0" err="1">
                <a:ln w="10541" cmpd="sng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impler3D" pitchFamily="82" charset="0"/>
              </a:rPr>
              <a:t>Sheyla</a:t>
            </a:r>
            <a:endParaRPr lang="es-ES" sz="8800" b="1" dirty="0">
              <a:ln w="10541" cmpd="sng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impler3D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000"/>
                            </p:stCondLst>
                            <p:childTnLst>
                              <p:par>
                                <p:cTn id="54" presetID="18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29  0.011 0.08659  0.028 0.11323  C 0.028 0.11456  0.055 0.15053  0.055 0.1492  C 0.07 0.16918  0.079 0.19715  0.079 0.22646  C 0.079 0.28507  0.044 0.33169  0 0.33302  C -0.044 0.33169  -0.079 0.28507  -0.079 0.22646  C -0.079 0.19715  -0.07 0.16918  -0.055 0.1492  C -0.055 0.15053  -0.028 0.11456  -0.028 0.11323  C -0.011 0.08659  -0.001 0.04529  0 0  Z" pathEditMode="relative" ptsTypes="">
                                      <p:cBhvr>
                                        <p:cTn id="5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24581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2458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458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5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4586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4609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4610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4633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34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24635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heme/theme1.xml><?xml version="1.0" encoding="utf-8"?>
<a:theme xmlns:a="http://schemas.openxmlformats.org/drawingml/2006/main" name="Bellos Lugares del Mundo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Bellos Lugares del Mundo 2</Template>
  <TotalTime>8</TotalTime>
  <Words>64</Words>
  <Application>Microsoft Office PowerPoint</Application>
  <PresentationFormat>Presentación en pantalla (4:3)</PresentationFormat>
  <Paragraphs>31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Bellos Lugares del Mundo 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2012-05-31T22:37:53Z</dcterms:created>
  <dcterms:modified xsi:type="dcterms:W3CDTF">2012-05-31T22:46:06Z</dcterms:modified>
</cp:coreProperties>
</file>