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tags/tag2.xml" ContentType="application/vnd.openxmlformats-officedocument.presentationml.tags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35"/>
  </p:notesMasterIdLst>
  <p:sldIdLst>
    <p:sldId id="257" r:id="rId3"/>
    <p:sldId id="258" r:id="rId4"/>
    <p:sldId id="285" r:id="rId5"/>
    <p:sldId id="261" r:id="rId6"/>
    <p:sldId id="264" r:id="rId7"/>
    <p:sldId id="288" r:id="rId8"/>
    <p:sldId id="265" r:id="rId9"/>
    <p:sldId id="266" r:id="rId10"/>
    <p:sldId id="259" r:id="rId11"/>
    <p:sldId id="272" r:id="rId12"/>
    <p:sldId id="282" r:id="rId13"/>
    <p:sldId id="268" r:id="rId14"/>
    <p:sldId id="269" r:id="rId15"/>
    <p:sldId id="267" r:id="rId16"/>
    <p:sldId id="284" r:id="rId17"/>
    <p:sldId id="283" r:id="rId18"/>
    <p:sldId id="270" r:id="rId19"/>
    <p:sldId id="271" r:id="rId20"/>
    <p:sldId id="273" r:id="rId21"/>
    <p:sldId id="276" r:id="rId22"/>
    <p:sldId id="275" r:id="rId23"/>
    <p:sldId id="279" r:id="rId24"/>
    <p:sldId id="277" r:id="rId25"/>
    <p:sldId id="274" r:id="rId26"/>
    <p:sldId id="278" r:id="rId27"/>
    <p:sldId id="280" r:id="rId28"/>
    <p:sldId id="281" r:id="rId29"/>
    <p:sldId id="286" r:id="rId30"/>
    <p:sldId id="287" r:id="rId31"/>
    <p:sldId id="289" r:id="rId32"/>
    <p:sldId id="291" r:id="rId33"/>
    <p:sldId id="292" r:id="rId34"/>
  </p:sldIdLst>
  <p:sldSz cx="9144000" cy="6858000" type="screen4x3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aLzN/NzZKscx6f4jh+nBlQ" hashData="T/7wjYu/vOL4KTmbLdviQxvcM4c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69" d="100"/>
          <a:sy n="69" d="100"/>
        </p:scale>
        <p:origin x="-630" y="-2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B5F541-AF68-48E4-A7D0-DE321BE5101D}" type="datetimeFigureOut">
              <a:rPr lang="es-CL" smtClean="0"/>
              <a:t>15-08-2012</a:t>
            </a:fld>
            <a:endParaRPr lang="es-CL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L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642B938-6313-4CD3-912B-F7DB9D58D936}" type="slidenum">
              <a:rPr lang="es-CL" smtClean="0"/>
              <a:t>‹Nº›</a:t>
            </a:fld>
            <a:endParaRPr 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C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42B938-6313-4CD3-912B-F7DB9D58D936}" type="slidenum">
              <a:rPr lang="es-CL" smtClean="0"/>
              <a:t>1</a:t>
            </a:fld>
            <a:endParaRPr lang="es-CL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670991-105A-4DE3-8D0A-7EA43DC3E425}" type="datetimeFigureOut">
              <a:rPr lang="es-CL" smtClean="0"/>
              <a:pPr/>
              <a:t>15-08-2012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5A1714-8EE7-4228-BD48-DFB9CAE07F25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  <p:transition advTm="5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670991-105A-4DE3-8D0A-7EA43DC3E425}" type="datetimeFigureOut">
              <a:rPr lang="es-CL" smtClean="0"/>
              <a:pPr/>
              <a:t>15-08-2012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5A1714-8EE7-4228-BD48-DFB9CAE07F25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  <p:transition advTm="5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670991-105A-4DE3-8D0A-7EA43DC3E425}" type="datetimeFigureOut">
              <a:rPr lang="es-CL" smtClean="0"/>
              <a:pPr/>
              <a:t>15-08-2012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5A1714-8EE7-4228-BD48-DFB9CAE07F25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  <p:transition advTm="5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670991-105A-4DE3-8D0A-7EA43DC3E425}" type="datetimeFigureOut">
              <a:rPr lang="es-CL" smtClean="0"/>
              <a:pPr/>
              <a:t>15-08-2012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5A1714-8EE7-4228-BD48-DFB9CAE07F25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  <p:transition advTm="5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670991-105A-4DE3-8D0A-7EA43DC3E425}" type="datetimeFigureOut">
              <a:rPr lang="es-CL" smtClean="0"/>
              <a:pPr/>
              <a:t>15-08-2012</a:t>
            </a:fld>
            <a:endParaRPr lang="es-C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5A1714-8EE7-4228-BD48-DFB9CAE07F25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  <p:transition advTm="5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670991-105A-4DE3-8D0A-7EA43DC3E425}" type="datetimeFigureOut">
              <a:rPr lang="es-CL" smtClean="0"/>
              <a:pPr/>
              <a:t>15-08-2012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5A1714-8EE7-4228-BD48-DFB9CAE07F25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  <p:transition advTm="5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670991-105A-4DE3-8D0A-7EA43DC3E425}" type="datetimeFigureOut">
              <a:rPr lang="es-CL" smtClean="0"/>
              <a:pPr/>
              <a:t>15-08-2012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5A1714-8EE7-4228-BD48-DFB9CAE07F25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  <p:transition advTm="5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670991-105A-4DE3-8D0A-7EA43DC3E425}" type="datetimeFigureOut">
              <a:rPr lang="es-CL" smtClean="0"/>
              <a:pPr/>
              <a:t>15-08-2012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5A1714-8EE7-4228-BD48-DFB9CAE07F25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  <p:transition advTm="5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670991-105A-4DE3-8D0A-7EA43DC3E425}" type="datetimeFigureOut">
              <a:rPr lang="es-CL" smtClean="0"/>
              <a:pPr/>
              <a:t>15-08-2012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5A1714-8EE7-4228-BD48-DFB9CAE07F25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  <p:transition advTm="5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670991-105A-4DE3-8D0A-7EA43DC3E425}" type="datetimeFigureOut">
              <a:rPr lang="es-CL" smtClean="0"/>
              <a:pPr/>
              <a:t>15-08-2012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5A1714-8EE7-4228-BD48-DFB9CAE07F25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  <p:transition advTm="5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670991-105A-4DE3-8D0A-7EA43DC3E425}" type="datetimeFigureOut">
              <a:rPr lang="es-CL" smtClean="0"/>
              <a:pPr/>
              <a:t>15-08-2012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5A1714-8EE7-4228-BD48-DFB9CAE07F25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  <p:transition advTm="5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6D3D862-D667-4CE9-86C0-5A627924945A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670991-105A-4DE3-8D0A-7EA43DC3E425}" type="datetimeFigureOut">
              <a:rPr lang="es-CL" smtClean="0"/>
              <a:pPr/>
              <a:t>15-08-2012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5A1714-8EE7-4228-BD48-DFB9CAE07F25}" type="slidenum">
              <a:rPr lang="es-CL" smtClean="0"/>
              <a:pPr/>
              <a:t>‹Nº›</a:t>
            </a:fld>
            <a:endParaRPr lang="es-CL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5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379DA6E3-CFB5-45BE-96BD-69B62DD6030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gif"/><Relationship Id="rId5" Type="http://schemas.openxmlformats.org/officeDocument/2006/relationships/image" Target="../media/image2.gif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fechas-especiales-13/" TargetMode="External"/><Relationship Id="rId13" Type="http://schemas.openxmlformats.org/officeDocument/2006/relationships/hyperlink" Target="http://www.mispps.com/politica/" TargetMode="External"/><Relationship Id="rId18" Type="http://schemas.openxmlformats.org/officeDocument/2006/relationships/hyperlink" Target="http://www.mispps.com/dedicatorias-41/" TargetMode="External"/><Relationship Id="rId26" Type="http://schemas.openxmlformats.org/officeDocument/2006/relationships/hyperlink" Target="http://www.mispps.com/reflexion/" TargetMode="External"/><Relationship Id="rId3" Type="http://schemas.openxmlformats.org/officeDocument/2006/relationships/image" Target="../media/image43.png"/><Relationship Id="rId21" Type="http://schemas.openxmlformats.org/officeDocument/2006/relationships/hyperlink" Target="http://www.mispps.com/graciosos/" TargetMode="External"/><Relationship Id="rId7" Type="http://schemas.openxmlformats.org/officeDocument/2006/relationships/hyperlink" Target="http://www.mispps.com/eroticos-12/" TargetMode="External"/><Relationship Id="rId12" Type="http://schemas.openxmlformats.org/officeDocument/2006/relationships/hyperlink" Target="http://www.mispps.com/naturaleza-ciencias/" TargetMode="External"/><Relationship Id="rId17" Type="http://schemas.openxmlformats.org/officeDocument/2006/relationships/hyperlink" Target="http://www.mispps.com/religiosos/" TargetMode="External"/><Relationship Id="rId25" Type="http://schemas.openxmlformats.org/officeDocument/2006/relationships/hyperlink" Target="http://www.mispps.com/politica-35/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romanticos-17/" TargetMode="External"/><Relationship Id="rId20" Type="http://schemas.openxmlformats.org/officeDocument/2006/relationships/hyperlink" Target="http://www.mispps.com/fechas-especiales/" TargetMode="External"/><Relationship Id="rId29" Type="http://schemas.openxmlformats.org/officeDocument/2006/relationships/hyperlink" Target="http://www.mispps.com/religiosos-31/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dedicatorias/" TargetMode="External"/><Relationship Id="rId11" Type="http://schemas.openxmlformats.org/officeDocument/2006/relationships/hyperlink" Target="http://www.mispps.com/lugares-19/" TargetMode="External"/><Relationship Id="rId24" Type="http://schemas.openxmlformats.org/officeDocument/2006/relationships/hyperlink" Target="http://www.mispps.com/naturaleza-ciencias-29/" TargetMode="External"/><Relationship Id="rId5" Type="http://schemas.openxmlformats.org/officeDocument/2006/relationships/image" Target="../media/image44.png"/><Relationship Id="rId15" Type="http://schemas.openxmlformats.org/officeDocument/2006/relationships/hyperlink" Target="http://www.mispps.com/salud/" TargetMode="External"/><Relationship Id="rId23" Type="http://schemas.openxmlformats.org/officeDocument/2006/relationships/hyperlink" Target="http://www.mispps.com/lugares/" TargetMode="External"/><Relationship Id="rId28" Type="http://schemas.openxmlformats.org/officeDocument/2006/relationships/hyperlink" Target="http://www.mispps.com/romanticos/" TargetMode="External"/><Relationship Id="rId10" Type="http://schemas.openxmlformats.org/officeDocument/2006/relationships/hyperlink" Target="http://www.mispps.com/historia-arte/" TargetMode="External"/><Relationship Id="rId19" Type="http://schemas.openxmlformats.org/officeDocument/2006/relationships/hyperlink" Target="http://www.mispps.com/eroticos/" TargetMode="External"/><Relationship Id="rId31" Type="http://schemas.openxmlformats.org/officeDocument/2006/relationships/image" Target="../media/image45.jpeg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graciosos-14/" TargetMode="External"/><Relationship Id="rId14" Type="http://schemas.openxmlformats.org/officeDocument/2006/relationships/hyperlink" Target="http://www.mispps.com/reflexion-16/" TargetMode="External"/><Relationship Id="rId22" Type="http://schemas.openxmlformats.org/officeDocument/2006/relationships/hyperlink" Target="http://www.mispps.com/historia-arte-39/" TargetMode="External"/><Relationship Id="rId27" Type="http://schemas.openxmlformats.org/officeDocument/2006/relationships/hyperlink" Target="http://www.mispps.com/salud-26/" TargetMode="External"/><Relationship Id="rId30" Type="http://schemas.openxmlformats.org/officeDocument/2006/relationships/hyperlink" Target="http://www.mispps.com/registe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12 Imagen" descr="lobo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Forma libre"/>
          <p:cNvSpPr/>
          <p:nvPr/>
        </p:nvSpPr>
        <p:spPr>
          <a:xfrm>
            <a:off x="0" y="0"/>
            <a:ext cx="2500298" cy="6858000"/>
          </a:xfrm>
          <a:custGeom>
            <a:avLst/>
            <a:gdLst>
              <a:gd name="connsiteX0" fmla="*/ 0 w 1643042"/>
              <a:gd name="connsiteY0" fmla="*/ 6858000 h 6858000"/>
              <a:gd name="connsiteX1" fmla="*/ 0 w 1643042"/>
              <a:gd name="connsiteY1" fmla="*/ 0 h 6858000"/>
              <a:gd name="connsiteX2" fmla="*/ 1643042 w 1643042"/>
              <a:gd name="connsiteY2" fmla="*/ 6858000 h 6858000"/>
              <a:gd name="connsiteX3" fmla="*/ 0 w 1643042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643042" h="6858000">
                <a:moveTo>
                  <a:pt x="0" y="6858000"/>
                </a:moveTo>
                <a:lnTo>
                  <a:pt x="0" y="0"/>
                </a:lnTo>
                <a:lnTo>
                  <a:pt x="1643042" y="6858000"/>
                </a:lnTo>
                <a:lnTo>
                  <a:pt x="0" y="6858000"/>
                </a:lnTo>
                <a:close/>
              </a:path>
            </a:pathLst>
          </a:custGeom>
          <a:gradFill flip="none" rotWithShape="1">
            <a:gsLst>
              <a:gs pos="0">
                <a:schemeClr val="bg2">
                  <a:lumMod val="50000"/>
                  <a:tint val="66000"/>
                  <a:satMod val="160000"/>
                  <a:alpha val="0"/>
                </a:schemeClr>
              </a:gs>
              <a:gs pos="50000">
                <a:schemeClr val="bg2">
                  <a:lumMod val="50000"/>
                  <a:tint val="44500"/>
                  <a:satMod val="160000"/>
                </a:schemeClr>
              </a:gs>
              <a:gs pos="100000">
                <a:schemeClr val="bg2">
                  <a:lumMod val="50000"/>
                  <a:tint val="23500"/>
                  <a:satMod val="160000"/>
                </a:schemeClr>
              </a:gs>
            </a:gsLst>
            <a:lin ang="189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" name="5 Forma libre"/>
          <p:cNvSpPr/>
          <p:nvPr/>
        </p:nvSpPr>
        <p:spPr>
          <a:xfrm>
            <a:off x="0" y="0"/>
            <a:ext cx="4643406" cy="6858000"/>
          </a:xfrm>
          <a:custGeom>
            <a:avLst/>
            <a:gdLst>
              <a:gd name="connsiteX0" fmla="*/ 0 w 1643042"/>
              <a:gd name="connsiteY0" fmla="*/ 6858000 h 6858000"/>
              <a:gd name="connsiteX1" fmla="*/ 0 w 1643042"/>
              <a:gd name="connsiteY1" fmla="*/ 0 h 6858000"/>
              <a:gd name="connsiteX2" fmla="*/ 1643042 w 1643042"/>
              <a:gd name="connsiteY2" fmla="*/ 6858000 h 6858000"/>
              <a:gd name="connsiteX3" fmla="*/ 0 w 1643042"/>
              <a:gd name="connsiteY3" fmla="*/ 6858000 h 6858000"/>
              <a:gd name="connsiteX0" fmla="*/ 1714480 w 3357522"/>
              <a:gd name="connsiteY0" fmla="*/ 6858000 h 6858000"/>
              <a:gd name="connsiteX1" fmla="*/ 0 w 3357522"/>
              <a:gd name="connsiteY1" fmla="*/ 0 h 6858000"/>
              <a:gd name="connsiteX2" fmla="*/ 3357522 w 3357522"/>
              <a:gd name="connsiteY2" fmla="*/ 6858000 h 6858000"/>
              <a:gd name="connsiteX3" fmla="*/ 1714480 w 3357522"/>
              <a:gd name="connsiteY3" fmla="*/ 6858000 h 6858000"/>
              <a:gd name="connsiteX0" fmla="*/ 1714480 w 3357522"/>
              <a:gd name="connsiteY0" fmla="*/ 6858000 h 6858000"/>
              <a:gd name="connsiteX1" fmla="*/ 0 w 3357522"/>
              <a:gd name="connsiteY1" fmla="*/ 0 h 6858000"/>
              <a:gd name="connsiteX2" fmla="*/ 3357522 w 3357522"/>
              <a:gd name="connsiteY2" fmla="*/ 6858000 h 6858000"/>
              <a:gd name="connsiteX3" fmla="*/ 1714480 w 3357522"/>
              <a:gd name="connsiteY3" fmla="*/ 6858000 h 6858000"/>
              <a:gd name="connsiteX0" fmla="*/ 1714480 w 3752528"/>
              <a:gd name="connsiteY0" fmla="*/ 6858000 h 6858000"/>
              <a:gd name="connsiteX1" fmla="*/ 0 w 3752528"/>
              <a:gd name="connsiteY1" fmla="*/ 0 h 6858000"/>
              <a:gd name="connsiteX2" fmla="*/ 3752528 w 3752528"/>
              <a:gd name="connsiteY2" fmla="*/ 6858000 h 6858000"/>
              <a:gd name="connsiteX3" fmla="*/ 1714480 w 3752528"/>
              <a:gd name="connsiteY3" fmla="*/ 6858000 h 6858000"/>
              <a:gd name="connsiteX0" fmla="*/ 2241125 w 4279173"/>
              <a:gd name="connsiteY0" fmla="*/ 6858000 h 6858000"/>
              <a:gd name="connsiteX1" fmla="*/ 0 w 4279173"/>
              <a:gd name="connsiteY1" fmla="*/ 0 h 6858000"/>
              <a:gd name="connsiteX2" fmla="*/ 4279173 w 4279173"/>
              <a:gd name="connsiteY2" fmla="*/ 6858000 h 6858000"/>
              <a:gd name="connsiteX3" fmla="*/ 2241125 w 4279173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279173" h="6858000">
                <a:moveTo>
                  <a:pt x="2241125" y="6858000"/>
                </a:moveTo>
                <a:lnTo>
                  <a:pt x="0" y="0"/>
                </a:lnTo>
                <a:lnTo>
                  <a:pt x="4279173" y="6858000"/>
                </a:lnTo>
                <a:lnTo>
                  <a:pt x="2241125" y="6858000"/>
                </a:lnTo>
                <a:close/>
              </a:path>
            </a:pathLst>
          </a:custGeom>
          <a:gradFill flip="none" rotWithShape="1">
            <a:gsLst>
              <a:gs pos="0">
                <a:schemeClr val="bg2">
                  <a:lumMod val="60000"/>
                  <a:lumOff val="40000"/>
                  <a:shade val="30000"/>
                  <a:satMod val="115000"/>
                  <a:alpha val="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89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7" name="6 Forma libre"/>
          <p:cNvSpPr/>
          <p:nvPr/>
        </p:nvSpPr>
        <p:spPr>
          <a:xfrm>
            <a:off x="0" y="0"/>
            <a:ext cx="6786578" cy="6858000"/>
          </a:xfrm>
          <a:custGeom>
            <a:avLst/>
            <a:gdLst>
              <a:gd name="connsiteX0" fmla="*/ 0 w 1643042"/>
              <a:gd name="connsiteY0" fmla="*/ 6858000 h 6858000"/>
              <a:gd name="connsiteX1" fmla="*/ 0 w 1643042"/>
              <a:gd name="connsiteY1" fmla="*/ 0 h 6858000"/>
              <a:gd name="connsiteX2" fmla="*/ 1643042 w 1643042"/>
              <a:gd name="connsiteY2" fmla="*/ 6858000 h 6858000"/>
              <a:gd name="connsiteX3" fmla="*/ 0 w 1643042"/>
              <a:gd name="connsiteY3" fmla="*/ 6858000 h 6858000"/>
              <a:gd name="connsiteX0" fmla="*/ 4000496 w 5643538"/>
              <a:gd name="connsiteY0" fmla="*/ 6858000 h 6858000"/>
              <a:gd name="connsiteX1" fmla="*/ 0 w 5643538"/>
              <a:gd name="connsiteY1" fmla="*/ 0 h 6858000"/>
              <a:gd name="connsiteX2" fmla="*/ 5643538 w 5643538"/>
              <a:gd name="connsiteY2" fmla="*/ 6858000 h 6858000"/>
              <a:gd name="connsiteX3" fmla="*/ 4000496 w 5643538"/>
              <a:gd name="connsiteY3" fmla="*/ 6858000 h 6858000"/>
              <a:gd name="connsiteX0" fmla="*/ 4000496 w 6357950"/>
              <a:gd name="connsiteY0" fmla="*/ 6858000 h 6858000"/>
              <a:gd name="connsiteX1" fmla="*/ 0 w 6357950"/>
              <a:gd name="connsiteY1" fmla="*/ 0 h 6858000"/>
              <a:gd name="connsiteX2" fmla="*/ 6357950 w 6357950"/>
              <a:gd name="connsiteY2" fmla="*/ 6858000 h 6858000"/>
              <a:gd name="connsiteX3" fmla="*/ 4000496 w 6357950"/>
              <a:gd name="connsiteY3" fmla="*/ 6858000 h 6858000"/>
              <a:gd name="connsiteX0" fmla="*/ 4429092 w 6786546"/>
              <a:gd name="connsiteY0" fmla="*/ 6858000 h 6858000"/>
              <a:gd name="connsiteX1" fmla="*/ 0 w 6786546"/>
              <a:gd name="connsiteY1" fmla="*/ 0 h 6858000"/>
              <a:gd name="connsiteX2" fmla="*/ 6786546 w 6786546"/>
              <a:gd name="connsiteY2" fmla="*/ 6858000 h 6858000"/>
              <a:gd name="connsiteX3" fmla="*/ 4429092 w 6786546"/>
              <a:gd name="connsiteY3" fmla="*/ 6858000 h 6858000"/>
              <a:gd name="connsiteX0" fmla="*/ 4714812 w 7072266"/>
              <a:gd name="connsiteY0" fmla="*/ 6858000 h 6858000"/>
              <a:gd name="connsiteX1" fmla="*/ 0 w 7072266"/>
              <a:gd name="connsiteY1" fmla="*/ 0 h 6858000"/>
              <a:gd name="connsiteX2" fmla="*/ 7072266 w 7072266"/>
              <a:gd name="connsiteY2" fmla="*/ 6858000 h 6858000"/>
              <a:gd name="connsiteX3" fmla="*/ 4714812 w 7072266"/>
              <a:gd name="connsiteY3" fmla="*/ 6858000 h 6858000"/>
              <a:gd name="connsiteX0" fmla="*/ 4643438 w 7072266"/>
              <a:gd name="connsiteY0" fmla="*/ 6858000 h 6858000"/>
              <a:gd name="connsiteX1" fmla="*/ 0 w 7072266"/>
              <a:gd name="connsiteY1" fmla="*/ 0 h 6858000"/>
              <a:gd name="connsiteX2" fmla="*/ 7072266 w 7072266"/>
              <a:gd name="connsiteY2" fmla="*/ 6858000 h 6858000"/>
              <a:gd name="connsiteX3" fmla="*/ 4643438 w 7072266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072266" h="6858000">
                <a:moveTo>
                  <a:pt x="4643438" y="6858000"/>
                </a:moveTo>
                <a:lnTo>
                  <a:pt x="0" y="0"/>
                </a:lnTo>
                <a:lnTo>
                  <a:pt x="7072266" y="6858000"/>
                </a:lnTo>
                <a:lnTo>
                  <a:pt x="4643438" y="6858000"/>
                </a:lnTo>
                <a:close/>
              </a:path>
            </a:pathLst>
          </a:custGeom>
          <a:gradFill flip="none" rotWithShape="1">
            <a:gsLst>
              <a:gs pos="0">
                <a:schemeClr val="tx1">
                  <a:lumMod val="75000"/>
                  <a:shade val="30000"/>
                  <a:satMod val="115000"/>
                  <a:alpha val="0"/>
                </a:schemeClr>
              </a:gs>
              <a:gs pos="50000">
                <a:schemeClr val="tx1">
                  <a:lumMod val="75000"/>
                  <a:shade val="67500"/>
                  <a:satMod val="115000"/>
                </a:schemeClr>
              </a:gs>
              <a:gs pos="100000">
                <a:schemeClr val="tx1">
                  <a:lumMod val="75000"/>
                  <a:shade val="100000"/>
                  <a:satMod val="115000"/>
                </a:schemeClr>
              </a:gs>
            </a:gsLst>
            <a:lin ang="189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8" name="7 Forma libre"/>
          <p:cNvSpPr/>
          <p:nvPr/>
        </p:nvSpPr>
        <p:spPr>
          <a:xfrm>
            <a:off x="0" y="0"/>
            <a:ext cx="9144000" cy="6858000"/>
          </a:xfrm>
          <a:custGeom>
            <a:avLst/>
            <a:gdLst>
              <a:gd name="connsiteX0" fmla="*/ 0 w 1643042"/>
              <a:gd name="connsiteY0" fmla="*/ 6858000 h 6858000"/>
              <a:gd name="connsiteX1" fmla="*/ 0 w 1643042"/>
              <a:gd name="connsiteY1" fmla="*/ 0 h 6858000"/>
              <a:gd name="connsiteX2" fmla="*/ 1643042 w 1643042"/>
              <a:gd name="connsiteY2" fmla="*/ 6858000 h 6858000"/>
              <a:gd name="connsiteX3" fmla="*/ 0 w 1643042"/>
              <a:gd name="connsiteY3" fmla="*/ 6858000 h 6858000"/>
              <a:gd name="connsiteX0" fmla="*/ 7500958 w 9144000"/>
              <a:gd name="connsiteY0" fmla="*/ 6858000 h 6858000"/>
              <a:gd name="connsiteX1" fmla="*/ 0 w 9144000"/>
              <a:gd name="connsiteY1" fmla="*/ 0 h 6858000"/>
              <a:gd name="connsiteX2" fmla="*/ 9144000 w 9144000"/>
              <a:gd name="connsiteY2" fmla="*/ 6858000 h 6858000"/>
              <a:gd name="connsiteX3" fmla="*/ 7500958 w 9144000"/>
              <a:gd name="connsiteY3" fmla="*/ 6858000 h 6858000"/>
              <a:gd name="connsiteX0" fmla="*/ 7072330 w 9144000"/>
              <a:gd name="connsiteY0" fmla="*/ 6858000 h 6858000"/>
              <a:gd name="connsiteX1" fmla="*/ 0 w 9144000"/>
              <a:gd name="connsiteY1" fmla="*/ 0 h 6858000"/>
              <a:gd name="connsiteX2" fmla="*/ 9144000 w 9144000"/>
              <a:gd name="connsiteY2" fmla="*/ 6858000 h 6858000"/>
              <a:gd name="connsiteX3" fmla="*/ 7072330 w 9144000"/>
              <a:gd name="connsiteY3" fmla="*/ 6858000 h 6858000"/>
              <a:gd name="connsiteX0" fmla="*/ 6786578 w 9144000"/>
              <a:gd name="connsiteY0" fmla="*/ 6858000 h 6858000"/>
              <a:gd name="connsiteX1" fmla="*/ 0 w 9144000"/>
              <a:gd name="connsiteY1" fmla="*/ 0 h 6858000"/>
              <a:gd name="connsiteX2" fmla="*/ 9144000 w 9144000"/>
              <a:gd name="connsiteY2" fmla="*/ 6858000 h 6858000"/>
              <a:gd name="connsiteX3" fmla="*/ 6786578 w 9144000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144000" h="6858000">
                <a:moveTo>
                  <a:pt x="6786578" y="6858000"/>
                </a:moveTo>
                <a:lnTo>
                  <a:pt x="0" y="0"/>
                </a:lnTo>
                <a:lnTo>
                  <a:pt x="9144000" y="6858000"/>
                </a:lnTo>
                <a:lnTo>
                  <a:pt x="6786578" y="6858000"/>
                </a:lnTo>
                <a:close/>
              </a:path>
            </a:pathLst>
          </a:custGeom>
          <a:gradFill flip="none" rotWithShape="1">
            <a:gsLst>
              <a:gs pos="0">
                <a:schemeClr val="bg2">
                  <a:lumMod val="40000"/>
                  <a:lumOff val="60000"/>
                  <a:shade val="30000"/>
                  <a:satMod val="115000"/>
                  <a:alpha val="0"/>
                </a:schemeClr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lin ang="189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9" name="8 Forma libre"/>
          <p:cNvSpPr/>
          <p:nvPr/>
        </p:nvSpPr>
        <p:spPr>
          <a:xfrm>
            <a:off x="0" y="0"/>
            <a:ext cx="9144000" cy="6858000"/>
          </a:xfrm>
          <a:custGeom>
            <a:avLst/>
            <a:gdLst>
              <a:gd name="connsiteX0" fmla="*/ 0 w 1643042"/>
              <a:gd name="connsiteY0" fmla="*/ 6858000 h 6858000"/>
              <a:gd name="connsiteX1" fmla="*/ 0 w 1643042"/>
              <a:gd name="connsiteY1" fmla="*/ 0 h 6858000"/>
              <a:gd name="connsiteX2" fmla="*/ 1643042 w 1643042"/>
              <a:gd name="connsiteY2" fmla="*/ 6858000 h 6858000"/>
              <a:gd name="connsiteX3" fmla="*/ 0 w 1643042"/>
              <a:gd name="connsiteY3" fmla="*/ 6858000 h 6858000"/>
              <a:gd name="connsiteX0" fmla="*/ 7500958 w 9144000"/>
              <a:gd name="connsiteY0" fmla="*/ 5572092 h 5572092"/>
              <a:gd name="connsiteX1" fmla="*/ 0 w 9144000"/>
              <a:gd name="connsiteY1" fmla="*/ 0 h 5572092"/>
              <a:gd name="connsiteX2" fmla="*/ 9144000 w 9144000"/>
              <a:gd name="connsiteY2" fmla="*/ 5572092 h 5572092"/>
              <a:gd name="connsiteX3" fmla="*/ 7500958 w 9144000"/>
              <a:gd name="connsiteY3" fmla="*/ 5572092 h 5572092"/>
              <a:gd name="connsiteX0" fmla="*/ 9144000 w 9144000"/>
              <a:gd name="connsiteY0" fmla="*/ 6858000 h 6858000"/>
              <a:gd name="connsiteX1" fmla="*/ 0 w 9144000"/>
              <a:gd name="connsiteY1" fmla="*/ 0 h 6858000"/>
              <a:gd name="connsiteX2" fmla="*/ 9144000 w 9144000"/>
              <a:gd name="connsiteY2" fmla="*/ 5572092 h 6858000"/>
              <a:gd name="connsiteX3" fmla="*/ 9144000 w 9144000"/>
              <a:gd name="connsiteY3" fmla="*/ 6858000 h 6858000"/>
              <a:gd name="connsiteX0" fmla="*/ 9144000 w 9144000"/>
              <a:gd name="connsiteY0" fmla="*/ 6858000 h 6858000"/>
              <a:gd name="connsiteX1" fmla="*/ 0 w 9144000"/>
              <a:gd name="connsiteY1" fmla="*/ 0 h 6858000"/>
              <a:gd name="connsiteX2" fmla="*/ 9144000 w 9144000"/>
              <a:gd name="connsiteY2" fmla="*/ 4929198 h 6858000"/>
              <a:gd name="connsiteX3" fmla="*/ 9144000 w 9144000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144000" h="6858000">
                <a:moveTo>
                  <a:pt x="9144000" y="6858000"/>
                </a:moveTo>
                <a:lnTo>
                  <a:pt x="0" y="0"/>
                </a:lnTo>
                <a:lnTo>
                  <a:pt x="9144000" y="4929198"/>
                </a:lnTo>
                <a:lnTo>
                  <a:pt x="9144000" y="6858000"/>
                </a:lnTo>
                <a:close/>
              </a:path>
            </a:pathLst>
          </a:custGeom>
          <a:gradFill flip="none" rotWithShape="1">
            <a:gsLst>
              <a:gs pos="0">
                <a:schemeClr val="bg2">
                  <a:lumMod val="40000"/>
                  <a:lumOff val="60000"/>
                  <a:shade val="30000"/>
                  <a:satMod val="115000"/>
                  <a:alpha val="0"/>
                </a:schemeClr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0" name="9 Forma libre"/>
          <p:cNvSpPr/>
          <p:nvPr/>
        </p:nvSpPr>
        <p:spPr>
          <a:xfrm>
            <a:off x="0" y="0"/>
            <a:ext cx="9144000" cy="5000636"/>
          </a:xfrm>
          <a:custGeom>
            <a:avLst/>
            <a:gdLst>
              <a:gd name="connsiteX0" fmla="*/ 0 w 1643042"/>
              <a:gd name="connsiteY0" fmla="*/ 6858000 h 6858000"/>
              <a:gd name="connsiteX1" fmla="*/ 0 w 1643042"/>
              <a:gd name="connsiteY1" fmla="*/ 0 h 6858000"/>
              <a:gd name="connsiteX2" fmla="*/ 1643042 w 1643042"/>
              <a:gd name="connsiteY2" fmla="*/ 6858000 h 6858000"/>
              <a:gd name="connsiteX3" fmla="*/ 0 w 1643042"/>
              <a:gd name="connsiteY3" fmla="*/ 6858000 h 6858000"/>
              <a:gd name="connsiteX0" fmla="*/ 7500958 w 9144000"/>
              <a:gd name="connsiteY0" fmla="*/ 4071894 h 4071894"/>
              <a:gd name="connsiteX1" fmla="*/ 0 w 9144000"/>
              <a:gd name="connsiteY1" fmla="*/ 0 h 4071894"/>
              <a:gd name="connsiteX2" fmla="*/ 9144000 w 9144000"/>
              <a:gd name="connsiteY2" fmla="*/ 4071894 h 4071894"/>
              <a:gd name="connsiteX3" fmla="*/ 7500958 w 9144000"/>
              <a:gd name="connsiteY3" fmla="*/ 4071894 h 4071894"/>
              <a:gd name="connsiteX0" fmla="*/ 9144000 w 9144000"/>
              <a:gd name="connsiteY0" fmla="*/ 5000636 h 5000636"/>
              <a:gd name="connsiteX1" fmla="*/ 0 w 9144000"/>
              <a:gd name="connsiteY1" fmla="*/ 0 h 5000636"/>
              <a:gd name="connsiteX2" fmla="*/ 9144000 w 9144000"/>
              <a:gd name="connsiteY2" fmla="*/ 4071894 h 5000636"/>
              <a:gd name="connsiteX3" fmla="*/ 9144000 w 9144000"/>
              <a:gd name="connsiteY3" fmla="*/ 5000636 h 5000636"/>
              <a:gd name="connsiteX0" fmla="*/ 9144000 w 9144000"/>
              <a:gd name="connsiteY0" fmla="*/ 5000636 h 5000636"/>
              <a:gd name="connsiteX1" fmla="*/ 0 w 9144000"/>
              <a:gd name="connsiteY1" fmla="*/ 0 h 5000636"/>
              <a:gd name="connsiteX2" fmla="*/ 9144000 w 9144000"/>
              <a:gd name="connsiteY2" fmla="*/ 3286124 h 5000636"/>
              <a:gd name="connsiteX3" fmla="*/ 9144000 w 9144000"/>
              <a:gd name="connsiteY3" fmla="*/ 5000636 h 50006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144000" h="5000636">
                <a:moveTo>
                  <a:pt x="9144000" y="5000636"/>
                </a:moveTo>
                <a:lnTo>
                  <a:pt x="0" y="0"/>
                </a:lnTo>
                <a:lnTo>
                  <a:pt x="9144000" y="3286124"/>
                </a:lnTo>
                <a:lnTo>
                  <a:pt x="9144000" y="5000636"/>
                </a:lnTo>
                <a:close/>
              </a:path>
            </a:pathLst>
          </a:custGeom>
          <a:gradFill flip="none" rotWithShape="1">
            <a:gsLst>
              <a:gs pos="0">
                <a:schemeClr val="tx1">
                  <a:lumMod val="75000"/>
                  <a:shade val="30000"/>
                  <a:satMod val="115000"/>
                  <a:alpha val="3000"/>
                </a:schemeClr>
              </a:gs>
              <a:gs pos="50000">
                <a:schemeClr val="tx1">
                  <a:lumMod val="75000"/>
                  <a:shade val="67500"/>
                  <a:satMod val="115000"/>
                </a:schemeClr>
              </a:gs>
              <a:gs pos="100000">
                <a:schemeClr val="tx1">
                  <a:lumMod val="75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1" name="10 Forma libre"/>
          <p:cNvSpPr/>
          <p:nvPr/>
        </p:nvSpPr>
        <p:spPr>
          <a:xfrm>
            <a:off x="0" y="0"/>
            <a:ext cx="9144000" cy="3286124"/>
          </a:xfrm>
          <a:custGeom>
            <a:avLst/>
            <a:gdLst>
              <a:gd name="connsiteX0" fmla="*/ 0 w 1643042"/>
              <a:gd name="connsiteY0" fmla="*/ 6858000 h 6858000"/>
              <a:gd name="connsiteX1" fmla="*/ 0 w 1643042"/>
              <a:gd name="connsiteY1" fmla="*/ 0 h 6858000"/>
              <a:gd name="connsiteX2" fmla="*/ 1643042 w 1643042"/>
              <a:gd name="connsiteY2" fmla="*/ 6858000 h 6858000"/>
              <a:gd name="connsiteX3" fmla="*/ 0 w 1643042"/>
              <a:gd name="connsiteY3" fmla="*/ 6858000 h 6858000"/>
              <a:gd name="connsiteX0" fmla="*/ 7500958 w 9144000"/>
              <a:gd name="connsiteY0" fmla="*/ 3429000 h 3429000"/>
              <a:gd name="connsiteX1" fmla="*/ 0 w 9144000"/>
              <a:gd name="connsiteY1" fmla="*/ 0 h 3429000"/>
              <a:gd name="connsiteX2" fmla="*/ 9144000 w 9144000"/>
              <a:gd name="connsiteY2" fmla="*/ 3429000 h 3429000"/>
              <a:gd name="connsiteX3" fmla="*/ 7500958 w 9144000"/>
              <a:gd name="connsiteY3" fmla="*/ 3429000 h 3429000"/>
              <a:gd name="connsiteX0" fmla="*/ 7500958 w 9144000"/>
              <a:gd name="connsiteY0" fmla="*/ 3429000 h 3429000"/>
              <a:gd name="connsiteX1" fmla="*/ 0 w 9144000"/>
              <a:gd name="connsiteY1" fmla="*/ 0 h 3429000"/>
              <a:gd name="connsiteX2" fmla="*/ 9144000 w 9144000"/>
              <a:gd name="connsiteY2" fmla="*/ 1714488 h 3429000"/>
              <a:gd name="connsiteX3" fmla="*/ 7500958 w 9144000"/>
              <a:gd name="connsiteY3" fmla="*/ 3429000 h 3429000"/>
              <a:gd name="connsiteX0" fmla="*/ 9144000 w 9144000"/>
              <a:gd name="connsiteY0" fmla="*/ 3286124 h 3286124"/>
              <a:gd name="connsiteX1" fmla="*/ 0 w 9144000"/>
              <a:gd name="connsiteY1" fmla="*/ 0 h 3286124"/>
              <a:gd name="connsiteX2" fmla="*/ 9144000 w 9144000"/>
              <a:gd name="connsiteY2" fmla="*/ 1714488 h 3286124"/>
              <a:gd name="connsiteX3" fmla="*/ 9144000 w 9144000"/>
              <a:gd name="connsiteY3" fmla="*/ 3286124 h 32861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144000" h="3286124">
                <a:moveTo>
                  <a:pt x="9144000" y="3286124"/>
                </a:moveTo>
                <a:lnTo>
                  <a:pt x="0" y="0"/>
                </a:lnTo>
                <a:lnTo>
                  <a:pt x="9144000" y="1714488"/>
                </a:lnTo>
                <a:lnTo>
                  <a:pt x="9144000" y="3286124"/>
                </a:lnTo>
                <a:close/>
              </a:path>
            </a:pathLst>
          </a:custGeom>
          <a:gradFill flip="none" rotWithShape="1">
            <a:gsLst>
              <a:gs pos="0">
                <a:schemeClr val="bg2">
                  <a:lumMod val="60000"/>
                  <a:lumOff val="40000"/>
                  <a:shade val="30000"/>
                  <a:satMod val="115000"/>
                  <a:alpha val="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2" name="11 Forma libre"/>
          <p:cNvSpPr/>
          <p:nvPr/>
        </p:nvSpPr>
        <p:spPr>
          <a:xfrm>
            <a:off x="0" y="0"/>
            <a:ext cx="9144000" cy="1785926"/>
          </a:xfrm>
          <a:custGeom>
            <a:avLst/>
            <a:gdLst>
              <a:gd name="connsiteX0" fmla="*/ 0 w 1643042"/>
              <a:gd name="connsiteY0" fmla="*/ 6858000 h 6858000"/>
              <a:gd name="connsiteX1" fmla="*/ 0 w 1643042"/>
              <a:gd name="connsiteY1" fmla="*/ 0 h 6858000"/>
              <a:gd name="connsiteX2" fmla="*/ 1643042 w 1643042"/>
              <a:gd name="connsiteY2" fmla="*/ 6858000 h 6858000"/>
              <a:gd name="connsiteX3" fmla="*/ 0 w 1643042"/>
              <a:gd name="connsiteY3" fmla="*/ 6858000 h 6858000"/>
              <a:gd name="connsiteX0" fmla="*/ 4429156 w 6072198"/>
              <a:gd name="connsiteY0" fmla="*/ 5786430 h 5786430"/>
              <a:gd name="connsiteX1" fmla="*/ 0 w 6072198"/>
              <a:gd name="connsiteY1" fmla="*/ 0 h 5786430"/>
              <a:gd name="connsiteX2" fmla="*/ 6072198 w 6072198"/>
              <a:gd name="connsiteY2" fmla="*/ 5786430 h 5786430"/>
              <a:gd name="connsiteX3" fmla="*/ 4429156 w 6072198"/>
              <a:gd name="connsiteY3" fmla="*/ 5786430 h 5786430"/>
              <a:gd name="connsiteX0" fmla="*/ 4429156 w 8143900"/>
              <a:gd name="connsiteY0" fmla="*/ 5786430 h 5786430"/>
              <a:gd name="connsiteX1" fmla="*/ 0 w 8143900"/>
              <a:gd name="connsiteY1" fmla="*/ 0 h 5786430"/>
              <a:gd name="connsiteX2" fmla="*/ 8143900 w 8143900"/>
              <a:gd name="connsiteY2" fmla="*/ 357214 h 5786430"/>
              <a:gd name="connsiteX3" fmla="*/ 4429156 w 8143900"/>
              <a:gd name="connsiteY3" fmla="*/ 5786430 h 5786430"/>
              <a:gd name="connsiteX0" fmla="*/ 8143900 w 8143900"/>
              <a:gd name="connsiteY0" fmla="*/ 2143140 h 2143140"/>
              <a:gd name="connsiteX1" fmla="*/ 0 w 8143900"/>
              <a:gd name="connsiteY1" fmla="*/ 0 h 2143140"/>
              <a:gd name="connsiteX2" fmla="*/ 8143900 w 8143900"/>
              <a:gd name="connsiteY2" fmla="*/ 357214 h 2143140"/>
              <a:gd name="connsiteX3" fmla="*/ 8143900 w 8143900"/>
              <a:gd name="connsiteY3" fmla="*/ 2143140 h 2143140"/>
              <a:gd name="connsiteX0" fmla="*/ 9144000 w 9144000"/>
              <a:gd name="connsiteY0" fmla="*/ 1785926 h 1785926"/>
              <a:gd name="connsiteX1" fmla="*/ 0 w 9144000"/>
              <a:gd name="connsiteY1" fmla="*/ 0 h 1785926"/>
              <a:gd name="connsiteX2" fmla="*/ 9144000 w 9144000"/>
              <a:gd name="connsiteY2" fmla="*/ 0 h 1785926"/>
              <a:gd name="connsiteX3" fmla="*/ 9144000 w 9144000"/>
              <a:gd name="connsiteY3" fmla="*/ 1785926 h 17859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144000" h="1785926">
                <a:moveTo>
                  <a:pt x="9144000" y="1785926"/>
                </a:moveTo>
                <a:lnTo>
                  <a:pt x="0" y="0"/>
                </a:lnTo>
                <a:lnTo>
                  <a:pt x="9144000" y="0"/>
                </a:lnTo>
                <a:lnTo>
                  <a:pt x="9144000" y="1785926"/>
                </a:lnTo>
                <a:close/>
              </a:path>
            </a:pathLst>
          </a:custGeom>
          <a:gradFill flip="none" rotWithShape="1">
            <a:gsLst>
              <a:gs pos="0">
                <a:schemeClr val="bg2">
                  <a:lumMod val="50000"/>
                  <a:tint val="66000"/>
                  <a:satMod val="160000"/>
                  <a:alpha val="0"/>
                </a:schemeClr>
              </a:gs>
              <a:gs pos="50000">
                <a:schemeClr val="bg2">
                  <a:lumMod val="50000"/>
                  <a:tint val="44500"/>
                  <a:satMod val="160000"/>
                </a:schemeClr>
              </a:gs>
              <a:gs pos="100000">
                <a:schemeClr val="bg2">
                  <a:lumMod val="50000"/>
                  <a:tint val="23500"/>
                  <a:satMod val="160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1044" name="Picture 20" descr="http://www.bloggif.com/tmp/25e4d0732dc0eb71932c998ea025053d/text.gif?1343787425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85720" y="214290"/>
            <a:ext cx="6338890" cy="1214446"/>
          </a:xfrm>
          <a:prstGeom prst="rect">
            <a:avLst/>
          </a:prstGeom>
          <a:noFill/>
        </p:spPr>
      </p:pic>
      <p:pic>
        <p:nvPicPr>
          <p:cNvPr id="31750" name="Picture 6" descr="http://www.bloggif.com/tmp/a1f7463765797ae7f271d02bb37c09cd/text.gif?1344910790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85720" y="214290"/>
            <a:ext cx="6357982" cy="114300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27607">
    <p:sndAc>
      <p:stSnd loop="1">
        <p:snd r:embed="rId3" name="Enchantment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6" dur="1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9" dur="1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12" dur="1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15" dur="1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8" dur="1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1" dur="1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4" dur="1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7" dur="1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1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0"/>
                            </p:stCondLst>
                            <p:childTnLst>
                              <p:par>
                                <p:cTn id="30" presetID="23" presetClass="entr" presetSubtype="528" repeatCount="200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10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10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0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0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0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0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1000"/>
                            </p:stCondLst>
                            <p:childTnLst>
                              <p:par>
                                <p:cTn id="4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0"/>
                                        <p:tgtEl>
                                          <p:spTgt spid="317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018f58e.jpg"/>
          <p:cNvPicPr>
            <a:picLocks noChangeAspect="1"/>
          </p:cNvPicPr>
          <p:nvPr/>
        </p:nvPicPr>
        <p:blipFill>
          <a:blip r:embed="rId2" cstate="print"/>
          <a:srcRect l="2343" t="3125" r="2343" b="3125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2 Imagen" descr="3018f58e.jpg"/>
          <p:cNvPicPr>
            <a:picLocks noChangeAspect="1"/>
          </p:cNvPicPr>
          <p:nvPr/>
        </p:nvPicPr>
        <p:blipFill>
          <a:blip r:embed="rId2" cstate="print"/>
          <a:srcRect l="2343" t="3125" r="2343" b="3125"/>
          <a:stretch>
            <a:fillRect/>
          </a:stretch>
        </p:blipFill>
        <p:spPr>
          <a:xfrm>
            <a:off x="571472" y="500042"/>
            <a:ext cx="8001056" cy="6000792"/>
          </a:xfrm>
          <a:prstGeom prst="rect">
            <a:avLst/>
          </a:prstGeom>
        </p:spPr>
      </p:pic>
      <p:pic>
        <p:nvPicPr>
          <p:cNvPr id="4" name="3 Imagen" descr="3018f58e.jpg"/>
          <p:cNvPicPr>
            <a:picLocks noChangeAspect="1"/>
          </p:cNvPicPr>
          <p:nvPr/>
        </p:nvPicPr>
        <p:blipFill>
          <a:blip r:embed="rId2" cstate="print"/>
          <a:srcRect l="2343" t="3125" r="2343" b="3125"/>
          <a:stretch>
            <a:fillRect/>
          </a:stretch>
        </p:blipFill>
        <p:spPr>
          <a:xfrm>
            <a:off x="571472" y="500042"/>
            <a:ext cx="8001056" cy="6000792"/>
          </a:xfrm>
          <a:prstGeom prst="rect">
            <a:avLst/>
          </a:prstGeom>
        </p:spPr>
      </p:pic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proteccion-animal-zorros-hora-de-comer-feeding-time-www_BancodeImagenesGratuitas_com.jpg"/>
          <p:cNvPicPr>
            <a:picLocks noChangeAspect="1"/>
          </p:cNvPicPr>
          <p:nvPr/>
        </p:nvPicPr>
        <p:blipFill>
          <a:blip r:embed="rId2" cstate="print"/>
          <a:srcRect l="50000"/>
          <a:stretch>
            <a:fillRect/>
          </a:stretch>
        </p:blipFill>
        <p:spPr>
          <a:xfrm>
            <a:off x="4572000" y="0"/>
            <a:ext cx="4572000" cy="6858000"/>
          </a:xfrm>
          <a:prstGeom prst="rect">
            <a:avLst/>
          </a:prstGeom>
        </p:spPr>
      </p:pic>
      <p:pic>
        <p:nvPicPr>
          <p:cNvPr id="2" name="1 Imagen" descr="proteccion-animal-zorros-hora-de-comer-feeding-time-www_BancodeImagenesGratuitas_com.jpg"/>
          <p:cNvPicPr>
            <a:picLocks noChangeAspect="1"/>
          </p:cNvPicPr>
          <p:nvPr/>
        </p:nvPicPr>
        <p:blipFill>
          <a:blip r:embed="rId2" cstate="print"/>
          <a:srcRect r="49219"/>
          <a:stretch>
            <a:fillRect/>
          </a:stretch>
        </p:blipFill>
        <p:spPr>
          <a:xfrm>
            <a:off x="-1" y="0"/>
            <a:ext cx="4643439" cy="6858000"/>
          </a:xfrm>
          <a:prstGeom prst="rect">
            <a:avLst/>
          </a:prstGeom>
        </p:spPr>
      </p:pic>
      <p:pic>
        <p:nvPicPr>
          <p:cNvPr id="3" name="2 Imagen" descr="proteccion-animal-zorros-hora-de-comer-feeding-time-www_BancodeImagenesGratuitas_com.jpg"/>
          <p:cNvPicPr>
            <a:picLocks noChangeAspect="1"/>
          </p:cNvPicPr>
          <p:nvPr/>
        </p:nvPicPr>
        <p:blipFill>
          <a:blip r:embed="rId2" cstate="print"/>
          <a:srcRect r="50000"/>
          <a:stretch>
            <a:fillRect/>
          </a:stretch>
        </p:blipFill>
        <p:spPr>
          <a:xfrm>
            <a:off x="0" y="0"/>
            <a:ext cx="4572001" cy="6858000"/>
          </a:xfrm>
          <a:prstGeom prst="rect">
            <a:avLst/>
          </a:prstGeom>
        </p:spPr>
      </p:pic>
      <p:pic>
        <p:nvPicPr>
          <p:cNvPr id="4" name="3 Imagen" descr="proteccion-animal-zorros-hora-de-comer-feeding-time-www_BancodeImagenesGratuitas_com.jpg"/>
          <p:cNvPicPr>
            <a:picLocks noChangeAspect="1"/>
          </p:cNvPicPr>
          <p:nvPr/>
        </p:nvPicPr>
        <p:blipFill>
          <a:blip r:embed="rId2" cstate="print"/>
          <a:srcRect l="50000"/>
          <a:stretch>
            <a:fillRect/>
          </a:stretch>
        </p:blipFill>
        <p:spPr>
          <a:xfrm>
            <a:off x="4571999" y="0"/>
            <a:ext cx="4572001" cy="6858000"/>
          </a:xfrm>
          <a:prstGeom prst="rect">
            <a:avLst/>
          </a:prstGeom>
        </p:spPr>
      </p:pic>
    </p:spTree>
  </p:cSld>
  <p:clrMapOvr>
    <a:masterClrMapping/>
  </p:clrMapOvr>
  <p:transition advTm="740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ampoGrande III[2].jpg"/>
          <p:cNvPicPr>
            <a:picLocks noChangeAspect="1"/>
          </p:cNvPicPr>
          <p:nvPr/>
        </p:nvPicPr>
        <p:blipFill>
          <a:blip r:embed="rId2" cstate="print"/>
          <a:srcRect b="2000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214282" y="214290"/>
            <a:ext cx="8715436" cy="642942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" name="4 Rectángulo"/>
          <p:cNvSpPr/>
          <p:nvPr/>
        </p:nvSpPr>
        <p:spPr>
          <a:xfrm>
            <a:off x="571472" y="500042"/>
            <a:ext cx="8001056" cy="585791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" name="5 Rectángulo"/>
          <p:cNvSpPr/>
          <p:nvPr/>
        </p:nvSpPr>
        <p:spPr>
          <a:xfrm>
            <a:off x="928662" y="857232"/>
            <a:ext cx="7215238" cy="507209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7" name="6 Rectángulo"/>
          <p:cNvSpPr/>
          <p:nvPr/>
        </p:nvSpPr>
        <p:spPr>
          <a:xfrm>
            <a:off x="1285852" y="1285860"/>
            <a:ext cx="6429420" cy="428628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8" name="7 Rectángulo"/>
          <p:cNvSpPr/>
          <p:nvPr/>
        </p:nvSpPr>
        <p:spPr>
          <a:xfrm>
            <a:off x="1714480" y="1714488"/>
            <a:ext cx="5572164" cy="342902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9" name="8 Rectángulo"/>
          <p:cNvSpPr/>
          <p:nvPr/>
        </p:nvSpPr>
        <p:spPr>
          <a:xfrm>
            <a:off x="2143108" y="2143116"/>
            <a:ext cx="4714908" cy="264320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0" name="9 Rectángulo"/>
          <p:cNvSpPr/>
          <p:nvPr/>
        </p:nvSpPr>
        <p:spPr>
          <a:xfrm>
            <a:off x="2571736" y="2571744"/>
            <a:ext cx="3857652" cy="179547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advTm="767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5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8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1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4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oso-polar0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30" cy="6858000"/>
          </a:xfrm>
          <a:prstGeom prst="rect">
            <a:avLst/>
          </a:prstGeom>
        </p:spPr>
      </p:pic>
      <p:pic>
        <p:nvPicPr>
          <p:cNvPr id="4" name="3 Imagen" descr="oso-polar0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30" cy="6858000"/>
          </a:xfrm>
          <a:prstGeom prst="rect">
            <a:avLst/>
          </a:prstGeom>
        </p:spPr>
      </p:pic>
      <p:pic>
        <p:nvPicPr>
          <p:cNvPr id="5" name="4 Imagen" descr="oso-polar0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30" cy="6858000"/>
          </a:xfrm>
          <a:prstGeom prst="rect">
            <a:avLst/>
          </a:prstGeom>
        </p:spPr>
      </p:pic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ww_W4TS_org - Wallpapers for iPad and iPad2 - Beautiful horses 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2 Elipse"/>
          <p:cNvSpPr/>
          <p:nvPr/>
        </p:nvSpPr>
        <p:spPr>
          <a:xfrm>
            <a:off x="1214414" y="428604"/>
            <a:ext cx="6715172" cy="5929354"/>
          </a:xfrm>
          <a:prstGeom prst="ellipse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3 Elipse"/>
          <p:cNvSpPr/>
          <p:nvPr/>
        </p:nvSpPr>
        <p:spPr>
          <a:xfrm>
            <a:off x="1214414" y="428604"/>
            <a:ext cx="6715172" cy="5929354"/>
          </a:xfrm>
          <a:prstGeom prst="ellipse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1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1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1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4" dur="2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8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9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7 Imagen" descr="simg003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0" name="9 Imagen" descr="puma_concolocor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6 Imagen" descr="puma_concolocor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7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8 Imagen" descr="UH0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0" name="9 Imagen" descr="UH0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1" name="10 Imagen" descr="UH0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2" name="11 Imagen" descr="UH0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885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anda_7-1280x96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2 Imagen" descr="panda_7-1280x96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flipH="1"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3 Imagen" descr="panda_7-1280x96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flipH="1">
            <a:off x="0" y="0"/>
            <a:ext cx="9144000" cy="68580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6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9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9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7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4768_1600wb1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2 Imagen" descr="64768_1600wb1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28596" y="285728"/>
            <a:ext cx="8358246" cy="6215106"/>
          </a:xfrm>
          <a:prstGeom prst="rect">
            <a:avLst/>
          </a:prstGeom>
        </p:spPr>
      </p:pic>
      <p:pic>
        <p:nvPicPr>
          <p:cNvPr id="4" name="3 Imagen" descr="64768_1600wb1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85754" y="642894"/>
            <a:ext cx="7572460" cy="5429312"/>
          </a:xfrm>
          <a:prstGeom prst="rect">
            <a:avLst/>
          </a:prstGeom>
        </p:spPr>
      </p:pic>
      <p:pic>
        <p:nvPicPr>
          <p:cNvPr id="5" name="4 Imagen" descr="64768_1600wb1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00100" y="1000108"/>
            <a:ext cx="7000924" cy="4714908"/>
          </a:xfrm>
          <a:prstGeom prst="rect">
            <a:avLst/>
          </a:prstGeom>
        </p:spPr>
      </p:pic>
      <p:pic>
        <p:nvPicPr>
          <p:cNvPr id="6" name="5 Imagen" descr="64768_1600wb1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85852" y="1285860"/>
            <a:ext cx="6357982" cy="4000528"/>
          </a:xfrm>
          <a:prstGeom prst="rect">
            <a:avLst/>
          </a:prstGeom>
        </p:spPr>
      </p:pic>
    </p:spTree>
  </p:cSld>
  <p:clrMapOvr>
    <a:masterClrMapping/>
  </p:clrMapOvr>
  <p:transition advTm="843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4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4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8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cebroid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flipH="1"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2 Imagen" descr="cebroid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784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lamenco_1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2 Imagen" descr="flamenco_1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572000" cy="3429000"/>
          </a:xfrm>
          <a:prstGeom prst="rect">
            <a:avLst/>
          </a:prstGeom>
        </p:spPr>
      </p:pic>
      <p:pic>
        <p:nvPicPr>
          <p:cNvPr id="4" name="3 Imagen" descr="flamenco_1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flipH="1">
            <a:off x="4572000" y="0"/>
            <a:ext cx="4572000" cy="3429000"/>
          </a:xfrm>
          <a:prstGeom prst="rect">
            <a:avLst/>
          </a:prstGeom>
        </p:spPr>
      </p:pic>
      <p:pic>
        <p:nvPicPr>
          <p:cNvPr id="5" name="4 Imagen" descr="flamenco_1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429000"/>
            <a:ext cx="4572000" cy="3429000"/>
          </a:xfrm>
          <a:prstGeom prst="rect">
            <a:avLst/>
          </a:prstGeom>
        </p:spPr>
      </p:pic>
      <p:pic>
        <p:nvPicPr>
          <p:cNvPr id="6" name="5 Imagen" descr="flamenco_1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flipH="1">
            <a:off x="4572000" y="3429000"/>
            <a:ext cx="4572000" cy="3429000"/>
          </a:xfrm>
          <a:prstGeom prst="rect">
            <a:avLst/>
          </a:prstGeom>
        </p:spPr>
      </p:pic>
      <p:pic>
        <p:nvPicPr>
          <p:cNvPr id="7" name="6 Imagen" descr="flamenco_1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572000" y="0"/>
            <a:ext cx="4572000" cy="6858000"/>
          </a:xfrm>
          <a:prstGeom prst="rect">
            <a:avLst/>
          </a:prstGeom>
        </p:spPr>
      </p:pic>
      <p:pic>
        <p:nvPicPr>
          <p:cNvPr id="8" name="7 Imagen" descr="flamenco_1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flipH="1">
            <a:off x="0" y="0"/>
            <a:ext cx="4586734" cy="6858000"/>
          </a:xfrm>
          <a:prstGeom prst="rect">
            <a:avLst/>
          </a:prstGeom>
        </p:spPr>
      </p:pic>
    </p:spTree>
  </p:cSld>
  <p:clrMapOvr>
    <a:masterClrMapping/>
  </p:clrMapOvr>
  <p:transition advTm="735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jivxl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flipH="1"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2 Imagen" descr="bjivxl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3 Imagen" descr="bjivxl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737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4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4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orangutan2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  <p:pic>
        <p:nvPicPr>
          <p:cNvPr id="3" name="2 Imagen" descr="orangutan2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flipH="1"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678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eopardbfx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2 Imagen" descr="leopardbfx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572000" y="0"/>
            <a:ext cx="4572000" cy="3429000"/>
          </a:xfrm>
          <a:prstGeom prst="rect">
            <a:avLst/>
          </a:prstGeom>
        </p:spPr>
      </p:pic>
      <p:pic>
        <p:nvPicPr>
          <p:cNvPr id="4" name="3 Imagen" descr="leopardbfx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572000" y="3429000"/>
            <a:ext cx="4572000" cy="3429000"/>
          </a:xfrm>
          <a:prstGeom prst="rect">
            <a:avLst/>
          </a:prstGeom>
        </p:spPr>
      </p:pic>
      <p:pic>
        <p:nvPicPr>
          <p:cNvPr id="5" name="4 Imagen" descr="leopardbfx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flipH="1">
            <a:off x="0" y="0"/>
            <a:ext cx="4572000" cy="3429000"/>
          </a:xfrm>
          <a:prstGeom prst="rect">
            <a:avLst/>
          </a:prstGeom>
        </p:spPr>
      </p:pic>
      <p:pic>
        <p:nvPicPr>
          <p:cNvPr id="6" name="5 Imagen" descr="leopardbfx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flipH="1">
            <a:off x="0" y="3429000"/>
            <a:ext cx="4572000" cy="3429000"/>
          </a:xfrm>
          <a:prstGeom prst="rect">
            <a:avLst/>
          </a:prstGeom>
        </p:spPr>
      </p:pic>
    </p:spTree>
  </p:cSld>
  <p:clrMapOvr>
    <a:masterClrMapping/>
  </p:clrMapOvr>
  <p:transition advTm="732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media-17387-49746.jpg"/>
          <p:cNvPicPr>
            <a:picLocks noChangeAspect="1"/>
          </p:cNvPicPr>
          <p:nvPr/>
        </p:nvPicPr>
        <p:blipFill>
          <a:blip r:embed="rId2" cstate="print"/>
          <a:srcRect b="68750"/>
          <a:stretch>
            <a:fillRect/>
          </a:stretch>
        </p:blipFill>
        <p:spPr>
          <a:xfrm>
            <a:off x="0" y="0"/>
            <a:ext cx="9187891" cy="2143116"/>
          </a:xfrm>
          <a:prstGeom prst="rect">
            <a:avLst/>
          </a:prstGeom>
        </p:spPr>
      </p:pic>
      <p:pic>
        <p:nvPicPr>
          <p:cNvPr id="5" name="4 Imagen" descr="media-17387-49746.jpg"/>
          <p:cNvPicPr>
            <a:picLocks noChangeAspect="1"/>
          </p:cNvPicPr>
          <p:nvPr/>
        </p:nvPicPr>
        <p:blipFill>
          <a:blip r:embed="rId2" cstate="print"/>
          <a:srcRect t="30208" b="35417"/>
          <a:stretch>
            <a:fillRect/>
          </a:stretch>
        </p:blipFill>
        <p:spPr>
          <a:xfrm>
            <a:off x="0" y="2071678"/>
            <a:ext cx="9187891" cy="2286016"/>
          </a:xfrm>
          <a:prstGeom prst="rect">
            <a:avLst/>
          </a:prstGeom>
        </p:spPr>
      </p:pic>
      <p:pic>
        <p:nvPicPr>
          <p:cNvPr id="6" name="5 Imagen" descr="media-17387-49746.jpg"/>
          <p:cNvPicPr>
            <a:picLocks noChangeAspect="1"/>
          </p:cNvPicPr>
          <p:nvPr/>
        </p:nvPicPr>
        <p:blipFill>
          <a:blip r:embed="rId2" cstate="print"/>
          <a:srcRect t="62500"/>
          <a:stretch>
            <a:fillRect/>
          </a:stretch>
        </p:blipFill>
        <p:spPr>
          <a:xfrm>
            <a:off x="0" y="4286256"/>
            <a:ext cx="9187891" cy="2571744"/>
          </a:xfrm>
          <a:prstGeom prst="rect">
            <a:avLst/>
          </a:prstGeom>
        </p:spPr>
      </p:pic>
    </p:spTree>
  </p:cSld>
  <p:clrMapOvr>
    <a:masterClrMapping/>
  </p:clrMapOvr>
  <p:transition advTm="443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escanso-del-rey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3 Imagen" descr="1zohssk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" y="0"/>
            <a:ext cx="9163391" cy="6858000"/>
          </a:xfrm>
          <a:prstGeom prst="rect">
            <a:avLst/>
          </a:prstGeom>
        </p:spPr>
      </p:pic>
      <p:pic>
        <p:nvPicPr>
          <p:cNvPr id="5" name="4 Imagen" descr="descanso-del-rey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0F4D309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  <p:pic>
        <p:nvPicPr>
          <p:cNvPr id="4" name="3 Imagen" descr="cebras13.jpg"/>
          <p:cNvPicPr>
            <a:picLocks noChangeAspect="1"/>
          </p:cNvPicPr>
          <p:nvPr/>
        </p:nvPicPr>
        <p:blipFill>
          <a:blip r:embed="rId3" cstate="print"/>
          <a:srcRect r="50000"/>
          <a:stretch>
            <a:fillRect/>
          </a:stretch>
        </p:blipFill>
        <p:spPr>
          <a:xfrm>
            <a:off x="-1" y="0"/>
            <a:ext cx="4572001" cy="6858000"/>
          </a:xfrm>
          <a:prstGeom prst="rect">
            <a:avLst/>
          </a:prstGeom>
        </p:spPr>
      </p:pic>
      <p:pic>
        <p:nvPicPr>
          <p:cNvPr id="5" name="4 Imagen" descr="cebras13.jpg"/>
          <p:cNvPicPr>
            <a:picLocks noChangeAspect="1"/>
          </p:cNvPicPr>
          <p:nvPr/>
        </p:nvPicPr>
        <p:blipFill>
          <a:blip r:embed="rId3" cstate="print"/>
          <a:srcRect l="50000"/>
          <a:stretch>
            <a:fillRect/>
          </a:stretch>
        </p:blipFill>
        <p:spPr>
          <a:xfrm>
            <a:off x="4572000" y="0"/>
            <a:ext cx="4572001" cy="6858000"/>
          </a:xfrm>
          <a:prstGeom prst="rect">
            <a:avLst/>
          </a:prstGeom>
        </p:spPr>
      </p:pic>
    </p:spTree>
  </p:cSld>
  <p:clrMapOvr>
    <a:masterClrMapping/>
  </p:clrMapOvr>
  <p:transition advTm="545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600" decel="100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00" decel="100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oso_hormiguer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34334" cy="6858000"/>
          </a:xfrm>
          <a:prstGeom prst="rect">
            <a:avLst/>
          </a:prstGeom>
        </p:spPr>
      </p:pic>
      <p:pic>
        <p:nvPicPr>
          <p:cNvPr id="6" name="5 Imagen" descr="oso_hormiguer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666" y="0"/>
            <a:ext cx="9134334" cy="6858000"/>
          </a:xfrm>
          <a:prstGeom prst="rect">
            <a:avLst/>
          </a:prstGeom>
        </p:spPr>
      </p:pic>
      <p:pic>
        <p:nvPicPr>
          <p:cNvPr id="7" name="6 Imagen" descr="oso_hormiguer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34334" cy="6858000"/>
          </a:xfrm>
          <a:prstGeom prst="rect">
            <a:avLst/>
          </a:prstGeom>
        </p:spPr>
      </p:pic>
      <p:pic>
        <p:nvPicPr>
          <p:cNvPr id="8" name="7 Imagen" descr="2e3zexu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" y="0"/>
            <a:ext cx="9217537" cy="6858000"/>
          </a:xfrm>
          <a:prstGeom prst="rect">
            <a:avLst/>
          </a:prstGeom>
        </p:spPr>
      </p:pic>
    </p:spTree>
  </p:cSld>
  <p:clrMapOvr>
    <a:masterClrMapping/>
  </p:clrMapOvr>
  <p:transition advTm="664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2556_poster2000-1280x960.jpg"/>
          <p:cNvPicPr>
            <a:picLocks noChangeAspect="1"/>
          </p:cNvPicPr>
          <p:nvPr/>
        </p:nvPicPr>
        <p:blipFill>
          <a:blip r:embed="rId2" cstate="print"/>
          <a:srcRect b="75000"/>
          <a:stretch>
            <a:fillRect/>
          </a:stretch>
        </p:blipFill>
        <p:spPr>
          <a:xfrm>
            <a:off x="0" y="0"/>
            <a:ext cx="9144000" cy="1714488"/>
          </a:xfrm>
          <a:prstGeom prst="rect">
            <a:avLst/>
          </a:prstGeom>
        </p:spPr>
      </p:pic>
      <p:pic>
        <p:nvPicPr>
          <p:cNvPr id="3" name="2 Imagen" descr="42556_poster2000-1280x960.jpg"/>
          <p:cNvPicPr>
            <a:picLocks noChangeAspect="1"/>
          </p:cNvPicPr>
          <p:nvPr/>
        </p:nvPicPr>
        <p:blipFill>
          <a:blip r:embed="rId2" cstate="print"/>
          <a:srcRect t="25000" b="50000"/>
          <a:stretch>
            <a:fillRect/>
          </a:stretch>
        </p:blipFill>
        <p:spPr>
          <a:xfrm>
            <a:off x="0" y="1714488"/>
            <a:ext cx="9144000" cy="1714512"/>
          </a:xfrm>
          <a:prstGeom prst="rect">
            <a:avLst/>
          </a:prstGeom>
        </p:spPr>
      </p:pic>
      <p:pic>
        <p:nvPicPr>
          <p:cNvPr id="4" name="3 Imagen" descr="42556_poster2000-1280x960.jpg"/>
          <p:cNvPicPr>
            <a:picLocks noChangeAspect="1"/>
          </p:cNvPicPr>
          <p:nvPr/>
        </p:nvPicPr>
        <p:blipFill>
          <a:blip r:embed="rId2" cstate="print"/>
          <a:srcRect t="50000" b="25000"/>
          <a:stretch>
            <a:fillRect/>
          </a:stretch>
        </p:blipFill>
        <p:spPr>
          <a:xfrm>
            <a:off x="0" y="3429000"/>
            <a:ext cx="9144000" cy="1714512"/>
          </a:xfrm>
          <a:prstGeom prst="rect">
            <a:avLst/>
          </a:prstGeom>
        </p:spPr>
      </p:pic>
      <p:pic>
        <p:nvPicPr>
          <p:cNvPr id="5" name="4 Imagen" descr="42556_poster2000-1280x960.jpg"/>
          <p:cNvPicPr>
            <a:picLocks noChangeAspect="1"/>
          </p:cNvPicPr>
          <p:nvPr/>
        </p:nvPicPr>
        <p:blipFill>
          <a:blip r:embed="rId2" cstate="print"/>
          <a:srcRect t="75000"/>
          <a:stretch>
            <a:fillRect/>
          </a:stretch>
        </p:blipFill>
        <p:spPr>
          <a:xfrm>
            <a:off x="0" y="5143512"/>
            <a:ext cx="9144000" cy="1714488"/>
          </a:xfrm>
          <a:prstGeom prst="rect">
            <a:avLst/>
          </a:prstGeom>
        </p:spPr>
      </p:pic>
    </p:spTree>
  </p:cSld>
  <p:clrMapOvr>
    <a:masterClrMapping/>
  </p:clrMapOvr>
  <p:transition advTm="557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8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2lsty5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2lsty5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7 Imagen" descr="dromedario_1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flipH="1"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lobo_guar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6 Imagen" descr="lobo_guar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556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Left)">
                                      <p:cBhvr>
                                        <p:cTn id="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1-990x66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2 Imagen" descr="gorilas_0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3 Imagen" descr="91-990x66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709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aribu_2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66114" cy="6858000"/>
          </a:xfrm>
          <a:prstGeom prst="rect">
            <a:avLst/>
          </a:prstGeom>
        </p:spPr>
      </p:pic>
      <p:pic>
        <p:nvPicPr>
          <p:cNvPr id="3" name="2 Imagen" descr="caribu_2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22114" y="0"/>
            <a:ext cx="9166114" cy="6858000"/>
          </a:xfrm>
          <a:prstGeom prst="rect">
            <a:avLst/>
          </a:prstGeom>
        </p:spPr>
      </p:pic>
      <p:pic>
        <p:nvPicPr>
          <p:cNvPr id="4" name="3 Imagen" descr="caribu_2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66114" cy="6858000"/>
          </a:xfrm>
          <a:prstGeom prst="rect">
            <a:avLst/>
          </a:prstGeom>
        </p:spPr>
      </p:pic>
      <p:pic>
        <p:nvPicPr>
          <p:cNvPr id="6" name="5 Imagen" descr="alce_1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740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engaltibersswimmingpoolcatsfelin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673"/>
            <a:ext cx="9144000" cy="6854653"/>
          </a:xfrm>
          <a:prstGeom prst="rect">
            <a:avLst/>
          </a:prstGeom>
        </p:spPr>
      </p:pic>
      <p:pic>
        <p:nvPicPr>
          <p:cNvPr id="3" name="2 Imagen" descr="bengaltibersswimmingpoolcatsfelin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746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rinoceronte-blanco_0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2 Imagen" descr="rinoceronte-blanco_0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flipH="1"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3 Imagen" descr="92D79272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0707" y="0"/>
            <a:ext cx="9154707" cy="6858000"/>
          </a:xfrm>
          <a:prstGeom prst="rect">
            <a:avLst/>
          </a:prstGeom>
        </p:spPr>
      </p:pic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elleza-de-la-naturaleza_1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  <p:pic>
        <p:nvPicPr>
          <p:cNvPr id="3" name="2 Imagen" descr="Belleza-de-la-naturaleza_1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1" cy="6858000"/>
          </a:xfrm>
          <a:prstGeom prst="rect">
            <a:avLst/>
          </a:prstGeom>
        </p:spPr>
      </p:pic>
      <p:pic>
        <p:nvPicPr>
          <p:cNvPr id="6" name="5 Imagen" descr="Belleza-de-la-naturaleza_1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1" cy="68580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advTm="893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mph" presetSubtype="0" repeatCount="1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Rot by="-21600000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23" presetClass="exit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6" presetClass="exit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6" presetClass="entr" presetSubtype="3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anguros02.jpg"/>
          <p:cNvPicPr>
            <a:picLocks noChangeAspect="1"/>
          </p:cNvPicPr>
          <p:nvPr/>
        </p:nvPicPr>
        <p:blipFill>
          <a:blip r:embed="rId2" cstate="print"/>
          <a:srcRect r="50000"/>
          <a:stretch>
            <a:fillRect/>
          </a:stretch>
        </p:blipFill>
        <p:spPr>
          <a:xfrm>
            <a:off x="0" y="0"/>
            <a:ext cx="4572000" cy="6858000"/>
          </a:xfrm>
          <a:prstGeom prst="rect">
            <a:avLst/>
          </a:prstGeom>
        </p:spPr>
      </p:pic>
      <p:pic>
        <p:nvPicPr>
          <p:cNvPr id="3" name="2 Imagen" descr="canguros02.jpg"/>
          <p:cNvPicPr>
            <a:picLocks noChangeAspect="1"/>
          </p:cNvPicPr>
          <p:nvPr/>
        </p:nvPicPr>
        <p:blipFill>
          <a:blip r:embed="rId2" cstate="print"/>
          <a:srcRect l="50000"/>
          <a:stretch>
            <a:fillRect/>
          </a:stretch>
        </p:blipFill>
        <p:spPr>
          <a:xfrm>
            <a:off x="4572000" y="0"/>
            <a:ext cx="4572000" cy="6858000"/>
          </a:xfrm>
          <a:prstGeom prst="rect">
            <a:avLst/>
          </a:prstGeom>
        </p:spPr>
      </p:pic>
      <p:pic>
        <p:nvPicPr>
          <p:cNvPr id="4" name="3 Imagen" descr="canguros02.jpg"/>
          <p:cNvPicPr>
            <a:picLocks noChangeAspect="1"/>
          </p:cNvPicPr>
          <p:nvPr/>
        </p:nvPicPr>
        <p:blipFill>
          <a:blip r:embed="rId2" cstate="print"/>
          <a:srcRect r="50000"/>
          <a:stretch>
            <a:fillRect/>
          </a:stretch>
        </p:blipFill>
        <p:spPr>
          <a:xfrm>
            <a:off x="0" y="0"/>
            <a:ext cx="4572000" cy="6858000"/>
          </a:xfrm>
          <a:prstGeom prst="rect">
            <a:avLst/>
          </a:prstGeom>
        </p:spPr>
      </p:pic>
      <p:pic>
        <p:nvPicPr>
          <p:cNvPr id="5" name="4 Imagen" descr="canguros02.jpg"/>
          <p:cNvPicPr>
            <a:picLocks noChangeAspect="1"/>
          </p:cNvPicPr>
          <p:nvPr/>
        </p:nvPicPr>
        <p:blipFill>
          <a:blip r:embed="rId2" cstate="print"/>
          <a:srcRect l="50000"/>
          <a:stretch>
            <a:fillRect/>
          </a:stretch>
        </p:blipFill>
        <p:spPr>
          <a:xfrm>
            <a:off x="4572000" y="0"/>
            <a:ext cx="4572000" cy="6858000"/>
          </a:xfrm>
          <a:prstGeom prst="rect">
            <a:avLst/>
          </a:prstGeom>
        </p:spPr>
      </p:pic>
      <p:pic>
        <p:nvPicPr>
          <p:cNvPr id="8" name="7 Imagen" descr="canguros0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186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" presetClass="exit" presetSubtype="5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xit" presetSubtype="32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3" presetClass="entr" presetSubtype="1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3" presetClass="entr" presetSubtype="16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" presetClass="exit" presetSubtype="5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3" presetClass="exit" presetSubtype="32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3" presetClass="entr" presetSubtype="1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7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lefantes1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flipH="1"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2 Imagen" descr="elefantes16.jpg"/>
          <p:cNvPicPr>
            <a:picLocks noChangeAspect="1"/>
          </p:cNvPicPr>
          <p:nvPr/>
        </p:nvPicPr>
        <p:blipFill>
          <a:blip r:embed="rId2" cstate="print"/>
          <a:srcRect r="50000"/>
          <a:stretch>
            <a:fillRect/>
          </a:stretch>
        </p:blipFill>
        <p:spPr>
          <a:xfrm>
            <a:off x="0" y="0"/>
            <a:ext cx="4572000" cy="6858000"/>
          </a:xfrm>
          <a:prstGeom prst="rect">
            <a:avLst/>
          </a:prstGeom>
        </p:spPr>
      </p:pic>
      <p:pic>
        <p:nvPicPr>
          <p:cNvPr id="4" name="3 Imagen" descr="elefantes16.jpg"/>
          <p:cNvPicPr>
            <a:picLocks noChangeAspect="1"/>
          </p:cNvPicPr>
          <p:nvPr/>
        </p:nvPicPr>
        <p:blipFill>
          <a:blip r:embed="rId2" cstate="print"/>
          <a:srcRect l="50000"/>
          <a:stretch>
            <a:fillRect/>
          </a:stretch>
        </p:blipFill>
        <p:spPr>
          <a:xfrm>
            <a:off x="4572000" y="0"/>
            <a:ext cx="4572000" cy="6858000"/>
          </a:xfrm>
          <a:prstGeom prst="rect">
            <a:avLst/>
          </a:prstGeom>
        </p:spPr>
      </p:pic>
    </p:spTree>
  </p:cSld>
  <p:clrMapOvr>
    <a:masterClrMapping/>
  </p:clrMapOvr>
  <p:transition advTm="484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igre-siberiano.jpg"/>
          <p:cNvPicPr>
            <a:picLocks noChangeAspect="1"/>
          </p:cNvPicPr>
          <p:nvPr/>
        </p:nvPicPr>
        <p:blipFill>
          <a:blip r:embed="rId2" cstate="print"/>
          <a:srcRect r="50000"/>
          <a:stretch>
            <a:fillRect/>
          </a:stretch>
        </p:blipFill>
        <p:spPr>
          <a:xfrm>
            <a:off x="0" y="0"/>
            <a:ext cx="4572000" cy="6858000"/>
          </a:xfrm>
          <a:prstGeom prst="rect">
            <a:avLst/>
          </a:prstGeom>
        </p:spPr>
      </p:pic>
      <p:pic>
        <p:nvPicPr>
          <p:cNvPr id="3" name="2 Imagen" descr="tigre-siberiano.jpg"/>
          <p:cNvPicPr>
            <a:picLocks noChangeAspect="1"/>
          </p:cNvPicPr>
          <p:nvPr/>
        </p:nvPicPr>
        <p:blipFill>
          <a:blip r:embed="rId2" cstate="print"/>
          <a:srcRect l="50000"/>
          <a:stretch>
            <a:fillRect/>
          </a:stretch>
        </p:blipFill>
        <p:spPr>
          <a:xfrm>
            <a:off x="4572000" y="0"/>
            <a:ext cx="4572000" cy="6858000"/>
          </a:xfrm>
          <a:prstGeom prst="rect">
            <a:avLst/>
          </a:prstGeom>
        </p:spPr>
      </p:pic>
    </p:spTree>
  </p:cSld>
  <p:clrMapOvr>
    <a:masterClrMapping/>
  </p:clrMapOvr>
  <p:transition advTm="657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aguilayreflejo.jpg"/>
          <p:cNvPicPr>
            <a:picLocks noChangeAspect="1"/>
          </p:cNvPicPr>
          <p:nvPr/>
        </p:nvPicPr>
        <p:blipFill>
          <a:blip r:embed="rId2" cstate="print"/>
          <a:srcRect l="1480" t="2083" r="1563" b="2083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  <p:pic>
        <p:nvPicPr>
          <p:cNvPr id="6" name="5 Imagen" descr="aguilayreflejo.jpg"/>
          <p:cNvPicPr>
            <a:picLocks noChangeAspect="1"/>
          </p:cNvPicPr>
          <p:nvPr/>
        </p:nvPicPr>
        <p:blipFill>
          <a:blip r:embed="rId2" cstate="print"/>
          <a:srcRect l="1480" t="2083" r="1563" b="2083"/>
          <a:stretch>
            <a:fillRect/>
          </a:stretch>
        </p:blipFill>
        <p:spPr>
          <a:xfrm>
            <a:off x="0" y="0"/>
            <a:ext cx="9144001" cy="6858000"/>
          </a:xfrm>
          <a:prstGeom prst="rect">
            <a:avLst/>
          </a:prstGeom>
        </p:spPr>
      </p:pic>
      <p:pic>
        <p:nvPicPr>
          <p:cNvPr id="7" name="6 Imagen" descr="aguilayreflejo.jpg"/>
          <p:cNvPicPr>
            <a:picLocks noChangeAspect="1"/>
          </p:cNvPicPr>
          <p:nvPr/>
        </p:nvPicPr>
        <p:blipFill>
          <a:blip r:embed="rId2" cstate="print"/>
          <a:srcRect l="1480" t="2083" r="1563" b="2083"/>
          <a:stretch>
            <a:fillRect/>
          </a:stretch>
        </p:blipFill>
        <p:spPr>
          <a:xfrm>
            <a:off x="0" y="0"/>
            <a:ext cx="9144001" cy="6858000"/>
          </a:xfrm>
          <a:prstGeom prst="rect">
            <a:avLst/>
          </a:prstGeom>
        </p:spPr>
      </p:pic>
      <p:pic>
        <p:nvPicPr>
          <p:cNvPr id="8" name="7 Imagen" descr="aguilayreflejo.jpg"/>
          <p:cNvPicPr>
            <a:picLocks noChangeAspect="1"/>
          </p:cNvPicPr>
          <p:nvPr/>
        </p:nvPicPr>
        <p:blipFill>
          <a:blip r:embed="rId2" cstate="print"/>
          <a:srcRect l="1480" t="2083" r="1563" b="2083"/>
          <a:stretch>
            <a:fillRect/>
          </a:stretch>
        </p:blipFill>
        <p:spPr>
          <a:xfrm>
            <a:off x="0" y="0"/>
            <a:ext cx="9144001" cy="6858000"/>
          </a:xfrm>
          <a:prstGeom prst="rect">
            <a:avLst/>
          </a:prstGeom>
        </p:spPr>
      </p:pic>
      <p:pic>
        <p:nvPicPr>
          <p:cNvPr id="9" name="8 Imagen" descr="aguilayreflejo.jpg"/>
          <p:cNvPicPr>
            <a:picLocks noChangeAspect="1"/>
          </p:cNvPicPr>
          <p:nvPr/>
        </p:nvPicPr>
        <p:blipFill>
          <a:blip r:embed="rId2" cstate="print"/>
          <a:srcRect l="1480" t="2083" r="1563" b="2083"/>
          <a:stretch>
            <a:fillRect/>
          </a:stretch>
        </p:blipFill>
        <p:spPr>
          <a:xfrm>
            <a:off x="0" y="0"/>
            <a:ext cx="9144001" cy="6858000"/>
          </a:xfrm>
          <a:prstGeom prst="rect">
            <a:avLst/>
          </a:prstGeom>
        </p:spPr>
      </p:pic>
      <p:pic>
        <p:nvPicPr>
          <p:cNvPr id="14" name="13 Imagen" descr="bella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428992" y="3500438"/>
            <a:ext cx="2953711" cy="2500306"/>
          </a:xfrm>
          <a:prstGeom prst="rect">
            <a:avLst/>
          </a:prstGeom>
        </p:spPr>
      </p:pic>
      <p:sp>
        <p:nvSpPr>
          <p:cNvPr id="12" name="11 Rectángulo"/>
          <p:cNvSpPr/>
          <p:nvPr/>
        </p:nvSpPr>
        <p:spPr>
          <a:xfrm>
            <a:off x="4643438" y="5429264"/>
            <a:ext cx="2350741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5400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dorable" pitchFamily="66" charset="0"/>
              </a:rPr>
              <a:t>Sheyla</a:t>
            </a:r>
            <a:endParaRPr lang="es-ES" sz="5400" b="1" cap="none" spc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Adorable" pitchFamily="66" charset="0"/>
            </a:endParaRPr>
          </a:p>
        </p:txBody>
      </p:sp>
    </p:spTree>
  </p:cSld>
  <p:clrMapOvr>
    <a:masterClrMapping/>
  </p:clrMapOvr>
  <p:transition advTm="1412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9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0"/>
                            </p:stCondLst>
                            <p:childTnLst>
                              <p:par>
                                <p:cTn id="41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5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2" grpId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CL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867400"/>
            <a:ext cx="3811588" cy="546100"/>
          </a:xfrm>
          <a:prstGeom prst="rect">
            <a:avLst/>
          </a:prstGeom>
          <a:noFill/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276" name="Rectangle 12"/>
          <p:cNvSpPr>
            <a:spLocks noChangeArrowheads="1"/>
          </p:cNvSpPr>
          <p:nvPr/>
        </p:nvSpPr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571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691" name="Group 427"/>
          <p:cNvGraphicFramePr>
            <a:graphicFrameLocks noGrp="1"/>
          </p:cNvGraphicFramePr>
          <p:nvPr/>
        </p:nvGraphicFramePr>
        <p:xfrm>
          <a:off x="5029200" y="3352800"/>
          <a:ext cx="3200400" cy="153111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84" name="Group 420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30"/>
          </p:cNvPr>
          <p:cNvPicPr>
            <a:picLocks noChangeAspect="1" noChangeArrowheads="1"/>
          </p:cNvPicPr>
          <p:nvPr/>
        </p:nvPicPr>
        <p:blipFill>
          <a:blip r:embed="rId31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sp>
        <p:nvSpPr>
          <p:cNvPr id="11694" name="Rectangle 430"/>
          <p:cNvSpPr>
            <a:spLocks noChangeArrowheads="1"/>
          </p:cNvSpPr>
          <p:nvPr/>
        </p:nvSpPr>
        <p:spPr bwMode="auto">
          <a:xfrm>
            <a:off x="2667000" y="5867400"/>
            <a:ext cx="3810000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5906">
    <p:zoom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8"/>
</p:tagLst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486</TotalTime>
  <Words>62</Words>
  <Application>Microsoft Office PowerPoint</Application>
  <PresentationFormat>Presentación en pantalla (4:3)</PresentationFormat>
  <Paragraphs>30</Paragraphs>
  <Slides>32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32</vt:i4>
      </vt:variant>
    </vt:vector>
  </HeadingPairs>
  <TitlesOfParts>
    <vt:vector size="34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</vt:vector>
  </TitlesOfParts>
  <Company>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.</dc:creator>
  <cp:lastModifiedBy>.</cp:lastModifiedBy>
  <cp:revision>49</cp:revision>
  <dcterms:created xsi:type="dcterms:W3CDTF">2012-08-01T21:05:33Z</dcterms:created>
  <dcterms:modified xsi:type="dcterms:W3CDTF">2012-08-14T23:14:54Z</dcterms:modified>
</cp:coreProperties>
</file>