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7" r:id="rId3"/>
    <p:sldId id="258" r:id="rId4"/>
    <p:sldId id="265" r:id="rId5"/>
    <p:sldId id="272" r:id="rId6"/>
    <p:sldId id="271" r:id="rId7"/>
    <p:sldId id="270" r:id="rId8"/>
    <p:sldId id="269" r:id="rId9"/>
    <p:sldId id="260" r:id="rId10"/>
    <p:sldId id="268" r:id="rId11"/>
    <p:sldId id="267" r:id="rId12"/>
    <p:sldId id="266" r:id="rId13"/>
    <p:sldId id="264" r:id="rId14"/>
    <p:sldId id="263" r:id="rId15"/>
    <p:sldId id="284" r:id="rId16"/>
    <p:sldId id="283" r:id="rId17"/>
    <p:sldId id="282" r:id="rId18"/>
    <p:sldId id="281" r:id="rId19"/>
    <p:sldId id="279" r:id="rId20"/>
    <p:sldId id="278" r:id="rId21"/>
    <p:sldId id="277" r:id="rId22"/>
    <p:sldId id="276" r:id="rId23"/>
    <p:sldId id="280" r:id="rId24"/>
    <p:sldId id="275" r:id="rId25"/>
    <p:sldId id="262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WmCsXfPvO7y5oPg+0AL/Q==" hashData="8braJB8uvkn2P3RQ40qMZZVok55RTf6tBQd8STSEKB68mkkHvbEOsNu8srOFIvye0E94PV8KWpGcN6QmR9J1T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95" d="100"/>
          <a:sy n="95" d="100"/>
        </p:scale>
        <p:origin x="3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EA71AC-8D6C-4A1B-AF9A-5FCB27E68A7A}" type="datetime8">
              <a:rPr lang="es-CO" smtClean="0"/>
              <a:t>15/02/2016 8:35 a. m.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774C42-4AE5-4967-B8F9-0C4350F87BB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16105779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CC717F-6A80-4499-B006-7B0585CF6F26}" type="datetime8">
              <a:rPr lang="es-CO" smtClean="0"/>
              <a:t>15/02/2016 8:35 a. m.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EC89C9-4A82-4E84-8E1F-CBE106DBFE1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73049293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CAE94-95D0-4906-A90E-7369F66FEE54}" type="datetime1">
              <a:rPr lang="es-CO" smtClean="0"/>
              <a:t>15/02/2016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0180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BD27-9816-40C2-91C2-2470BC745574}" type="datetime1">
              <a:rPr lang="es-CO" smtClean="0"/>
              <a:t>15/02/2016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13161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359D4-1513-4FD7-A196-5D440618F7A6}" type="datetime1">
              <a:rPr lang="es-CO" smtClean="0"/>
              <a:t>15/02/2016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3117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9B97E-BE92-4151-81E5-F4E73BB12EA5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95658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31DF-51B9-45D8-B6A5-F214CCD0AC58}" type="datetime1">
              <a:rPr lang="es-CO" smtClean="0"/>
              <a:t>15/02/2016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1079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10EB-6DDD-4724-A27C-3B4C6AC27399}" type="datetime1">
              <a:rPr lang="es-CO" smtClean="0"/>
              <a:t>15/02/2016</a:t>
            </a:fld>
            <a:endParaRPr lang="es-CO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82557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8CD3E-B76C-428A-A9BA-B226659A9A33}" type="datetime1">
              <a:rPr lang="es-CO" smtClean="0"/>
              <a:t>15/02/2016</a:t>
            </a:fld>
            <a:endParaRPr lang="es-CO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9502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2F5E4-71AB-4898-A6A9-8284E50974DB}" type="datetime1">
              <a:rPr lang="es-CO" smtClean="0"/>
              <a:t>15/02/2016</a:t>
            </a:fld>
            <a:endParaRPr lang="es-CO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03407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22F1D-9326-4B11-B4AC-CB79DD187C3B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01916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E0FE-1FE0-4DC2-B9E2-9C2F0C02743F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21729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B13FA-BA3B-4D1E-B258-5DDAD6161E7E}" type="datetime1">
              <a:rPr lang="es-CO" smtClean="0"/>
              <a:t>15/02/2016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35247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385828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7E4C4-D48E-4A7B-86E5-33A95D063986}" type="datetime1">
              <a:rPr lang="es-CO" smtClean="0"/>
              <a:t>15/02/2016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  <p:sp>
        <p:nvSpPr>
          <p:cNvPr id="11" name="TextBox 10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9291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D51DB-5C42-4F84-99BE-70A672CDFFAA}" type="datetime1">
              <a:rPr lang="es-CO" smtClean="0"/>
              <a:t>15/02/2016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3036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905B5-B0E1-4333-999A-ACAEA4FEA957}" type="datetime1">
              <a:rPr lang="es-CO" smtClean="0"/>
              <a:t>15/02/2016</a:t>
            </a:fld>
            <a:endParaRPr lang="es-CO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57443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F4A31-91A8-48C3-AA2B-984369FD78DE}" type="datetime1">
              <a:rPr lang="es-CO" smtClean="0"/>
              <a:t>15/02/2016</a:t>
            </a:fld>
            <a:endParaRPr lang="es-CO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05701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28707-C6BD-4035-A62F-523E354C6441}" type="datetime1">
              <a:rPr lang="es-CO" smtClean="0"/>
              <a:t>15/02/2016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26208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F314D-E2C8-429D-A2E2-353BE17D4749}" type="datetime1">
              <a:rPr lang="es-CO" smtClean="0"/>
              <a:t>15/02/2016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58609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13"/>
          <a:stretch/>
        </p:blipFill>
        <p:spPr>
          <a:xfrm>
            <a:off x="8000197" y="0"/>
            <a:ext cx="1603387" cy="1143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99"/>
          <a:stretch/>
        </p:blipFill>
        <p:spPr>
          <a:xfrm>
            <a:off x="8609012" y="6092866"/>
            <a:ext cx="993734" cy="76513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D4F64348-A148-40B1-AE48-3603534D62A2}" type="datetime1">
              <a:rPr lang="es-CO" smtClean="0"/>
              <a:t>15/02/2016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es-CO"/>
              <a:t>Carlos Anel. 15/02/201615/02/201canelfree@yahoo.com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5E654-5EDC-4DE4-9782-C24EBF2F3D7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649340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jp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hyperlink" Target="mailto:ca15/02/201615/02/201canelfree@yahoo.com" TargetMode="External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canelfree@yahoo.com" TargetMode="External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371789" y="4539262"/>
            <a:ext cx="49616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b="1" dirty="0"/>
              <a:t>Para ti Santiago Hijo mío, que eres el mejor</a:t>
            </a:r>
          </a:p>
          <a:p>
            <a:pPr algn="ctr"/>
            <a:r>
              <a:rPr lang="es-CO" b="1" dirty="0"/>
              <a:t>Amigo que tengo.</a:t>
            </a:r>
          </a:p>
          <a:p>
            <a:pPr algn="ctr"/>
            <a:r>
              <a:rPr lang="es-CO" b="1" dirty="0"/>
              <a:t>Tu Padre que te quiere.</a:t>
            </a:r>
          </a:p>
          <a:p>
            <a:pPr algn="ctr"/>
            <a:r>
              <a:rPr lang="es-CO" b="1" dirty="0"/>
              <a:t>Carlos Anel.</a:t>
            </a:r>
          </a:p>
        </p:txBody>
      </p:sp>
      <p:sp>
        <p:nvSpPr>
          <p:cNvPr id="8" name="Marcador de fecha 7"/>
          <p:cNvSpPr>
            <a:spLocks noGrp="1"/>
          </p:cNvSpPr>
          <p:nvPr>
            <p:ph type="dt" sz="half" idx="10"/>
          </p:nvPr>
        </p:nvSpPr>
        <p:spPr>
          <a:xfrm>
            <a:off x="10881470" y="6302411"/>
            <a:ext cx="990599" cy="304799"/>
          </a:xfrm>
        </p:spPr>
        <p:txBody>
          <a:bodyPr/>
          <a:lstStyle/>
          <a:p>
            <a:fld id="{20B8EF7E-E53A-4FE2-ABA0-A34BB526AFF6}" type="datetime1">
              <a:rPr lang="es-CO" smtClean="0"/>
              <a:t>15/02/2016</a:t>
            </a:fld>
            <a:endParaRPr lang="es-CO" dirty="0"/>
          </a:p>
        </p:txBody>
      </p:sp>
      <p:sp>
        <p:nvSpPr>
          <p:cNvPr id="9" name="Marcador de pie de página 8"/>
          <p:cNvSpPr>
            <a:spLocks noGrp="1"/>
          </p:cNvSpPr>
          <p:nvPr>
            <p:ph type="ftr" sz="quarter" idx="11"/>
          </p:nvPr>
        </p:nvSpPr>
        <p:spPr>
          <a:xfrm>
            <a:off x="78878" y="6454810"/>
            <a:ext cx="3859795" cy="304801"/>
          </a:xfrm>
        </p:spPr>
        <p:txBody>
          <a:bodyPr/>
          <a:lstStyle/>
          <a:p>
            <a:r>
              <a:rPr lang="es-CO" dirty="0"/>
              <a:t>Carlos Anel. </a:t>
            </a:r>
            <a:fld id="{229F83CD-A7DB-4EA9-A080-6DD3E40ABE9B}" type="datetime1">
              <a:rPr lang="es-CO" smtClean="0">
                <a:hlinkClick r:id="rId5"/>
              </a:rPr>
              <a:t>15/02/2016</a:t>
            </a:fld>
            <a:r>
              <a:rPr lang="es-CO" dirty="0">
                <a:hlinkClick r:id="rId5"/>
              </a:rPr>
              <a:t>canelfree@yahoo.com</a:t>
            </a:r>
            <a:r>
              <a:rPr lang="es-CO" dirty="0"/>
              <a:t> </a:t>
            </a:r>
          </a:p>
        </p:txBody>
      </p:sp>
      <p:sp>
        <p:nvSpPr>
          <p:cNvPr id="10" name="Marcador de número de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1</a:t>
            </a:fld>
            <a:endParaRPr lang="es-CO"/>
          </a:p>
        </p:txBody>
      </p:sp>
      <p:pic>
        <p:nvPicPr>
          <p:cNvPr id="16" name="Roberto Carlos - Amigo (portugues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5" y="4918487"/>
            <a:ext cx="1444558" cy="1463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2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8269C-757B-4EF7-A86B-3F4F414970E3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22398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6E186-0828-4E73-AF81-F822AC8796D9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0068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6ABE-67FE-43C7-BB99-9AA9387482FD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0251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73073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9A6AD-531D-42C4-A850-F0DDC8D52539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99227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58720-BB9C-4063-91D7-4D57C19BF851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77154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EEB0F-D36F-40C4-A53E-E007E7F731FF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86309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5AC5D-1149-44E9-8FBD-BA3B8AD9D801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12522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943410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D2D17-EDB5-49DA-8556-8F0955D18645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3529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4CD0C-9E14-4DE9-9DDF-31F493B07231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3641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745-5629-4D04-9198-9F2FA9B63EF4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50236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E5D9C-939A-4800-A876-43F5F23EFEA3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58244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168DD-D7B6-42DA-8BC1-BE33EBDE9AD4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10236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5196A-2CBD-4B37-9D9C-D98AA8950E36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90836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87E3-2FF2-4CA3-B4F6-D1E397B19C34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15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74085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D4F3C-DB67-4A9F-AC12-E00886AD68B3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16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31842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D934F-4AFA-4049-B926-C9C89D9B7083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17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98020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84FC9-556D-467F-BDBC-53AE2855B13C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18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10490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C74CC-A1E0-4162-B629-984F1B2B6D00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19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22143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C3A43-6E5A-4F6E-9262-3132E5C2ABAA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20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22354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9C0B6-B753-42D6-A934-AA74B1A1328C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21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4157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C50C3-E88F-4F97-8115-17F80F30C2E8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22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8648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BEAB7-21C7-4BE0-B1AE-29D65DA61D40}" type="datetime1">
              <a:rPr lang="es-CO" smtClean="0"/>
              <a:t>15/02/2016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23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93255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28448" y="228601"/>
            <a:ext cx="107644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b="1" dirty="0"/>
              <a:t>Para todos mis amigos que son las hojas de mi árbol y que me acompañan en todo momento.</a:t>
            </a:r>
          </a:p>
          <a:p>
            <a:pPr algn="ctr"/>
            <a:r>
              <a:rPr lang="es-CO" b="1" dirty="0"/>
              <a:t>Gracias por estar siempre apoyándome y dándome esa fuerza.</a:t>
            </a:r>
          </a:p>
          <a:p>
            <a:pPr algn="ctr"/>
            <a:r>
              <a:rPr lang="es-CO" b="1" dirty="0"/>
              <a:t>Carlos Anel. </a:t>
            </a:r>
            <a:r>
              <a:rPr lang="es-CO" b="1" dirty="0">
                <a:hlinkClick r:id="rId3"/>
              </a:rPr>
              <a:t>canelfree@yahoo.com</a:t>
            </a:r>
            <a:r>
              <a:rPr lang="es-CO" b="1" dirty="0"/>
              <a:t> </a:t>
            </a:r>
          </a:p>
        </p:txBody>
      </p:sp>
      <p:sp>
        <p:nvSpPr>
          <p:cNvPr id="6" name="Marcador de fech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596EE-DE3D-4D3C-9B52-2228F39535C9}" type="datetime1">
              <a:rPr lang="es-CO" smtClean="0"/>
              <a:t>15/02/2016</a:t>
            </a:fld>
            <a:endParaRPr lang="es-CO"/>
          </a:p>
        </p:txBody>
      </p:sp>
      <p:sp>
        <p:nvSpPr>
          <p:cNvPr id="7" name="Marcador de pie de pá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8" name="Marcador de número de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24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17859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544444"/>
            <a:ext cx="12192000" cy="28435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CO" altLang="es-CO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CO" altLang="es-CO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CO" sz="6000" b="1">
                <a:latin typeface="Kristen ITC" panose="03050502040202030202" pitchFamily="66" charset="0"/>
              </a:rPr>
              <a:t>¿Te ha gustado?</a:t>
            </a:r>
            <a:r>
              <a:rPr lang="es-ES" altLang="es-CO" sz="4800">
                <a:latin typeface="Kristen ITC" panose="03050502040202030202" pitchFamily="66" charset="0"/>
              </a:rPr>
              <a:t> </a:t>
            </a:r>
            <a:br>
              <a:rPr lang="es-ES" altLang="es-CO" sz="4800">
                <a:latin typeface="Kristen ITC" panose="03050502040202030202" pitchFamily="66" charset="0"/>
              </a:rPr>
            </a:br>
            <a:r>
              <a:rPr lang="es-ES" altLang="es-CO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CO" sz="4400">
                <a:latin typeface="Kristen ITC" panose="03050502040202030202" pitchFamily="66" charset="0"/>
              </a:rPr>
            </a:br>
            <a:r>
              <a:rPr lang="es-ES" altLang="es-CO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CO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662165" y="4754546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CO" b="1" dirty="0">
                <a:latin typeface="Kristen ITC" panose="03050502040202030202" pitchFamily="66" charset="0"/>
              </a:rPr>
              <a:t>Además puedes recibir </a:t>
            </a:r>
            <a:r>
              <a:rPr lang="es-ES_tradnl" altLang="es-CO" b="1" dirty="0" err="1">
                <a:latin typeface="Kristen ITC" panose="03050502040202030202" pitchFamily="66" charset="0"/>
              </a:rPr>
              <a:t>powerpoints</a:t>
            </a:r>
            <a:r>
              <a:rPr lang="es-ES_tradnl" altLang="es-CO" b="1" dirty="0">
                <a:latin typeface="Kristen ITC" panose="03050502040202030202" pitchFamily="66" charset="0"/>
              </a:rPr>
              <a:t> en tu correo electrónico suscribiéndote aquí:</a:t>
            </a:r>
            <a:r>
              <a:rPr lang="es-ES_tradnl" altLang="es-CO" b="1" dirty="0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CO" b="1" dirty="0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6350" y="423294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744" y="491874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2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2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24C03-F019-4111-A27E-46F4BD9FDE3C}" type="datetime1">
              <a:rPr lang="es-CO" smtClean="0"/>
              <a:t>15/02/2016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/>
              <a:t>Carlos Anel. 15/02/201615/02/201canelfree@yahoo.com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E654-5EDC-4DE4-9782-C24EBF2F3D72}" type="slidenum">
              <a:rPr lang="es-CO" smtClean="0"/>
              <a:t>25</a:t>
            </a:fld>
            <a:endParaRPr 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6000">
        <p14:honeycomb/>
      </p:transition>
    </mc:Choice>
    <mc:Fallback>
      <p:transition spd="slow" advClick="0" advTm="6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5A2F9111-B2DB-470C-BA56-608F9B658826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107</TotalTime>
  <Words>222</Words>
  <Application>Microsoft Office PowerPoint</Application>
  <PresentationFormat>Panorámica</PresentationFormat>
  <Paragraphs>84</Paragraphs>
  <Slides>25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1" baseType="lpstr">
      <vt:lpstr>Arial</vt:lpstr>
      <vt:lpstr>Calibri</vt:lpstr>
      <vt:lpstr>Century Gothic</vt:lpstr>
      <vt:lpstr>Kristen ITC</vt:lpstr>
      <vt:lpstr>Wingdings 3</vt:lpstr>
      <vt:lpstr>Ion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 Anel</dc:creator>
  <cp:lastModifiedBy>Carlos Anel</cp:lastModifiedBy>
  <cp:revision>11</cp:revision>
  <dcterms:created xsi:type="dcterms:W3CDTF">2016-02-10T17:37:20Z</dcterms:created>
  <dcterms:modified xsi:type="dcterms:W3CDTF">2016-02-15T14:35:26Z</dcterms:modified>
</cp:coreProperties>
</file>