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62" r:id="rId2"/>
    <p:sldMasterId id="2147483691" r:id="rId3"/>
  </p:sldMasterIdLst>
  <p:notesMasterIdLst>
    <p:notesMasterId r:id="rId25"/>
  </p:notesMasterIdLst>
  <p:sldIdLst>
    <p:sldId id="256" r:id="rId4"/>
    <p:sldId id="278" r:id="rId5"/>
    <p:sldId id="274" r:id="rId6"/>
    <p:sldId id="257" r:id="rId7"/>
    <p:sldId id="266" r:id="rId8"/>
    <p:sldId id="258" r:id="rId9"/>
    <p:sldId id="267" r:id="rId10"/>
    <p:sldId id="259" r:id="rId11"/>
    <p:sldId id="268" r:id="rId12"/>
    <p:sldId id="260" r:id="rId13"/>
    <p:sldId id="269" r:id="rId14"/>
    <p:sldId id="261" r:id="rId15"/>
    <p:sldId id="270" r:id="rId16"/>
    <p:sldId id="262" r:id="rId17"/>
    <p:sldId id="271" r:id="rId18"/>
    <p:sldId id="263" r:id="rId19"/>
    <p:sldId id="273" r:id="rId20"/>
    <p:sldId id="264" r:id="rId21"/>
    <p:sldId id="272" r:id="rId22"/>
    <p:sldId id="265" r:id="rId23"/>
    <p:sldId id="277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4/HJhwzMgmlFeGWy5lVfw==" hashData="eK8JDeSKZQGTnY0vwdZdP11sy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BA4B"/>
    <a:srgbClr val="FFC496"/>
    <a:srgbClr val="FFB28B"/>
    <a:srgbClr val="EE7100"/>
    <a:srgbClr val="CD7C05"/>
    <a:srgbClr val="CC7900"/>
    <a:srgbClr val="DA9100"/>
    <a:srgbClr val="FFFFCC"/>
    <a:srgbClr val="FFFFC1"/>
    <a:srgbClr val="FFFFE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55" autoAdjust="0"/>
    <p:restoredTop sz="94600"/>
  </p:normalViewPr>
  <p:slideViewPr>
    <p:cSldViewPr>
      <p:cViewPr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encabezado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MX"/>
          </a:p>
        </p:txBody>
      </p:sp>
      <p:sp>
        <p:nvSpPr>
          <p:cNvPr id="13315" name="2 Marcador de fecha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77847034-05F3-4B9E-B1CF-9DF946EC1AFA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13316" name="3 Marcador de imagen de diapositiva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7" name="4 Marcador de notas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3318" name="5 Marcador de pie de página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s-MX"/>
          </a:p>
        </p:txBody>
      </p:sp>
      <p:sp>
        <p:nvSpPr>
          <p:cNvPr id="13319" name="6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B4459A3-3311-4641-A14C-669D2315370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2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s-MX"/>
          </a:p>
        </p:txBody>
      </p:sp>
      <p:sp>
        <p:nvSpPr>
          <p:cNvPr id="15363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A50568B-24C7-43D2-AA8B-ADAF7BFAD36E}" type="slidenum">
              <a:rPr lang="es-ES" sz="1200">
                <a:latin typeface="Calibri" pitchFamily="34" charset="0"/>
              </a:rPr>
              <a:pPr algn="r"/>
              <a:t>1</a:t>
            </a:fld>
            <a:endParaRPr lang="es-E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459A3-3311-4641-A14C-669D23153703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13DC025-7D20-4382-A124-040064A60861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AFF3E6-B355-4F0A-9402-92656DFB17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3586564-A78C-4515-92C1-0B2E4AEE147A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2A5207-86B8-47F2-A44C-AFFBAF51041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509802-11DC-4A1A-8369-A2ACBEA7AC09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F6131-D1A9-4084-8D3C-7FDD229F08D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98500" y="2247900"/>
            <a:ext cx="3797300" cy="3878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7900"/>
            <a:ext cx="3797300" cy="3878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33E72A-C419-4331-B0F6-A08AD832F3FB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D0C9D-348E-479A-A76E-D7D8B2A528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DB7B47-0955-4123-8804-14737C36262E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F49DD-F805-46C0-8621-848722C2409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8AB613-DAB7-4474-A1F6-91A07F191697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90074A-1FA8-4C8A-BE72-DDA91D95B2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7E7F7C7-3212-4CD4-BF25-EF457DB8FA66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843C49-FD9C-43D5-B691-9DB8CF70079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F4AC10-BA9D-40AD-83CB-4DBD34084283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4A3CE-1752-4292-AFDF-D1710CA9151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F613B3-2031-4D5D-80CC-A96668062612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CBC0DD-6AEB-43FD-8557-BD771E1130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4DC292-00BD-4E49-AF42-88556F792029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025A33-EDE2-4725-B8DD-B7F053BD2E6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07163" y="569913"/>
            <a:ext cx="1938337" cy="5556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8975" y="569913"/>
            <a:ext cx="5665788" cy="5556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2F512AC-20D4-4F19-B563-644D77BB873F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77F18-B1E4-44A9-9F56-BE934A876FE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837EA03-B4BF-4DCB-8842-9BD3C6F37F29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18BC20-B201-49ED-9563-FED9BC0100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528B902-FE97-47D6-9D27-FD8B29F804B0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C1C95-BCD3-4363-9A1F-4A84F44B15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A6A2F5-3511-4E2E-BD06-66E9932CD18D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74270-CD23-4EEE-BFA8-5D64CCFC5D3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98500" y="2247900"/>
            <a:ext cx="3797300" cy="3878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7900"/>
            <a:ext cx="3797300" cy="38782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950298-43A8-41BD-BFC9-0959CDFEF7A2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F07919-E487-47D5-9E0A-FA8570B9E5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563B040-3D1E-4F80-BC61-6DA52827C66F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597310-075A-4076-BEF4-23BAAF9C5C8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D8B5E0B-3ED0-43DA-94E2-F5427448B50A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945B03-2889-463E-9FE1-BAE11DCFD5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52998A-83C1-4248-856B-45E6769F12BD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5DA121-B1B4-454A-929E-F3CE7C8A5C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A8D63AB-E9D8-4A94-8621-C88F443D1B54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A2A91-3663-442C-9C9E-F7D4E0F9429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8A8CE8-EB7B-428A-8F32-E2D3B91A262D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483D1-12C5-4740-AECA-8EAA86CF63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0F7816-A259-4313-B415-6FAA2FF0131E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EBD1EF-A41D-4036-8260-25D4975E6D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07163" y="569913"/>
            <a:ext cx="1938337" cy="5556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8975" y="569913"/>
            <a:ext cx="5665788" cy="5556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E5AF75-A912-4E41-BC92-A9B4D5085A53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214B8B-50FB-4019-B1E5-ABA95555322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8C0EE-965F-4FB5-9DE8-5889B0E09E7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6" name="Rectangle 6"/>
          <p:cNvGrpSpPr>
            <a:grpSpLocks/>
          </p:cNvGrpSpPr>
          <p:nvPr/>
        </p:nvGrpSpPr>
        <p:grpSpPr bwMode="auto">
          <a:xfrm>
            <a:off x="-6350" y="-6350"/>
            <a:ext cx="9156700" cy="6870700"/>
            <a:chOff x="-4" y="-4"/>
            <a:chExt cx="5768" cy="4328"/>
          </a:xfrm>
        </p:grpSpPr>
        <p:pic>
          <p:nvPicPr>
            <p:cNvPr id="33794" name="Picture 2"/>
            <p:cNvPicPr>
              <a:picLocks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-4" y="-4"/>
              <a:ext cx="5768" cy="4328"/>
            </a:xfrm>
            <a:prstGeom prst="rect">
              <a:avLst/>
            </a:prstGeom>
            <a:noFill/>
          </p:spPr>
        </p:pic>
        <p:sp>
          <p:nvSpPr>
            <p:cNvPr id="33795" name="Text Box 3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Book Antiqua" pitchFamily="18" charset="0"/>
              </a:endParaRPr>
            </a:p>
          </p:txBody>
        </p:sp>
      </p:grpSp>
      <p:pic>
        <p:nvPicPr>
          <p:cNvPr id="33797" name="Picture 6" descr="CoverOverlay.png"/>
          <p:cNvPicPr>
            <a:picLocks noChangeAspect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8" name="Group 7"/>
          <p:cNvPicPr>
            <a:picLocks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46175" y="2614613"/>
            <a:ext cx="6875463" cy="1231900"/>
          </a:xfrm>
          <a:prstGeom prst="rect">
            <a:avLst/>
          </a:prstGeom>
          <a:noFill/>
        </p:spPr>
      </p:pic>
      <p:sp>
        <p:nvSpPr>
          <p:cNvPr id="3379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3380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33801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360363" y="61610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B7718785-1FE7-4799-9479-A6DDCCBC7AF3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33802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161088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endParaRPr lang="es-MX"/>
          </a:p>
        </p:txBody>
      </p:sp>
      <p:sp>
        <p:nvSpPr>
          <p:cNvPr id="33803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638925" y="61610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F8959F9F-E6DF-4F3C-8BDF-23EF35454CF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ransition spd="slow"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9pPr>
    </p:titleStyle>
    <p:bodyStyle>
      <a:lvl1pPr marL="365125" indent="-3651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776288" indent="-3651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>
          <a:solidFill>
            <a:srgbClr val="FFFFFF"/>
          </a:solidFill>
          <a:latin typeface="+mn-lt"/>
        </a:defRPr>
      </a:lvl2pPr>
      <a:lvl3pPr marL="1143000" indent="-3651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>
          <a:solidFill>
            <a:srgbClr val="FFFFFF"/>
          </a:solidFill>
          <a:latin typeface="+mn-lt"/>
        </a:defRPr>
      </a:lvl3pPr>
      <a:lvl4pPr marL="1508125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>
          <a:solidFill>
            <a:srgbClr val="FFFFFF"/>
          </a:solidFill>
          <a:latin typeface="+mn-lt"/>
        </a:defRPr>
      </a:lvl4pPr>
      <a:lvl5pPr marL="1828800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5pPr>
      <a:lvl6pPr marL="2286000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6pPr>
      <a:lvl7pPr marL="2743200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7pPr>
      <a:lvl8pPr marL="3200400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8pPr>
      <a:lvl9pPr marL="3657600" indent="-3190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820" name="Rectangle 6"/>
          <p:cNvGrpSpPr>
            <a:grpSpLocks/>
          </p:cNvGrpSpPr>
          <p:nvPr/>
        </p:nvGrpSpPr>
        <p:grpSpPr bwMode="auto">
          <a:xfrm>
            <a:off x="-6350" y="-6350"/>
            <a:ext cx="9156700" cy="6870700"/>
            <a:chOff x="-4" y="-4"/>
            <a:chExt cx="5768" cy="4328"/>
          </a:xfrm>
        </p:grpSpPr>
        <p:pic>
          <p:nvPicPr>
            <p:cNvPr id="34818" name="Picture 2"/>
            <p:cNvPicPr>
              <a:picLocks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-4" y="-4"/>
              <a:ext cx="5768" cy="4328"/>
            </a:xfrm>
            <a:prstGeom prst="rect">
              <a:avLst/>
            </a:prstGeom>
            <a:noFill/>
          </p:spPr>
        </p:pic>
        <p:sp>
          <p:nvSpPr>
            <p:cNvPr id="34819" name="Text Box 3"/>
            <p:cNvSpPr txBox="1">
              <a:spLocks noChangeArrowheads="1"/>
            </p:cNvSpPr>
            <p:nvPr/>
          </p:nvSpPr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en-US">
                <a:solidFill>
                  <a:srgbClr val="FFFFFF"/>
                </a:solidFill>
                <a:latin typeface="Book Antiqua" pitchFamily="18" charset="0"/>
              </a:endParaRPr>
            </a:p>
          </p:txBody>
        </p:sp>
      </p:grpSp>
      <p:grpSp>
        <p:nvGrpSpPr>
          <p:cNvPr id="34821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34827" name="TextBox 12"/>
            <p:cNvSpPr txBox="1">
              <a:spLocks noChangeArrowheads="1"/>
            </p:cNvSpPr>
            <p:nvPr/>
          </p:nvSpPr>
          <p:spPr bwMode="auto">
            <a:xfrm>
              <a:off x="4147073" y="1381459"/>
              <a:ext cx="877163" cy="923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5400">
                  <a:solidFill>
                    <a:srgbClr val="0795FF"/>
                  </a:solidFill>
                  <a:latin typeface="Wingdings" pitchFamily="2" charset="2"/>
                </a:rPr>
                <a:t></a:t>
              </a:r>
            </a:p>
          </p:txBody>
        </p:sp>
        <p:cxnSp>
          <p:nvCxnSpPr>
            <p:cNvPr id="34828" name="Straight Connector 13"/>
            <p:cNvCxnSpPr>
              <a:cxnSpLocks noChangeShapeType="1"/>
            </p:cNvCxnSpPr>
            <p:nvPr/>
          </p:nvCxnSpPr>
          <p:spPr bwMode="auto">
            <a:xfrm rot="10800000">
              <a:off x="1172584" y="1925620"/>
              <a:ext cx="3119718" cy="1588"/>
            </a:xfrm>
            <a:prstGeom prst="line">
              <a:avLst/>
            </a:prstGeom>
            <a:noFill/>
            <a:ln w="12700">
              <a:solidFill>
                <a:srgbClr val="0795FF"/>
              </a:solidFill>
              <a:round/>
              <a:headEnd/>
              <a:tailEnd/>
            </a:ln>
          </p:spPr>
        </p:cxnSp>
        <p:cxnSp>
          <p:nvCxnSpPr>
            <p:cNvPr id="34829" name="Straight Connector 14"/>
            <p:cNvCxnSpPr>
              <a:cxnSpLocks noChangeShapeType="1"/>
            </p:cNvCxnSpPr>
            <p:nvPr/>
          </p:nvCxnSpPr>
          <p:spPr bwMode="auto">
            <a:xfrm rot="10800000">
              <a:off x="4831976" y="1922650"/>
              <a:ext cx="3119718" cy="1588"/>
            </a:xfrm>
            <a:prstGeom prst="line">
              <a:avLst/>
            </a:prstGeom>
            <a:noFill/>
            <a:ln w="12700">
              <a:solidFill>
                <a:srgbClr val="0795FF"/>
              </a:solidFill>
              <a:round/>
              <a:headEnd/>
              <a:tailEnd/>
            </a:ln>
          </p:spPr>
        </p:cxnSp>
      </p:grpSp>
      <p:sp>
        <p:nvSpPr>
          <p:cNvPr id="34822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348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3482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360363" y="61610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1850596-C280-47CD-939B-D461E7FB1307}" type="datetimeFigureOut">
              <a:rPr lang="es-ES"/>
              <a:pPr/>
              <a:t>14/11/2013</a:t>
            </a:fld>
            <a:endParaRPr lang="es-ES"/>
          </a:p>
        </p:txBody>
      </p:sp>
      <p:sp>
        <p:nvSpPr>
          <p:cNvPr id="3482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161088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endParaRPr lang="es-MX"/>
          </a:p>
        </p:txBody>
      </p:sp>
      <p:sp>
        <p:nvSpPr>
          <p:cNvPr id="3482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6638925" y="6161088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728E23A9-E94C-43B9-8C99-CBC8F7FD51C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9pPr>
    </p:titleStyle>
    <p:bodyStyle>
      <a:lvl1pPr marL="365125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>
          <a:solidFill>
            <a:srgbClr val="FFFFFF"/>
          </a:solidFill>
          <a:latin typeface="+mn-lt"/>
          <a:ea typeface="+mn-ea"/>
          <a:cs typeface="+mn-cs"/>
        </a:defRPr>
      </a:lvl1pPr>
      <a:lvl2pPr marL="776288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>
          <a:solidFill>
            <a:srgbClr val="FFFFFF"/>
          </a:solidFill>
          <a:latin typeface="+mn-lt"/>
        </a:defRPr>
      </a:lvl2pPr>
      <a:lvl3pPr marL="1143000" indent="-365125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>
          <a:solidFill>
            <a:srgbClr val="FFFFFF"/>
          </a:solidFill>
          <a:latin typeface="+mn-lt"/>
        </a:defRPr>
      </a:lvl3pPr>
      <a:lvl4pPr marL="1508125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>
          <a:solidFill>
            <a:srgbClr val="FFFFFF"/>
          </a:solidFill>
          <a:latin typeface="+mn-lt"/>
        </a:defRPr>
      </a:lvl4pPr>
      <a:lvl5pPr marL="18288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5pPr>
      <a:lvl6pPr marL="22860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6pPr>
      <a:lvl7pPr marL="27432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7pPr>
      <a:lvl8pPr marL="32004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8pPr>
      <a:lvl9pPr marL="3657600" indent="-319088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>
          <a:solidFill>
            <a:srgbClr val="FFFFFF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AF080D-448A-4DCD-9785-2EBB2B377FD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Posibles imágenes para Amigo\Pampa y nubes .jpg"/>
          <p:cNvPicPr>
            <a:picLocks noChangeAspect="1" noChangeArrowheads="1"/>
          </p:cNvPicPr>
          <p:nvPr/>
        </p:nvPicPr>
        <p:blipFill>
          <a:blip r:embed="rId4" cstate="print">
            <a:lum bright="30000"/>
          </a:blip>
          <a:srcRect l="12983" r="120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istrador\Desktop\Posibles imágenes para Amigo\Pampa y nubes 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12983" r="120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Administrador\Desktop\Posibles imágenes para Amigo\Pampa y nubes .jpg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12983" r="120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1 Título"/>
          <p:cNvPicPr>
            <a:picLocks noGrp="1" noChangeArrowheads="1"/>
          </p:cNvPicPr>
          <p:nvPr>
            <p:ph type="ctrTitle" idx="4294967295"/>
          </p:nvPr>
        </p:nvPicPr>
        <p:blipFill>
          <a:blip r:embed="rId5" cstate="print"/>
          <a:stretch>
            <a:fillRect/>
          </a:stretch>
        </p:blipFill>
        <p:spPr>
          <a:xfrm>
            <a:off x="1188000" y="1836000"/>
            <a:ext cx="6791533" cy="1743607"/>
          </a:xfrm>
          <a:prstGeom prst="rect">
            <a:avLst/>
          </a:prstGeom>
          <a:noFill/>
          <a:ln>
            <a:noFill/>
          </a:ln>
          <a:effectLst>
            <a:outerShdw blurRad="520700" dist="50800" dir="5400000" sx="106000" sy="106000" algn="ctr" rotWithShape="0">
              <a:schemeClr val="tx1"/>
            </a:outerShdw>
          </a:effectLst>
        </p:spPr>
      </p:pic>
      <p:sp>
        <p:nvSpPr>
          <p:cNvPr id="14338" name="2 Subtítulo"/>
          <p:cNvSpPr>
            <a:spLocks noGrp="1"/>
          </p:cNvSpPr>
          <p:nvPr>
            <p:ph type="subTitle" idx="4294967295"/>
          </p:nvPr>
        </p:nvSpPr>
        <p:spPr>
          <a:xfrm>
            <a:off x="1332000" y="3420000"/>
            <a:ext cx="6400800" cy="719633"/>
          </a:xfrm>
          <a:noFill/>
          <a:ln/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es-ES" sz="3600" b="1" i="1" dirty="0">
                <a:solidFill>
                  <a:srgbClr val="6A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JOSÉ LARRALDE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488000" y="6156000"/>
            <a:ext cx="1223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i="1" dirty="0" smtClean="0">
                <a:solidFill>
                  <a:srgbClr val="FFFFC1"/>
                </a:solidFill>
                <a:latin typeface="Book Antiqua" pitchFamily="18" charset="0"/>
              </a:rPr>
              <a:t>Automático</a:t>
            </a:r>
            <a:r>
              <a:rPr lang="es-ES_tradnl" dirty="0" smtClean="0"/>
              <a:t> </a:t>
            </a:r>
            <a:endParaRPr lang="es-ES" dirty="0"/>
          </a:p>
        </p:txBody>
      </p:sp>
    </p:spTree>
  </p:cSld>
  <p:clrMapOvr>
    <a:masterClrMapping/>
  </p:clrMapOvr>
  <p:transition spd="slow" advClick="0" advTm="6000">
    <p:zoom/>
    <p:sndAc>
      <p:stSnd>
        <p:snd r:embed="rId3" name="2-AMI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Imagen2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912000"/>
          </a:xfrm>
          <a:prstGeom prst="rect">
            <a:avLst/>
          </a:prstGeom>
          <a:noFill/>
        </p:spPr>
      </p:pic>
      <p:pic>
        <p:nvPicPr>
          <p:cNvPr id="7" name="Picture 2" descr="C:\Users\Administrador\Desktop\Imagen2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912000"/>
          </a:xfrm>
          <a:prstGeom prst="rect">
            <a:avLst/>
          </a:prstGeom>
          <a:noFill/>
        </p:spPr>
      </p:pic>
      <p:pic>
        <p:nvPicPr>
          <p:cNvPr id="10" name="9 Imagen" descr="Caballos-Corriendo_Imagenes-de-Animales_03.jpg"/>
          <p:cNvPicPr>
            <a:picLocks noChangeAspect="1"/>
          </p:cNvPicPr>
          <p:nvPr/>
        </p:nvPicPr>
        <p:blipFill>
          <a:blip r:embed="rId3" cstate="print"/>
          <a:srcRect l="8610" r="8058"/>
          <a:stretch>
            <a:fillRect/>
          </a:stretch>
        </p:blipFill>
        <p:spPr>
          <a:xfrm>
            <a:off x="-24000" y="0"/>
            <a:ext cx="9168000" cy="6876000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VEN-GAUCHO-A-CABALLO-a30131509.jpg"/>
          <p:cNvPicPr>
            <a:picLocks noChangeAspect="1"/>
          </p:cNvPicPr>
          <p:nvPr/>
        </p:nvPicPr>
        <p:blipFill>
          <a:blip r:embed="rId3" cstate="print"/>
          <a:srcRect l="9510"/>
          <a:stretch>
            <a:fillRect/>
          </a:stretch>
        </p:blipFill>
        <p:spPr>
          <a:xfrm>
            <a:off x="2048" y="0"/>
            <a:ext cx="9141952" cy="6900238"/>
          </a:xfrm>
          <a:prstGeom prst="rect">
            <a:avLst/>
          </a:prstGeom>
        </p:spPr>
      </p:pic>
      <p:pic>
        <p:nvPicPr>
          <p:cNvPr id="4" name="Picture 3" descr="C:\Users\Administrador\Desktop\Martin Fierro 2.jp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rgbClr val="FFB28B">
                <a:alpha val="0"/>
                <a:tint val="45000"/>
                <a:satMod val="400000"/>
              </a:srgbClr>
            </a:duotone>
            <a:lum bright="-10000"/>
          </a:blip>
          <a:srcRect t="16865" b="47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3"/>
          </a:xfrm>
          <a:noFill/>
          <a:ln/>
        </p:spPr>
        <p:txBody>
          <a:bodyPr/>
          <a:lstStyle/>
          <a:p>
            <a:pPr marL="457200" indent="-457200"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Alcánzame la copa de tu pena, </a:t>
            </a:r>
          </a:p>
          <a:p>
            <a:pPr marL="457200" indent="-457200"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yo quiero mirar su fondo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oscuro,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None/>
            </a:pP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la bebas de golpe te lo pido,</a:t>
            </a:r>
          </a:p>
          <a:p>
            <a:pPr marL="457200" indent="-457200">
              <a:buFont typeface="Wingdings" pitchFamily="2" charset="2"/>
              <a:buNone/>
            </a:pP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saboréala despacio y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sin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apuro.</a:t>
            </a:r>
            <a:r>
              <a:rPr lang="es-ES" b="1" i="1" dirty="0" smtClean="0">
                <a:solidFill>
                  <a:srgbClr val="FFCC00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 </a:t>
            </a:r>
            <a:endParaRPr lang="es-ES" b="1" i="1" dirty="0">
              <a:solidFill>
                <a:srgbClr val="FFCC00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Si te embriagas de rabia o de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amargura 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te pesan los párpados de duda, 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allí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mismo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en el fondo de tu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pena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hallarás mi comprensión desnuda.</a:t>
            </a:r>
          </a:p>
        </p:txBody>
      </p:sp>
    </p:spTree>
  </p:cSld>
  <p:clrMapOvr>
    <a:masterClrMapping/>
  </p:clrMapOvr>
  <p:transition spd="slow" advClick="0" advTm="16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6672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en la mano caliente que te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brindo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estará la recíproca esperando, 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pero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si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mi corazón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abierto 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junto al tuyo con ansias palpitando.</a:t>
            </a:r>
          </a:p>
        </p:txBody>
      </p:sp>
    </p:spTree>
  </p:cSld>
  <p:clrMapOvr>
    <a:masterClrMapping/>
  </p:clrMapOvr>
  <p:transition spd="slow" advClick="0" advTm="16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3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desmayes, y alcánzame tu copa, 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 esa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pena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le faltan muchas cosas,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la madura respuesta que da el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tiempo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la fuerza de lucha bondadosa.</a:t>
            </a:r>
          </a:p>
        </p:txBody>
      </p:sp>
    </p:spTree>
  </p:cSld>
  <p:clrMapOvr>
    <a:masterClrMapping/>
  </p:clrMapOvr>
  <p:transition spd="slow" advClick="0" advTm="1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Con un poco de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amor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serás muy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fuerte</a:t>
            </a:r>
          </a:p>
          <a:p>
            <a:pPr>
              <a:buFont typeface="Wingdings" pitchFamily="2" charset="2"/>
              <a:buNone/>
            </a:pP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si ese amor suplanta lo imposible,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vencerás con el tiempo toda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suerte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serás en 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lucha lo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invencible.</a:t>
            </a:r>
          </a:p>
        </p:txBody>
      </p:sp>
    </p:spTree>
  </p:cSld>
  <p:clrMapOvr>
    <a:masterClrMapping/>
  </p:clrMapOvr>
  <p:transition spd="slow" advClick="0" advTm="17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mendigues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jamás calor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ni abrigo, 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lástima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llegue hasta tu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puerta,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el afecto prestado es el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castigo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vida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por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fácil, siempre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oferta.</a:t>
            </a:r>
            <a:r>
              <a:rPr lang="es-ES" b="1" i="1" dirty="0">
                <a:solidFill>
                  <a:srgbClr val="FFCC00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 spd="slow" advClick="0" advTm="15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Así ha de ser, desde que el mundo es mundo,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desde que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Dios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te regaló existencia,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no 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aproveches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para ahogarte en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ella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ni 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derroches buscando experiencia.</a:t>
            </a:r>
            <a:r>
              <a:rPr lang="es-ES" b="1" i="1" dirty="0" smtClean="0"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 </a:t>
            </a:r>
            <a:endParaRPr lang="es-ES" b="1" i="1" dirty="0"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None/>
            </a:pPr>
            <a:endParaRPr lang="es-ES" dirty="0"/>
          </a:p>
        </p:txBody>
      </p:sp>
    </p:spTree>
  </p:cSld>
  <p:clrMapOvr>
    <a:masterClrMapping/>
  </p:clrMapOvr>
  <p:transition spd="slow" advClick="0" advTm="13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475200"/>
            <a:ext cx="7747000" cy="3878262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recuerda…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None/>
            </a:pP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con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un poco de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amor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serás muy fuerte,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si ese amor suplanta lo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imposible,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vencerás con el tiempo toda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suerte,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serás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en </a:t>
            </a:r>
            <a:r>
              <a:rPr lang="es-ES" b="1" i="1" dirty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la </a:t>
            </a:r>
            <a:r>
              <a:rPr lang="es-ES" b="1" i="1" dirty="0" smtClean="0">
                <a:solidFill>
                  <a:schemeClr val="tx1"/>
                </a:solidFill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lucha lo invencible.</a:t>
            </a:r>
            <a:endParaRPr lang="es-ES" b="1" i="1" dirty="0">
              <a:solidFill>
                <a:schemeClr val="tx1"/>
              </a:solidFill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20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 txBox="1">
            <a:spLocks/>
          </p:cNvSpPr>
          <p:nvPr/>
        </p:nvSpPr>
        <p:spPr bwMode="auto">
          <a:xfrm>
            <a:off x="252000" y="475200"/>
            <a:ext cx="7747000" cy="387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3651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recuerda…</a:t>
            </a:r>
          </a:p>
          <a:p>
            <a:pPr marL="365125" marR="0" lvl="0" indent="-3651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que con un poco de amor serás muy fuerte,</a:t>
            </a:r>
          </a:p>
          <a:p>
            <a:pPr marL="365125" marR="0" lvl="0" indent="-3651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si ese amor suplanta lo imposible,</a:t>
            </a:r>
          </a:p>
          <a:p>
            <a:pPr marL="365125" marR="0" lvl="0" indent="-3651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vencerás con el tiempo toda suerte</a:t>
            </a:r>
          </a:p>
          <a:p>
            <a:pPr marL="365125" marR="0" lvl="0" indent="-365125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Tx/>
              <a:buFont typeface="Wingdings" pitchFamily="2" charset="2"/>
              <a:buNone/>
              <a:tabLst/>
              <a:defRPr/>
            </a:pPr>
            <a:r>
              <a:rPr kumimoji="0" lang="es-ES" sz="24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itchFamily="18" charset="0"/>
                <a:ea typeface="Microsoft Yi Baiti" pitchFamily="66" charset="0"/>
                <a:cs typeface="Times New Roman" pitchFamily="18" charset="0"/>
              </a:rPr>
              <a:t>y serás en la lucha lo invencible</a:t>
            </a:r>
            <a:endParaRPr kumimoji="0" lang="es-ES" sz="2400" b="1" i="1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 Antiqua" pitchFamily="18" charset="0"/>
              <a:ea typeface="Microsoft Yi Baiti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contenido"/>
          <p:cNvSpPr>
            <a:spLocks noGrp="1"/>
          </p:cNvSpPr>
          <p:nvPr>
            <p:ph idx="4294967295"/>
          </p:nvPr>
        </p:nvSpPr>
        <p:spPr>
          <a:xfrm>
            <a:off x="252000" y="216000"/>
            <a:ext cx="8964612" cy="3878263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ea typeface="Microsoft Yi Baiti" pitchFamily="66" charset="0"/>
                <a:cs typeface="Times New Roman" pitchFamily="18" charset="0"/>
              </a:rPr>
              <a:t>Letra y música: José Larralde.</a:t>
            </a:r>
          </a:p>
          <a:p>
            <a:pPr>
              <a:buFont typeface="Wingdings" pitchFamily="2" charset="2"/>
              <a:buNone/>
            </a:pPr>
            <a:r>
              <a:rPr lang="es-ES" b="1" i="1" dirty="0">
                <a:solidFill>
                  <a:schemeClr val="tx1"/>
                </a:solidFill>
                <a:ea typeface="Microsoft Yi Baiti" pitchFamily="66" charset="0"/>
                <a:cs typeface="Times New Roman" pitchFamily="18" charset="0"/>
              </a:rPr>
              <a:t>Cantor y compositor argentino.</a:t>
            </a:r>
          </a:p>
          <a:p>
            <a:pPr>
              <a:buFont typeface="Wingdings" pitchFamily="2" charset="2"/>
              <a:buNone/>
            </a:pPr>
            <a:endParaRPr lang="es-ES" dirty="0"/>
          </a:p>
        </p:txBody>
      </p:sp>
      <p:sp>
        <p:nvSpPr>
          <p:cNvPr id="3" name="2 CuadroTexto"/>
          <p:cNvSpPr txBox="1"/>
          <p:nvPr/>
        </p:nvSpPr>
        <p:spPr>
          <a:xfrm>
            <a:off x="6843522" y="6021288"/>
            <a:ext cx="1912703" cy="52322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s-ES_tradnl" sz="1400" dirty="0" err="1" smtClean="0">
                <a:solidFill>
                  <a:srgbClr val="FFFFCC"/>
                </a:solidFill>
                <a:latin typeface="Book Antiqua" pitchFamily="18" charset="0"/>
                <a:cs typeface="Times New Roman" pitchFamily="18" charset="0"/>
              </a:rPr>
              <a:t>ppsx</a:t>
            </a:r>
            <a:r>
              <a:rPr lang="es-ES_tradnl" sz="1400" dirty="0" smtClean="0">
                <a:solidFill>
                  <a:srgbClr val="FFFFCC"/>
                </a:solidFill>
                <a:latin typeface="Book Antiqua" pitchFamily="18" charset="0"/>
                <a:cs typeface="Times New Roman" pitchFamily="18" charset="0"/>
              </a:rPr>
              <a:t> : </a:t>
            </a:r>
            <a:r>
              <a:rPr lang="es-ES_tradnl" sz="1400" dirty="0" err="1" smtClean="0">
                <a:solidFill>
                  <a:srgbClr val="FFFFCC"/>
                </a:solidFill>
                <a:latin typeface="Book Antiqua" pitchFamily="18" charset="0"/>
                <a:cs typeface="Times New Roman" pitchFamily="18" charset="0"/>
              </a:rPr>
              <a:t>Risto</a:t>
            </a:r>
            <a:r>
              <a:rPr lang="es-ES_tradnl" sz="1400" dirty="0" smtClean="0">
                <a:solidFill>
                  <a:srgbClr val="FFFFCC"/>
                </a:solidFill>
                <a:latin typeface="Book Antiqua" pitchFamily="18" charset="0"/>
                <a:cs typeface="Times New Roman" pitchFamily="18" charset="0"/>
              </a:rPr>
              <a:t> + Isolina </a:t>
            </a:r>
          </a:p>
          <a:p>
            <a:r>
              <a:rPr lang="es-ES_tradnl" sz="1400" dirty="0" smtClean="0">
                <a:solidFill>
                  <a:srgbClr val="FFFFCC"/>
                </a:solidFill>
                <a:latin typeface="Book Antiqua" pitchFamily="18" charset="0"/>
                <a:cs typeface="Times New Roman" pitchFamily="18" charset="0"/>
              </a:rPr>
              <a:t>Mendoza, Argentina</a:t>
            </a:r>
            <a:r>
              <a:rPr lang="es-ES_tradnl" sz="1400" dirty="0" smtClean="0">
                <a:solidFill>
                  <a:srgbClr val="FFFFE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s-ES" sz="1400" dirty="0">
              <a:solidFill>
                <a:srgbClr val="FFFFE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istrador\Desktop\2 Larralde.jpg"/>
          <p:cNvPicPr>
            <a:picLocks noChangeAspect="1" noChangeArrowheads="1"/>
          </p:cNvPicPr>
          <p:nvPr/>
        </p:nvPicPr>
        <p:blipFill>
          <a:blip r:embed="rId2" cstate="print"/>
          <a:srcRect l="25000"/>
          <a:stretch>
            <a:fillRect/>
          </a:stretch>
        </p:blipFill>
        <p:spPr bwMode="auto">
          <a:xfrm>
            <a:off x="2411760" y="1124744"/>
            <a:ext cx="4172696" cy="551723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igo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migos. José Larralde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migos. José Larralde 1">
        <a:dk1>
          <a:srgbClr val="895D1D"/>
        </a:dk1>
        <a:lt1>
          <a:srgbClr val="FFFFFF"/>
        </a:lt1>
        <a:dk2>
          <a:srgbClr val="000000"/>
        </a:dk2>
        <a:lt2>
          <a:srgbClr val="003760"/>
        </a:lt2>
        <a:accent1>
          <a:srgbClr val="7030A0"/>
        </a:accent1>
        <a:accent2>
          <a:srgbClr val="005390"/>
        </a:accent2>
        <a:accent3>
          <a:srgbClr val="AAAAAA"/>
        </a:accent3>
        <a:accent4>
          <a:srgbClr val="DADADA"/>
        </a:accent4>
        <a:accent5>
          <a:srgbClr val="BBADCD"/>
        </a:accent5>
        <a:accent6>
          <a:srgbClr val="004A82"/>
        </a:accent6>
        <a:hlink>
          <a:srgbClr val="CC9900"/>
        </a:hlink>
        <a:folHlink>
          <a:srgbClr val="59595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AMIGO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AMIGO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AMIGO 1">
        <a:dk1>
          <a:srgbClr val="895D1D"/>
        </a:dk1>
        <a:lt1>
          <a:srgbClr val="FFFFFF"/>
        </a:lt1>
        <a:dk2>
          <a:srgbClr val="000000"/>
        </a:dk2>
        <a:lt2>
          <a:srgbClr val="003760"/>
        </a:lt2>
        <a:accent1>
          <a:srgbClr val="7030A0"/>
        </a:accent1>
        <a:accent2>
          <a:srgbClr val="005390"/>
        </a:accent2>
        <a:accent3>
          <a:srgbClr val="AAAAAA"/>
        </a:accent3>
        <a:accent4>
          <a:srgbClr val="DADADA"/>
        </a:accent4>
        <a:accent5>
          <a:srgbClr val="BBADCD"/>
        </a:accent5>
        <a:accent6>
          <a:srgbClr val="004A82"/>
        </a:accent6>
        <a:hlink>
          <a:srgbClr val="CC9900"/>
        </a:hlink>
        <a:folHlink>
          <a:srgbClr val="595959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Amigo</Template>
  <TotalTime>2</TotalTime>
  <Words>364</Words>
  <Application>Microsoft Office PowerPoint</Application>
  <PresentationFormat>Presentación en pantalla (4:3)</PresentationFormat>
  <Paragraphs>74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21</vt:i4>
      </vt:variant>
    </vt:vector>
  </HeadingPairs>
  <TitlesOfParts>
    <vt:vector size="24" baseType="lpstr">
      <vt:lpstr>Amigo</vt:lpstr>
      <vt:lpstr>1_AMIGO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Risto+Isolina</dc:creator>
  <cp:lastModifiedBy>Usuario</cp:lastModifiedBy>
  <cp:revision>1</cp:revision>
  <dcterms:created xsi:type="dcterms:W3CDTF">2013-11-15T02:28:11Z</dcterms:created>
  <dcterms:modified xsi:type="dcterms:W3CDTF">2013-11-15T02:30:43Z</dcterms:modified>
</cp:coreProperties>
</file>