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80" r:id="rId7"/>
    <p:sldId id="275" r:id="rId8"/>
    <p:sldId id="274" r:id="rId9"/>
    <p:sldId id="262" r:id="rId10"/>
    <p:sldId id="273" r:id="rId11"/>
    <p:sldId id="270" r:id="rId12"/>
    <p:sldId id="263" r:id="rId13"/>
    <p:sldId id="268" r:id="rId14"/>
    <p:sldId id="264" r:id="rId15"/>
    <p:sldId id="277" r:id="rId16"/>
    <p:sldId id="284" r:id="rId17"/>
    <p:sldId id="281" r:id="rId18"/>
    <p:sldId id="285" r:id="rId19"/>
    <p:sldId id="260" r:id="rId20"/>
    <p:sldId id="287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IH+C8Hiav8CcKh04JYQA" hashData="lTwmzX8I1I53rm/YmHHMZ4FmBh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92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AE918-799F-4FC0-9217-E6346BFAA6E2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561DE-6028-46CD-B2ED-D976BB2E0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0FB6B4-A992-41BB-AAB3-297DE384E9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D7660C-E0F5-4D14-B0A4-0B94CE2CD2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4A2D17-F252-44F5-8C59-1F6A3FE98F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F6ACC-BA23-4C0A-8C2C-BB76629D9D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06535-BB0B-4D31-9D00-4F9BDB47D1B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71AC8B-2563-4895-90A6-7BF744162BB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B704C-0D5C-4C38-91C1-32A6E03B82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1B57DD-1490-48DB-B656-6920FBD93C6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6FCBE-D233-4ED3-B899-F20FF79206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6A1020-7D6D-4A68-8A6E-2C4F8A11DB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785A10-3085-45A6-BED0-0A91938A8B4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2CD5E-4D5B-45C2-BD60-968693E78923}" type="datetimeFigureOut">
              <a:rPr lang="es-ES" smtClean="0"/>
              <a:pPr/>
              <a:t>30/08/2013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DC873-889C-4C89-9B30-CB5F603A17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D4E7A12-B1B0-4F93-86F7-33ECE03B51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gif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files.myopera.com/vipulnawre/albums/6749392/Couple%20Love-Graphics%20Design-Digital%20Art%20By%20mr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352f4ea6e0d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4929198"/>
            <a:ext cx="2146395" cy="1399755"/>
          </a:xfrm>
          <a:prstGeom prst="rect">
            <a:avLst/>
          </a:prstGeom>
        </p:spPr>
      </p:pic>
      <p:pic>
        <p:nvPicPr>
          <p:cNvPr id="6" name="5 Imagen" descr="rose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62" y="2928934"/>
            <a:ext cx="2278794" cy="321468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000364" y="1214422"/>
            <a:ext cx="4033476" cy="1323439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¡ </a:t>
            </a:r>
            <a:r>
              <a:rPr lang="es-ES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AMAR !</a:t>
            </a:r>
            <a:endParaRPr lang="es-ES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214810" y="6143644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Automatico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142976" y="6072206"/>
            <a:ext cx="19094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 :</a:t>
            </a:r>
            <a:r>
              <a:rPr lang="es-ES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1000">
    <p:sndAc>
      <p:stSnd loop="1">
        <p:snd r:embed="rId2" name="03. Only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files.myopera.com/nanimunni/albums/9273912/Love%20mrm%20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http://www.amorimagenes.com/user-content/uploads/wall/o/7/Nuestro_Corazon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3998" cy="68579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14678" y="2857496"/>
            <a:ext cx="4572000" cy="95410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¡Cuán pobre el corazón que no sabe amar!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9" presetClass="exit" presetSubtype="0" repeatCount="2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ata.whicdn.com/images/11104742/Art%2520love%2520mrm%25201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158011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5734663" y="3714751"/>
            <a:ext cx="3409336" cy="3154569"/>
          </a:xfrm>
          <a:prstGeom prst="rect">
            <a:avLst/>
          </a:prstGeom>
        </p:spPr>
      </p:pic>
      <p:pic>
        <p:nvPicPr>
          <p:cNvPr id="14340" name="Picture 4" descr="http://www.portalromantico.com/items/fondosconamor-2227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28926" y="1214422"/>
            <a:ext cx="4572000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Y si no amas, ¿por qué perdura en ti el secreto afán de encontrarlo?   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mph" presetSubtype="0" repeatCount="2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143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iles.myopera.com/frederichhume/albums/8034572/Love%20Fantasy%20Inspiration-Digital%20Art%20by%20Mrm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358282" cy="6858000"/>
          </a:xfrm>
          <a:prstGeom prst="rect">
            <a:avLst/>
          </a:prstGeom>
          <a:noFill/>
        </p:spPr>
      </p:pic>
      <p:pic>
        <p:nvPicPr>
          <p:cNvPr id="13314" name="Picture 2" descr="http://fondos-hd.imagenesparafondos.info/wp-content/uploads/2013/01/ec826__amor-sincero-a-la-luz-de-la-luna-pareja-de-enamorado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1736" y="4357694"/>
            <a:ext cx="4572000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¿Y cómo explicas que broten las flores en tu jardín? 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E VAS...!!!"/>
          <p:cNvPicPr>
            <a:picLocks noChangeAspect="1" noChangeArrowheads="1"/>
          </p:cNvPicPr>
          <p:nvPr/>
        </p:nvPicPr>
        <p:blipFill>
          <a:blip r:embed="rId2"/>
          <a:srcRect b="125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www.amorimagenes.com/user-content/uploads/wall/o/19/Enamorad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798"/>
            <a:ext cx="9143999" cy="686079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85918" y="35716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¿Y por qué las abejas van a zumbar en su infinita danza? </a:t>
            </a:r>
            <a:endParaRPr lang="es-ES" sz="28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7" presetClass="exit" presetSubtype="0" repeatCount="2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100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iles.myopera.com/frederichhume/albums/8034572/0Inspiration%20Fantasy%20Digital%20Art%20by%20mrm.jpg"/>
          <p:cNvPicPr>
            <a:picLocks noChangeAspect="1" noChangeArrowheads="1"/>
          </p:cNvPicPr>
          <p:nvPr/>
        </p:nvPicPr>
        <p:blipFill>
          <a:blip r:embed="rId2"/>
          <a:srcRect b="2343"/>
          <a:stretch>
            <a:fillRect/>
          </a:stretch>
        </p:blipFill>
        <p:spPr bwMode="auto">
          <a:xfrm>
            <a:off x="0" y="0"/>
            <a:ext cx="9929850" cy="6858000"/>
          </a:xfrm>
          <a:prstGeom prst="rect">
            <a:avLst/>
          </a:prstGeom>
          <a:noFill/>
        </p:spPr>
      </p:pic>
      <p:pic>
        <p:nvPicPr>
          <p:cNvPr id="11268" name="Picture 4" descr="http://2.bp.blogspot.com/_FJ63CS9XrcY/S_0LYr24eAI/AAAAAAAAAOo/rLluEEs5LSg/s1600/luna-copia.jpg"/>
          <p:cNvPicPr>
            <a:picLocks noChangeAspect="1" noChangeArrowheads="1"/>
          </p:cNvPicPr>
          <p:nvPr/>
        </p:nvPicPr>
        <p:blipFill>
          <a:blip r:embed="rId3"/>
          <a:srcRect b="4567"/>
          <a:stretch>
            <a:fillRect/>
          </a:stretch>
        </p:blipFill>
        <p:spPr bwMode="auto">
          <a:xfrm>
            <a:off x="0" y="0"/>
            <a:ext cx="1000128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28794" y="1785926"/>
            <a:ext cx="4572000" cy="181588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¿Por qué luce el sol todas las mañanas y baña con su luz tu oscura soledad? 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7" presetClass="exit" presetSubtype="0" repeatCount="2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100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iles.myopera.com/frederichhume/albums/8034572/Fantasy%20Inspiration-2010%20Digital%20Art%20by%20m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130" y="-285776"/>
            <a:ext cx="9644130" cy="7518874"/>
          </a:xfrm>
          <a:prstGeom prst="rect">
            <a:avLst/>
          </a:prstGeom>
          <a:noFill/>
        </p:spPr>
      </p:pic>
      <p:pic>
        <p:nvPicPr>
          <p:cNvPr id="10246" name="Picture 6" descr="http://celulares.netii.net/wp-content/uploads/2012/07/Enamorados-y-Luna-llena-Celulare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571536" y="-285776"/>
            <a:ext cx="9715536" cy="750099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85918" y="2000240"/>
            <a:ext cx="4572000" cy="267765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¿Por qué las mansas olas cargadas de efluvios mediterráneos vuelven a besar las blancas arenas de tu esperanza?</a:t>
            </a:r>
          </a:p>
        </p:txBody>
      </p:sp>
    </p:spTree>
  </p:cSld>
  <p:clrMapOvr>
    <a:masterClrMapping/>
  </p:clrMapOvr>
  <p:transition advTm="173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ve Design Photoshop By m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pic>
        <p:nvPicPr>
          <p:cNvPr id="7" name="6 Imagen" descr="xd1delehrc.png"/>
          <p:cNvPicPr>
            <a:picLocks noChangeAspect="1"/>
          </p:cNvPicPr>
          <p:nvPr/>
        </p:nvPicPr>
        <p:blipFill>
          <a:blip r:embed="rId3" cstate="print"/>
          <a:srcRect b="15401"/>
          <a:stretch>
            <a:fillRect/>
          </a:stretch>
        </p:blipFill>
        <p:spPr>
          <a:xfrm flipH="1">
            <a:off x="6273246" y="4643446"/>
            <a:ext cx="2870754" cy="1643074"/>
          </a:xfrm>
          <a:prstGeom prst="rect">
            <a:avLst/>
          </a:prstGeom>
        </p:spPr>
      </p:pic>
      <p:pic>
        <p:nvPicPr>
          <p:cNvPr id="9218" name="Picture 2" descr="http://www.miathletic.com/media/galeria/6/2/5/7/6/n_athletic_de_bilbao_fondos-6067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42974" y="-428652"/>
            <a:ext cx="9786974" cy="72866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4143380"/>
            <a:ext cx="4572000" cy="181588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¿Por qué la suave brisa despeja con el ritmo de su corazón tu opaca mirada?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xit" presetSubtype="0" repeatCount="2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ata.whicdn.com/images/16277524/Photoshop%2520art%2520Inspiration%2520mrm_large.jpg"/>
          <p:cNvPicPr>
            <a:picLocks noChangeAspect="1" noChangeArrowheads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8194" name="Picture 2" descr="http://www.amorimagenes.com/user-content/uploads/wall/o/15/Romantica_Lu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2714620"/>
            <a:ext cx="4572000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¿Por qué las estrellas velan ocultas cuando tu no estás? 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aphics Designs Digital Art by mrm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http://www.imagenesamor.net/images/wallpapers/Enamorados-681671_800-230439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00430" y="4143380"/>
            <a:ext cx="4572000" cy="181588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¿Por qué el embrujo del ocaso ata con una cinta dorada la ingravidez de tus penas?  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92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rm_Design_6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85784" y="-457200"/>
            <a:ext cx="10129832" cy="7315200"/>
          </a:xfrm>
          <a:prstGeom prst="rect">
            <a:avLst/>
          </a:prstGeom>
          <a:noFill/>
        </p:spPr>
      </p:pic>
      <p:pic>
        <p:nvPicPr>
          <p:cNvPr id="6146" name="Picture 2" descr="http://www.defondos.com/images/wallpapers/Enamorados-45115_800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-428652"/>
            <a:ext cx="10144196" cy="72866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3357562"/>
            <a:ext cx="4572000" cy="181588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¿Por qué florecen las rosas entre </a:t>
            </a:r>
            <a:r>
              <a:rPr lang="es-ES" sz="28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ayes</a:t>
            </a: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 y quebrantos en tus heladas nostalgias?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16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reaming-Digital Art by m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1"/>
            <a:ext cx="9644098" cy="7500966"/>
          </a:xfrm>
          <a:prstGeom prst="rect">
            <a:avLst/>
          </a:prstGeom>
          <a:noFill/>
        </p:spPr>
      </p:pic>
      <p:pic>
        <p:nvPicPr>
          <p:cNvPr id="4" name="Picture 5" descr="securedownload (13)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-785850" y="0"/>
            <a:ext cx="4786346" cy="447832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220" name="Picture 4" descr="http://3.bp.blogspot.com/-f2FR7AkakCw/T_JaRST5bQI/AAAAAAAABUg/2leiW4q_ZTE/s1600/gato-rato2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2714620"/>
            <a:ext cx="2279632" cy="1724024"/>
          </a:xfrm>
          <a:prstGeom prst="rect">
            <a:avLst/>
          </a:prstGeom>
          <a:noFill/>
        </p:spPr>
      </p:pic>
      <p:pic>
        <p:nvPicPr>
          <p:cNvPr id="5122" name="Picture 2" descr="http://www.todoavatar.com/wp-content/uploads/2013/01/mundoenamorado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571537" y="0"/>
            <a:ext cx="9808065" cy="757240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71604" y="928670"/>
            <a:ext cx="4643454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¿Por qué tu corazón palpitante despliega sus alas en busca de tus ocultos deseos?  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http://poesiasdelcorazon.p.o.pic.centerblog.net/44d318ee.jpg"/>
          <p:cNvPicPr>
            <a:picLocks noChangeAspect="1" noChangeArrowheads="1"/>
          </p:cNvPicPr>
          <p:nvPr/>
        </p:nvPicPr>
        <p:blipFill>
          <a:blip r:embed="rId2"/>
          <a:srcRect b="10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2" name="Picture 4" descr="http://www.amorimagenes.net/user-content/uploads/wall/o/34/Enamorados.jpg"/>
          <p:cNvPicPr>
            <a:picLocks noChangeAspect="1" noChangeArrowheads="1"/>
          </p:cNvPicPr>
          <p:nvPr/>
        </p:nvPicPr>
        <p:blipFill>
          <a:blip r:embed="rId3"/>
          <a:srcRect b="1613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28662" y="5143512"/>
            <a:ext cx="4572000" cy="95410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Pero ven, amiga mía, y                    ¡siéntate a mi lado!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9" presetClass="exit" presetSubtype="0" repeatCount="2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elina.net (4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78558" y="332656"/>
            <a:ext cx="8568952" cy="6192688"/>
          </a:xfrm>
          <a:prstGeom prst="rect">
            <a:avLst/>
          </a:prstGeom>
          <a:noFill/>
          <a:ln w="76200" cmpd="dbl">
            <a:solidFill>
              <a:srgbClr val="B93F09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NUESTRO AMOR..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714356"/>
            <a:ext cx="4500594" cy="521497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4 Imagen" descr="xd1delehrc.png"/>
          <p:cNvPicPr>
            <a:picLocks noChangeAspect="1"/>
          </p:cNvPicPr>
          <p:nvPr/>
        </p:nvPicPr>
        <p:blipFill>
          <a:blip r:embed="rId4" cstate="print"/>
          <a:srcRect b="15401"/>
          <a:stretch>
            <a:fillRect/>
          </a:stretch>
        </p:blipFill>
        <p:spPr>
          <a:xfrm>
            <a:off x="3857620" y="3929066"/>
            <a:ext cx="5760640" cy="2558554"/>
          </a:xfrm>
          <a:prstGeom prst="rect">
            <a:avLst/>
          </a:prstGeom>
        </p:spPr>
      </p:pic>
      <p:pic>
        <p:nvPicPr>
          <p:cNvPr id="6" name="5 Imagen" descr="xd1delehrc.png"/>
          <p:cNvPicPr>
            <a:picLocks noChangeAspect="1"/>
          </p:cNvPicPr>
          <p:nvPr/>
        </p:nvPicPr>
        <p:blipFill>
          <a:blip r:embed="rId4" cstate="print"/>
          <a:srcRect b="15401"/>
          <a:stretch>
            <a:fillRect/>
          </a:stretch>
        </p:blipFill>
        <p:spPr>
          <a:xfrm flipH="1">
            <a:off x="-500098" y="3929066"/>
            <a:ext cx="5760640" cy="2558554"/>
          </a:xfrm>
          <a:prstGeom prst="rect">
            <a:avLst/>
          </a:prstGeom>
        </p:spPr>
      </p:pic>
      <p:pic>
        <p:nvPicPr>
          <p:cNvPr id="7" name="6 Imagen" descr="rose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4121073">
            <a:off x="-26603" y="-327698"/>
            <a:ext cx="2278794" cy="3214686"/>
          </a:xfrm>
          <a:prstGeom prst="rect">
            <a:avLst/>
          </a:prstGeom>
        </p:spPr>
      </p:pic>
      <p:pic>
        <p:nvPicPr>
          <p:cNvPr id="8" name="7 Imagen" descr="rose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9819178">
            <a:off x="6718605" y="-503975"/>
            <a:ext cx="2278794" cy="3214686"/>
          </a:xfrm>
          <a:prstGeom prst="rect">
            <a:avLst/>
          </a:prstGeom>
        </p:spPr>
      </p:pic>
      <p:pic>
        <p:nvPicPr>
          <p:cNvPr id="9" name="Picture 2" descr="Couples Fantasy-Digital Art by mrm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357554" y="5042118"/>
            <a:ext cx="4572000" cy="181588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Porque si en tu corazón siembras la semilla del amor ¡no será inútil tu vida!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xit" presetSubtype="0" repeatCount="2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poesiasdelcorazon.p.o.pic.centerblog.net/183abd0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http://supergifs.net/imagenes/corazones/th_orkut_coraco01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785794"/>
            <a:ext cx="1928826" cy="1571636"/>
          </a:xfrm>
          <a:prstGeom prst="rect">
            <a:avLst/>
          </a:prstGeom>
          <a:noFill/>
        </p:spPr>
      </p:pic>
      <p:pic>
        <p:nvPicPr>
          <p:cNvPr id="4" name="Picture 2" descr="http://www.fondolove.com/images/wallpapers/Amor%20Magico-530649_800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1428736"/>
            <a:ext cx="60910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Desde que te </a:t>
            </a:r>
            <a:r>
              <a:rPr lang="es-ES" sz="5400" b="1" cap="none" spc="50" dirty="0" err="1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conoci</a:t>
            </a:r>
            <a:endParaRPr lang="es-ES" sz="54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934670"/>
            <a:ext cx="54251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 enamore de ti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5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poesiasdelcorazon.p.o.pic.centerblog.net/25498df0.png"/>
          <p:cNvPicPr>
            <a:picLocks noChangeAspect="1" noChangeArrowheads="1"/>
          </p:cNvPicPr>
          <p:nvPr/>
        </p:nvPicPr>
        <p:blipFill>
          <a:blip r:embed="rId2"/>
          <a:srcRect b="10445"/>
          <a:stretch>
            <a:fillRect/>
          </a:stretch>
        </p:blipFill>
        <p:spPr bwMode="auto">
          <a:xfrm>
            <a:off x="0" y="-285775"/>
            <a:ext cx="9144000" cy="7143776"/>
          </a:xfrm>
          <a:prstGeom prst="rect">
            <a:avLst/>
          </a:prstGeom>
          <a:noFill/>
        </p:spPr>
      </p:pic>
      <p:pic>
        <p:nvPicPr>
          <p:cNvPr id="5" name="Picture 2" descr="http://www.fondosytemas.com/wp-content/uploads/fondos_de_pantalla_gratis-96-450x281.jpg"/>
          <p:cNvPicPr>
            <a:picLocks noChangeAspect="1" noChangeArrowheads="1"/>
          </p:cNvPicPr>
          <p:nvPr/>
        </p:nvPicPr>
        <p:blipFill>
          <a:blip r:embed="rId3"/>
          <a:srcRect b="4166"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48" y="428604"/>
            <a:ext cx="58860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Desde que te bese  </a:t>
            </a:r>
            <a:endParaRPr lang="es-ES" sz="54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00100" y="1571612"/>
            <a:ext cx="50449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Solo pienso en ti</a:t>
            </a:r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3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9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files.mujerexitosa.webnode.es/200000144-3f3c140364/Afirmaciones%20para%20atraer%20el%20amor,%20atraer%20el%20amor%20en%20las%20relaciones%20de%20parejaIII%20-%20Prosperidad%20Univers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8" name="Picture 4" descr="http://poesiasdelcorazon.p.o.pic.centerblog.net/202d81bc.png"/>
          <p:cNvPicPr>
            <a:picLocks noChangeAspect="1" noChangeArrowheads="1"/>
          </p:cNvPicPr>
          <p:nvPr/>
        </p:nvPicPr>
        <p:blipFill>
          <a:blip r:embed="rId3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49301" y="285728"/>
            <a:ext cx="63946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Desde que me amas </a:t>
            </a:r>
            <a:endParaRPr lang="es-ES" sz="54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4929198"/>
            <a:ext cx="360746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SOY FELIZ</a:t>
            </a:r>
            <a:endParaRPr lang="es-ES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0" presetClass="exit" presetSubtype="0" repeatCount="200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hotoshop-Fantasy-Dreaming-art-mrm.jpg"/>
          <p:cNvPicPr>
            <a:picLocks noChangeAspect="1" noChangeArrowheads="1"/>
          </p:cNvPicPr>
          <p:nvPr/>
        </p:nvPicPr>
        <p:blipFill>
          <a:blip r:embed="rId2"/>
          <a:srcRect b="4950"/>
          <a:stretch>
            <a:fillRect/>
          </a:stretch>
        </p:blipFill>
        <p:spPr bwMode="auto">
          <a:xfrm>
            <a:off x="0" y="-357214"/>
            <a:ext cx="9429784" cy="7215214"/>
          </a:xfrm>
          <a:prstGeom prst="rect">
            <a:avLst/>
          </a:prstGeom>
          <a:noFill/>
        </p:spPr>
      </p:pic>
      <p:pic>
        <p:nvPicPr>
          <p:cNvPr id="8198" name="Picture 6" descr="http://2.bp.blogspot.com/_wtCQYU4sYow/SkLxXnq_AaI/AAAAAAAAD-I/XI628kOTogI/s400/PAREJA%2BAMOR%2BENAMORADOS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500099" y="2428868"/>
            <a:ext cx="4520077" cy="4143404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5 Imagen" descr="xd1delehrc.png"/>
          <p:cNvPicPr>
            <a:picLocks noChangeAspect="1"/>
          </p:cNvPicPr>
          <p:nvPr/>
        </p:nvPicPr>
        <p:blipFill>
          <a:blip r:embed="rId4" cstate="print"/>
          <a:srcRect b="15401"/>
          <a:stretch>
            <a:fillRect/>
          </a:stretch>
        </p:blipFill>
        <p:spPr>
          <a:xfrm flipH="1">
            <a:off x="-214346" y="5620578"/>
            <a:ext cx="2786082" cy="123742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000496" y="4286256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Diseño:Bruji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6" name="Picture 2" descr="C:\Users\Eleni\Desktop\gifs-animados-brujas-15392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10435" y="4734613"/>
            <a:ext cx="1833565" cy="212338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215338" y="6286520"/>
            <a:ext cx="928662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16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6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290</Words>
  <Application>Microsoft Office PowerPoint</Application>
  <PresentationFormat>Presentación en pantalla (4:3)</PresentationFormat>
  <Paragraphs>52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¡Amar!</dc:title>
  <dc:creator>Bruji</dc:creator>
  <cp:lastModifiedBy>Eleni</cp:lastModifiedBy>
  <cp:revision>66</cp:revision>
  <dcterms:created xsi:type="dcterms:W3CDTF">2012-12-15T16:45:39Z</dcterms:created>
  <dcterms:modified xsi:type="dcterms:W3CDTF">2013-08-30T16:44:19Z</dcterms:modified>
  <cp:contentStatus>Final</cp:contentStatus>
</cp:coreProperties>
</file>