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395" r:id="rId3"/>
    <p:sldId id="363" r:id="rId4"/>
    <p:sldId id="364" r:id="rId5"/>
    <p:sldId id="365" r:id="rId6"/>
    <p:sldId id="367" r:id="rId7"/>
    <p:sldId id="368" r:id="rId8"/>
    <p:sldId id="393" r:id="rId9"/>
    <p:sldId id="371" r:id="rId10"/>
    <p:sldId id="396" r:id="rId11"/>
    <p:sldId id="397" r:id="rId1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CHkePlCtWeM54O72YWUFQ" hashData="eT+hQqfxMVksf7gkPq/gSVMe9H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FF0066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5" d="100"/>
          <a:sy n="65" d="100"/>
        </p:scale>
        <p:origin x="-582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54CDA4-66EC-4B1A-9B55-3A8A3DB9BC30}" type="datetimeFigureOut">
              <a:rPr lang="es-ES" smtClean="0"/>
              <a:pPr/>
              <a:t>04/05/2014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8BCC64-2AA1-47D2-A69B-2281E87F3F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9EE4-9E38-4663-9615-1A79D20385A5}" type="datetimeFigureOut">
              <a:rPr lang="es-ES" smtClean="0"/>
              <a:pPr/>
              <a:t>04/05/2014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9EF1-0D60-4DCA-8973-9379F256E1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9EE4-9E38-4663-9615-1A79D20385A5}" type="datetimeFigureOut">
              <a:rPr lang="es-ES" smtClean="0"/>
              <a:pPr/>
              <a:t>04/05/2014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9EF1-0D60-4DCA-8973-9379F256E1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9EE4-9E38-4663-9615-1A79D20385A5}" type="datetimeFigureOut">
              <a:rPr lang="es-ES" smtClean="0"/>
              <a:pPr/>
              <a:t>04/05/2014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9EF1-0D60-4DCA-8973-9379F256E1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9EE4-9E38-4663-9615-1A79D20385A5}" type="datetimeFigureOut">
              <a:rPr lang="es-ES" smtClean="0"/>
              <a:pPr/>
              <a:t>04/05/2014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9EF1-0D60-4DCA-8973-9379F256E1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9EE4-9E38-4663-9615-1A79D20385A5}" type="datetimeFigureOut">
              <a:rPr lang="es-ES" smtClean="0"/>
              <a:pPr/>
              <a:t>04/05/2014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9EF1-0D60-4DCA-8973-9379F256E1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9EE4-9E38-4663-9615-1A79D20385A5}" type="datetimeFigureOut">
              <a:rPr lang="es-ES" smtClean="0"/>
              <a:pPr/>
              <a:t>04/05/2014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9EF1-0D60-4DCA-8973-9379F256E1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9EE4-9E38-4663-9615-1A79D20385A5}" type="datetimeFigureOut">
              <a:rPr lang="es-ES" smtClean="0"/>
              <a:pPr/>
              <a:t>04/05/2014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9EF1-0D60-4DCA-8973-9379F256E1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9EE4-9E38-4663-9615-1A79D20385A5}" type="datetimeFigureOut">
              <a:rPr lang="es-ES" smtClean="0"/>
              <a:pPr/>
              <a:t>04/05/2014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9EF1-0D60-4DCA-8973-9379F256E1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9EE4-9E38-4663-9615-1A79D20385A5}" type="datetimeFigureOut">
              <a:rPr lang="es-ES" smtClean="0"/>
              <a:pPr/>
              <a:t>04/05/2014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9EF1-0D60-4DCA-8973-9379F256E1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9EE4-9E38-4663-9615-1A79D20385A5}" type="datetimeFigureOut">
              <a:rPr lang="es-ES" smtClean="0"/>
              <a:pPr/>
              <a:t>04/05/2014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9EF1-0D60-4DCA-8973-9379F256E1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9EE4-9E38-4663-9615-1A79D20385A5}" type="datetimeFigureOut">
              <a:rPr lang="es-ES" smtClean="0"/>
              <a:pPr/>
              <a:t>04/05/2014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9EF1-0D60-4DCA-8973-9379F256E1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E49718-4027-448F-8666-458066EA050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829EE4-9E38-4663-9615-1A79D20385A5}" type="datetimeFigureOut">
              <a:rPr lang="es-ES" smtClean="0"/>
              <a:pPr/>
              <a:t>04/05/2014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049EF1-0D60-4DCA-8973-9379F256E1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0762893-1378-4106-BD6E-B50EFFB0B35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10" Type="http://schemas.openxmlformats.org/officeDocument/2006/relationships/image" Target="../media/image38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k0dtgt94cco0h9bgu9es0s5a2515510b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uk0dtgt94cco0h9bgu9es0s665a254b9d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127bmao3nr5ql6or4p21tktm613631c7f2f2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" y="0"/>
            <a:ext cx="9143997" cy="685799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14282" y="428605"/>
            <a:ext cx="6643718" cy="230832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800" b="1" dirty="0" smtClean="0">
                <a:ln w="11430"/>
                <a:solidFill>
                  <a:srgbClr val="FF33CC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Algo se me fue contigo…</a:t>
            </a:r>
          </a:p>
          <a:p>
            <a:r>
              <a:rPr lang="es-ES" sz="4800" b="1" dirty="0" smtClean="0">
                <a:ln w="11430"/>
                <a:solidFill>
                  <a:srgbClr val="FF33CC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Madre</a:t>
            </a:r>
            <a:endParaRPr lang="es-ES" sz="4800" b="1" dirty="0">
              <a:ln w="11430"/>
              <a:solidFill>
                <a:srgbClr val="FF33CC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00034" y="6215082"/>
            <a:ext cx="13676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33CC"/>
                </a:solidFill>
                <a:latin typeface="Georgia Ref" pitchFamily="18" charset="0"/>
              </a:rPr>
              <a:t>Automática</a:t>
            </a:r>
            <a:endParaRPr lang="es-ES" b="1" dirty="0">
              <a:solidFill>
                <a:srgbClr val="FF33CC"/>
              </a:solidFill>
              <a:latin typeface="Georgia Ref" pitchFamily="18" charset="0"/>
            </a:endParaRPr>
          </a:p>
        </p:txBody>
      </p:sp>
    </p:spTree>
  </p:cSld>
  <p:clrMapOvr>
    <a:masterClrMapping/>
  </p:clrMapOvr>
  <p:transition advTm="17000">
    <p:sndAc>
      <p:stSnd>
        <p:snd r:embed="rId2" name="Rocio Jurado - Algo Se Me Fue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-ramo-de-flores-870.jpg"/>
          <p:cNvPicPr>
            <a:picLocks noChangeAspect="1"/>
          </p:cNvPicPr>
          <p:nvPr/>
        </p:nvPicPr>
        <p:blipFill>
          <a:blip r:embed="rId2" cstate="print"/>
          <a:srcRect r="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free-cute-baby-wallpap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127bmao3nr5ql6or4p21tkt777b261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3997" cy="6858000"/>
          </a:xfrm>
          <a:prstGeom prst="rect">
            <a:avLst/>
          </a:prstGeom>
        </p:spPr>
      </p:pic>
      <p:pic>
        <p:nvPicPr>
          <p:cNvPr id="5" name="4 Imagen" descr="mamma-e-figlia-10626.jpg"/>
          <p:cNvPicPr>
            <a:picLocks noChangeAspect="1"/>
          </p:cNvPicPr>
          <p:nvPr/>
        </p:nvPicPr>
        <p:blipFill>
          <a:blip r:embed="rId5" cstate="print"/>
          <a:srcRect r="2"/>
          <a:stretch>
            <a:fillRect/>
          </a:stretch>
        </p:blipFill>
        <p:spPr>
          <a:xfrm>
            <a:off x="0" y="-80529"/>
            <a:ext cx="9144000" cy="6938530"/>
          </a:xfrm>
          <a:prstGeom prst="rect">
            <a:avLst/>
          </a:prstGeom>
        </p:spPr>
      </p:pic>
      <p:pic>
        <p:nvPicPr>
          <p:cNvPr id="7" name="6 Imagen" descr="127bmao3nr5ql6or4p21tktm615360044329c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6" presetClass="emp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7000" fill="hold"/>
                                        <p:tgtEl>
                                          <p:spTgt spid="3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0"/>
                            </p:stCondLst>
                            <p:childTnLst>
                              <p:par>
                                <p:cTn id="1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80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500"/>
                            </p:stCondLst>
                            <p:childTnLst>
                              <p:par>
                                <p:cTn id="30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500"/>
                            </p:stCondLst>
                            <p:childTnLst>
                              <p:par>
                                <p:cTn id="37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-Preparativos Juliette_0047.jpg"/>
          <p:cNvPicPr>
            <a:picLocks noChangeAspect="1"/>
          </p:cNvPicPr>
          <p:nvPr/>
        </p:nvPicPr>
        <p:blipFill>
          <a:blip r:embed="rId2" cstate="print"/>
          <a:srcRect r="23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3" name="2 Imagen" descr="baby-with-mother-wallpap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127bmao3nr5ql6or4p21tkm615360044329c7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ree-baby-wallpape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" y="0"/>
            <a:ext cx="9143997" cy="6857999"/>
          </a:xfrm>
          <a:prstGeom prst="rect">
            <a:avLst/>
          </a:prstGeom>
        </p:spPr>
      </p:pic>
      <p:pic>
        <p:nvPicPr>
          <p:cNvPr id="6" name="5 Imagen" descr="127bmao3nr5ql6or4p21tktm6150b1e64d5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uk0dtgt94cco0h9bgu9es0s5a25b92e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2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6" presetClass="emp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000"/>
                            </p:stCondLst>
                            <p:childTnLst>
                              <p:par>
                                <p:cTn id="24" presetID="37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4000"/>
                            </p:stCondLst>
                            <p:childTnLst>
                              <p:par>
                                <p:cTn id="36" presetID="37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000"/>
                            </p:stCondLst>
                            <p:childTnLst>
                              <p:par>
                                <p:cTn id="46" presetID="37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9500"/>
                            </p:stCondLst>
                            <p:childTnLst>
                              <p:par>
                                <p:cTn id="58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k0dtgt9yt4cco0h9bgu9es0s5a251804b0876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979958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5" name="4 Imagen" descr="127bmao3nr5ql6or4p21tktm0641d1c5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mother-kissing-baby-wallpapee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127bmao3nr5ql6or4p21tktm6100b1e64d5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3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9" presetClass="emph" presetSubtype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2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0"/>
                            </p:stCondLst>
                            <p:childTnLst>
                              <p:par>
                                <p:cTn id="33" presetID="25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4500"/>
                            </p:stCondLst>
                            <p:childTnLst>
                              <p:par>
                                <p:cTn id="50" presetID="9" presetClass="emph" presetSubtype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 rctx="PPT"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0"/>
                            </p:stCondLst>
                            <p:childTnLst>
                              <p:par>
                                <p:cTn id="54" presetID="2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7000"/>
                            </p:stCondLst>
                            <p:childTnLst>
                              <p:par>
                                <p:cTn id="71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k0dtgt94cco0h9bgu9es0s5a2b5510b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free-baby-wallpaper-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127bmao3nr5ql6or4p21tktm1536d1c5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new-born-baby-pictur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2"/>
            <a:ext cx="9144000" cy="6858001"/>
          </a:xfrm>
          <a:prstGeom prst="rect">
            <a:avLst/>
          </a:prstGeom>
        </p:spPr>
      </p:pic>
      <p:pic>
        <p:nvPicPr>
          <p:cNvPr id="6" name="5 Imagen" descr="pre_embryo_legal_status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" y="0"/>
            <a:ext cx="9177501" cy="6858000"/>
          </a:xfrm>
          <a:prstGeom prst="rect">
            <a:avLst/>
          </a:prstGeom>
        </p:spPr>
      </p:pic>
    </p:spTree>
  </p:cSld>
  <p:clrMapOvr>
    <a:masterClrMapping/>
  </p:clrMapOvr>
  <p:transition spd="med" advTm="4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 rctx="PPT"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000"/>
                            </p:stCondLst>
                            <p:childTnLst>
                              <p:par>
                                <p:cTn id="22" presetID="17" presetClass="exit" presetSubtype="1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0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500"/>
                            </p:stCondLst>
                            <p:childTnLst>
                              <p:par>
                                <p:cTn id="32" presetID="17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3500"/>
                            </p:stCondLst>
                            <p:childTnLst>
                              <p:par>
                                <p:cTn id="42" presetID="6" presetClass="emp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k0dtgt94cco0h9bgu9es0s5a25c7ba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photos_أم_تداعب_طفلها_الصغير_20445.jpg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pic>
        <p:nvPicPr>
          <p:cNvPr id="4" name="3 Imagen" descr="127bmao3nr5ql6or4p21tktm6008a4041ad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uk0dtgt94cco0h9bgu9es0s5a217ff9d0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127bmao3nr5ql6or4p21tktm6153E00761c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" y="-214338"/>
            <a:ext cx="9143999" cy="7072338"/>
          </a:xfrm>
          <a:prstGeom prst="rect">
            <a:avLst/>
          </a:prstGeom>
        </p:spPr>
      </p:pic>
    </p:spTree>
  </p:cSld>
  <p:clrMapOvr>
    <a:masterClrMapping/>
  </p:clrMapOvr>
  <p:transition spd="med" advTm="33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6" presetClass="exit" presetSubtype="37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000"/>
                            </p:stCondLst>
                            <p:childTnLst>
                              <p:par>
                                <p:cTn id="16" presetID="16" presetClass="exit" presetSubtype="37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500"/>
                            </p:stCondLst>
                            <p:childTnLst>
                              <p:par>
                                <p:cTn id="23" presetID="16" presetClass="exit" presetSubtype="37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9000"/>
                            </p:stCondLst>
                            <p:childTnLst>
                              <p:par>
                                <p:cTn id="30" presetID="9" presetClass="emph" presetSubtype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rctx="PPT">
                                        <p:cTn id="31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2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k0dtgt94cco0h9bgu9es0s5a25dc7ba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uk0dtgt94cco0h9bgu9es0s5a2517f7b92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127bmao3nr5ql6or4p21tktm61531d1c5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uk0dtgt94cco0h9bgu9es0s5a2517f215765f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7" name="6 Imagen" descr="127bmao3nr5ql6or4p21tktm61531e64d5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uk0dtgt94cco0h9bgu9es0s5a2517ff215765f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127bmao3nr5ql6or4p21tktm61044329c77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-2"/>
            <a:ext cx="9144000" cy="6858001"/>
          </a:xfrm>
          <a:prstGeom prst="rect">
            <a:avLst/>
          </a:prstGeom>
        </p:spPr>
      </p:pic>
      <p:pic>
        <p:nvPicPr>
          <p:cNvPr id="10" name="9 Imagen" descr="uk0dtgt94cco0h9bgu9es0s5a2517ffb8f6eSbd9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-3"/>
            <a:ext cx="9144000" cy="6858002"/>
          </a:xfrm>
          <a:prstGeom prst="rect">
            <a:avLst/>
          </a:prstGeom>
        </p:spPr>
      </p:pic>
      <p:pic>
        <p:nvPicPr>
          <p:cNvPr id="11" name="10 Imagen" descr="127bmao3nr5ql6or4p2136009e708edd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5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500"/>
                            </p:stCondLst>
                            <p:childTnLst>
                              <p:par>
                                <p:cTn id="30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5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9500"/>
                            </p:stCondLst>
                            <p:childTnLst>
                              <p:par>
                                <p:cTn id="44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45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k0dtgt94cco0h9bgu9es0s5a239a3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uk0dtgt94cco0h9bgu9es0s5a800e958883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k0dtgt94cco0h9bgu9es0s5a251804b876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Mayka-roj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2786058"/>
            <a:ext cx="3929090" cy="1586222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00034" y="428604"/>
            <a:ext cx="2071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</a:rPr>
              <a:t>Canta: Rocío Jurado</a:t>
            </a:r>
          </a:p>
          <a:p>
            <a:r>
              <a:rPr lang="es-ES" b="1" dirty="0" smtClean="0">
                <a:solidFill>
                  <a:srgbClr val="FF0000"/>
                </a:solidFill>
              </a:rPr>
              <a:t>Imágenes:</a:t>
            </a:r>
            <a:r>
              <a:rPr lang="es-ES" sz="1600" b="1" dirty="0" smtClean="0">
                <a:solidFill>
                  <a:srgbClr val="FF0000"/>
                </a:solidFill>
              </a:rPr>
              <a:t> Google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823"/>
            </a:avLst>
          </a:prstGeom>
          <a:solidFill>
            <a:srgbClr val="FF0066">
              <a:alpha val="89000"/>
            </a:srgbClr>
          </a:solidFill>
          <a:ln w="22225" cmpd="sng">
            <a:noFill/>
          </a:ln>
          <a:effectLst>
            <a:innerShdw blurRad="114300">
              <a:prstClr val="black"/>
            </a:innerShdw>
          </a:effectLst>
          <a:scene3d>
            <a:camera prst="orthographicFront"/>
            <a:lightRig rig="sunrise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</TotalTime>
  <Words>75</Words>
  <Application>Microsoft Office PowerPoint</Application>
  <PresentationFormat>Presentación en pantalla (4:3)</PresentationFormat>
  <Paragraphs>33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ALGO SE ME FUE CONTIGO….MADRE</dc:title>
  <dc:creator>Mayka</dc:creator>
  <cp:lastModifiedBy>Mayka</cp:lastModifiedBy>
  <cp:revision>13</cp:revision>
  <dcterms:created xsi:type="dcterms:W3CDTF">2014-04-29T18:04:32Z</dcterms:created>
  <dcterms:modified xsi:type="dcterms:W3CDTF">2014-05-03T22:21:18Z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4881258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D4.2.3</vt:lpwstr>
  </property>
</Properties>
</file>