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322" r:id="rId3"/>
    <p:sldId id="374" r:id="rId4"/>
    <p:sldId id="375" r:id="rId5"/>
    <p:sldId id="376" r:id="rId6"/>
    <p:sldId id="377" r:id="rId7"/>
    <p:sldId id="378" r:id="rId8"/>
    <p:sldId id="379" r:id="rId9"/>
    <p:sldId id="380" r:id="rId10"/>
    <p:sldId id="381" r:id="rId11"/>
    <p:sldId id="382" r:id="rId12"/>
    <p:sldId id="383" r:id="rId13"/>
    <p:sldId id="384" r:id="rId14"/>
    <p:sldId id="385" r:id="rId15"/>
    <p:sldId id="386" r:id="rId16"/>
    <p:sldId id="387" r:id="rId17"/>
    <p:sldId id="388" r:id="rId18"/>
    <p:sldId id="389" r:id="rId19"/>
    <p:sldId id="390" r:id="rId20"/>
    <p:sldId id="394" r:id="rId21"/>
    <p:sldId id="391" r:id="rId22"/>
    <p:sldId id="373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7VTqGCmRKdN5HII/754gg==" hashData="hYGg6ZKS1qcJcP51Z5RR9R2mlp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FF"/>
    <a:srgbClr val="6C0050"/>
    <a:srgbClr val="9966FF"/>
    <a:srgbClr val="FF99FF"/>
    <a:srgbClr val="420042"/>
    <a:srgbClr val="260026"/>
    <a:srgbClr val="640064"/>
    <a:srgbClr val="FF66FF"/>
    <a:srgbClr val="286D80"/>
    <a:srgbClr val="2B758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366" autoAdjust="0"/>
  </p:normalViewPr>
  <p:slideViewPr>
    <p:cSldViewPr>
      <p:cViewPr>
        <p:scale>
          <a:sx n="57" d="100"/>
          <a:sy n="57" d="100"/>
        </p:scale>
        <p:origin x="-1434" y="-9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2585B1-49E6-4057-A0B5-6B8D0915391F}" type="datetimeFigureOut">
              <a:rPr lang="es-ES" smtClean="0"/>
              <a:pPr/>
              <a:t>02/04/2014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DDC679-74EE-4C8E-938C-DA0EF36A54E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5686475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DDC679-74EE-4C8E-938C-DA0EF36A54EC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DDC679-74EE-4C8E-938C-DA0EF36A54EC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2FFDB-7055-4B68-8730-306F55F6FADB}" type="datetimeFigureOut">
              <a:rPr lang="es-ES" smtClean="0"/>
              <a:pPr/>
              <a:t>02/04/2014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22984-1FC1-482B-B07F-83977D8693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2FFDB-7055-4B68-8730-306F55F6FADB}" type="datetimeFigureOut">
              <a:rPr lang="es-ES" smtClean="0"/>
              <a:pPr/>
              <a:t>02/04/2014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22984-1FC1-482B-B07F-83977D8693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2FFDB-7055-4B68-8730-306F55F6FADB}" type="datetimeFigureOut">
              <a:rPr lang="es-ES" smtClean="0"/>
              <a:pPr/>
              <a:t>02/04/2014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22984-1FC1-482B-B07F-83977D8693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2FFDB-7055-4B68-8730-306F55F6FADB}" type="datetimeFigureOut">
              <a:rPr lang="es-ES" smtClean="0"/>
              <a:pPr/>
              <a:t>02/04/2014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22984-1FC1-482B-B07F-83977D8693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2FFDB-7055-4B68-8730-306F55F6FADB}" type="datetimeFigureOut">
              <a:rPr lang="es-ES" smtClean="0"/>
              <a:pPr/>
              <a:t>02/04/2014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22984-1FC1-482B-B07F-83977D8693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2FFDB-7055-4B68-8730-306F55F6FADB}" type="datetimeFigureOut">
              <a:rPr lang="es-ES" smtClean="0"/>
              <a:pPr/>
              <a:t>02/04/2014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22984-1FC1-482B-B07F-83977D8693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2FFDB-7055-4B68-8730-306F55F6FADB}" type="datetimeFigureOut">
              <a:rPr lang="es-ES" smtClean="0"/>
              <a:pPr/>
              <a:t>02/04/2014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22984-1FC1-482B-B07F-83977D8693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2FFDB-7055-4B68-8730-306F55F6FADB}" type="datetimeFigureOut">
              <a:rPr lang="es-ES" smtClean="0"/>
              <a:pPr/>
              <a:t>02/04/2014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22984-1FC1-482B-B07F-83977D8693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2FFDB-7055-4B68-8730-306F55F6FADB}" type="datetimeFigureOut">
              <a:rPr lang="es-ES" smtClean="0"/>
              <a:pPr/>
              <a:t>02/04/2014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22984-1FC1-482B-B07F-83977D8693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2FFDB-7055-4B68-8730-306F55F6FADB}" type="datetimeFigureOut">
              <a:rPr lang="es-ES" smtClean="0"/>
              <a:pPr/>
              <a:t>02/04/2014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22984-1FC1-482B-B07F-83977D8693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2FFDB-7055-4B68-8730-306F55F6FADB}" type="datetimeFigureOut">
              <a:rPr lang="es-ES" smtClean="0"/>
              <a:pPr/>
              <a:t>02/04/2014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22984-1FC1-482B-B07F-83977D8693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9E437C-23E0-4DC7-87BD-39AF89C3674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D2FFDB-7055-4B68-8730-306F55F6FADB}" type="datetimeFigureOut">
              <a:rPr lang="es-ES" smtClean="0"/>
              <a:pPr/>
              <a:t>02/04/2014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A22984-1FC1-482B-B07F-83977D8693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BEF237B-2B42-4A8A-9ED2-ED294FB6235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10.png"/><Relationship Id="rId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99FF"/>
              </a:gs>
              <a:gs pos="17000">
                <a:srgbClr val="9933FF"/>
              </a:gs>
              <a:gs pos="47000">
                <a:schemeClr val="accent4">
                  <a:lumMod val="20000"/>
                </a:schemeClr>
              </a:gs>
              <a:gs pos="88000">
                <a:schemeClr val="accent4">
                  <a:lumMod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</a:endParaRPr>
          </a:p>
        </p:txBody>
      </p:sp>
      <p:pic>
        <p:nvPicPr>
          <p:cNvPr id="9" name="8 Imagen" descr="Diapositiva25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Diapositiva25"/>
          <p:cNvPicPr>
            <a:picLocks noGrp="1" noChangeAspect="1"/>
          </p:cNvPicPr>
          <p:nvPr isPhoto="1"/>
        </p:nvPicPr>
        <p:blipFill>
          <a:blip r:embed="rId3" cstate="print"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rgbClr val="9933FF"/>
              </a:gs>
              <a:gs pos="100000">
                <a:srgbClr val="FF66FF"/>
              </a:gs>
            </a:gsLst>
            <a:path path="circle">
              <a:fillToRect t="100000" r="100000"/>
            </a:path>
            <a:tileRect l="-100000" b="-100000"/>
          </a:gradFill>
          <a:ln w="234950">
            <a:gradFill>
              <a:gsLst>
                <a:gs pos="0">
                  <a:srgbClr val="D86DF9"/>
                </a:gs>
                <a:gs pos="50000">
                  <a:srgbClr val="9933FF"/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52361" r="10702"/>
          <a:stretch/>
        </p:blipFill>
        <p:spPr bwMode="auto">
          <a:xfrm>
            <a:off x="395536" y="0"/>
            <a:ext cx="4176464" cy="3287216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9966FF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499992" y="0"/>
            <a:ext cx="4181475" cy="3286125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9966FF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5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4460180" y="3537595"/>
            <a:ext cx="4181475" cy="3286125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9966FF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5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467544" y="3571875"/>
            <a:ext cx="4181475" cy="3286125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9966FF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Diapositiva25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espectacular naturaleza.definitivo.jpg"/>
          <p:cNvPicPr>
            <a:picLocks noGrp="1" noChangeAspect="1"/>
          </p:cNvPicPr>
          <p:nvPr/>
        </p:nvPicPr>
        <p:blipFill>
          <a:blip r:embed="rId6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0000"/>
          </a:blip>
          <a:srcRect l="37008" t="26247" r="33465" b="26247"/>
          <a:stretch>
            <a:fillRect/>
          </a:stretch>
        </p:blipFill>
        <p:spPr>
          <a:xfrm>
            <a:off x="7572396" y="6215081"/>
            <a:ext cx="1571604" cy="642919"/>
          </a:xfrm>
          <a:prstGeom prst="notchedRightArrow">
            <a:avLst/>
          </a:prstGeom>
          <a:noFill/>
          <a:ln>
            <a:noFill/>
          </a:ln>
          <a:scene3d>
            <a:camera prst="obliqueBottomLeft"/>
            <a:lightRig rig="flat" dir="t"/>
          </a:scene3d>
          <a:sp3d extrusionH="38100">
            <a:bevelT w="152400" h="50800" prst="softRound"/>
            <a:extrusionClr>
              <a:schemeClr val="bg2">
                <a:lumMod val="10000"/>
              </a:schemeClr>
            </a:extrusionClr>
          </a:sp3d>
        </p:spPr>
      </p:pic>
      <p:sp>
        <p:nvSpPr>
          <p:cNvPr id="12" name="11 CuadroTexto"/>
          <p:cNvSpPr txBox="1"/>
          <p:nvPr/>
        </p:nvSpPr>
        <p:spPr>
          <a:xfrm>
            <a:off x="7429520" y="6357958"/>
            <a:ext cx="1857356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bliqueBottomLeft"/>
              <a:lightRig rig="threePt" dir="t"/>
            </a:scene3d>
            <a:sp3d extrusionH="31750">
              <a:extrusionClr>
                <a:srgbClr val="FF9393"/>
              </a:extrusionClr>
            </a:sp3d>
          </a:bodyPr>
          <a:lstStyle/>
          <a:p>
            <a:pPr algn="ctr">
              <a:defRPr/>
            </a:pPr>
            <a:r>
              <a:rPr lang="es-ES" sz="800" b="1" dirty="0">
                <a:solidFill>
                  <a:srgbClr val="6C0050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REPRODUCCION</a:t>
            </a:r>
          </a:p>
          <a:p>
            <a:pPr algn="ctr">
              <a:defRPr/>
            </a:pPr>
            <a:r>
              <a:rPr lang="es-ES" sz="800" b="1" dirty="0">
                <a:solidFill>
                  <a:srgbClr val="6C0050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48680"/>
            <a:ext cx="3240360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898995066"/>
      </p:ext>
    </p:extLst>
  </p:cSld>
  <p:clrMapOvr>
    <a:masterClrMapping/>
  </p:clrMapOvr>
  <p:transition>
    <p:sndAc>
      <p:stSnd loop="1">
        <p:snd r:embed="rId2" name="ALGO PARA TI  MUJ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3" presetClass="entr" presetSubtype="52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Diapositiva29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9966FF">
                <a:tint val="45000"/>
                <a:satMod val="400000"/>
              </a:srgbClr>
            </a:duotone>
            <a:lum bright="10000" contrast="40000"/>
          </a:blip>
          <a:srcRect l="14871" b="5327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3333FF">
                  <a:alpha val="84000"/>
                </a:srgbClr>
              </a:gs>
              <a:gs pos="100000">
                <a:srgbClr val="FFC1FF"/>
              </a:gs>
              <a:gs pos="44000">
                <a:srgbClr val="3333F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</p:pic>
      <p:pic>
        <p:nvPicPr>
          <p:cNvPr id="33" name="32 Imagen" descr="Diapositiva29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9966FF">
                <a:tint val="45000"/>
                <a:satMod val="400000"/>
              </a:srgbClr>
            </a:duotone>
            <a:lum bright="20000" contrast="40000"/>
          </a:blip>
          <a:srcRect l="37581" t="10550" r="25154" b="70806"/>
          <a:stretch>
            <a:fillRect/>
          </a:stretch>
        </p:blipFill>
        <p:spPr>
          <a:xfrm>
            <a:off x="3347864" y="2060848"/>
            <a:ext cx="2232248" cy="1944216"/>
          </a:xfrm>
          <a:prstGeom prst="ellipse">
            <a:avLst/>
          </a:prstGeom>
          <a:gradFill>
            <a:gsLst>
              <a:gs pos="0">
                <a:srgbClr val="3333FF">
                  <a:alpha val="84000"/>
                </a:srgbClr>
              </a:gs>
              <a:gs pos="100000">
                <a:srgbClr val="FFC1FF"/>
              </a:gs>
              <a:gs pos="44000">
                <a:srgbClr val="3333F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softEdge rad="635000"/>
          </a:effectLst>
          <a:scene3d>
            <a:camera prst="orthographicFront"/>
            <a:lightRig rig="threePt" dir="t"/>
          </a:scene3d>
          <a:sp3d prstMaterial="matte"/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prstClr val="black"/>
              <a:srgbClr val="9933FF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266" t="-30083" r="-26592" b="-5385"/>
          <a:stretch/>
        </p:blipFill>
        <p:spPr bwMode="auto">
          <a:xfrm rot="8057548">
            <a:off x="3610559" y="-902"/>
            <a:ext cx="1895691" cy="1935376"/>
          </a:xfrm>
          <a:prstGeom prst="teardrop">
            <a:avLst>
              <a:gd name="adj" fmla="val 169373"/>
            </a:avLst>
          </a:prstGeom>
          <a:gradFill flip="none" rotWithShape="1">
            <a:gsLst>
              <a:gs pos="0">
                <a:srgbClr val="9933FF">
                  <a:alpha val="89000"/>
                </a:srgbClr>
              </a:gs>
              <a:gs pos="85000">
                <a:srgbClr val="FFC1FF">
                  <a:alpha val="75000"/>
                </a:srgbClr>
              </a:gs>
              <a:gs pos="44000">
                <a:srgbClr val="3333FF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28575">
            <a:noFill/>
            <a:miter lim="800000"/>
            <a:headEnd/>
            <a:tailEnd/>
          </a:ln>
          <a:effectLst/>
          <a:scene3d>
            <a:camera prst="orthographicFront"/>
            <a:lightRig rig="balanced" dir="t"/>
          </a:scene3d>
          <a:sp3d contourW="12700">
            <a:bevelT w="152400" h="50800" prst="softRound"/>
            <a:contourClr>
              <a:srgbClr val="FF99FF"/>
            </a:contourClr>
          </a:sp3d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prstClr val="black"/>
              <a:srgbClr val="9933FF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266" t="-30083" r="-26592" b="-5385"/>
          <a:stretch/>
        </p:blipFill>
        <p:spPr bwMode="auto">
          <a:xfrm rot="5580027">
            <a:off x="1838541" y="657080"/>
            <a:ext cx="1895691" cy="1935376"/>
          </a:xfrm>
          <a:prstGeom prst="teardrop">
            <a:avLst>
              <a:gd name="adj" fmla="val 169373"/>
            </a:avLst>
          </a:prstGeom>
          <a:gradFill flip="none" rotWithShape="1">
            <a:gsLst>
              <a:gs pos="0">
                <a:srgbClr val="9933FF">
                  <a:alpha val="82000"/>
                </a:srgbClr>
              </a:gs>
              <a:gs pos="85000">
                <a:srgbClr val="FFC1FF">
                  <a:alpha val="75000"/>
                </a:srgbClr>
              </a:gs>
              <a:gs pos="44000">
                <a:srgbClr val="3333FF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28575">
            <a:noFill/>
            <a:miter lim="800000"/>
            <a:headEnd/>
            <a:tailEnd/>
          </a:ln>
          <a:effectLst/>
          <a:scene3d>
            <a:camera prst="orthographicFront"/>
            <a:lightRig rig="balanced" dir="t"/>
          </a:scene3d>
          <a:sp3d>
            <a:bevelT w="152400" h="50800" prst="softRound"/>
          </a:sp3d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prstClr val="black"/>
              <a:srgbClr val="9933FF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266" t="-30083" r="-26592" b="-5385"/>
          <a:stretch/>
        </p:blipFill>
        <p:spPr bwMode="auto">
          <a:xfrm rot="10800000">
            <a:off x="5373596" y="772388"/>
            <a:ext cx="1895691" cy="1935376"/>
          </a:xfrm>
          <a:prstGeom prst="teardrop">
            <a:avLst>
              <a:gd name="adj" fmla="val 169373"/>
            </a:avLst>
          </a:prstGeom>
          <a:gradFill flip="none" rotWithShape="1">
            <a:gsLst>
              <a:gs pos="0">
                <a:srgbClr val="9933FF">
                  <a:alpha val="85000"/>
                </a:srgbClr>
              </a:gs>
              <a:gs pos="85000">
                <a:srgbClr val="FFC1FF">
                  <a:alpha val="75000"/>
                </a:srgbClr>
              </a:gs>
              <a:gs pos="44000">
                <a:srgbClr val="3333FF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28575">
            <a:noFill/>
            <a:miter lim="800000"/>
            <a:headEnd/>
            <a:tailEnd/>
          </a:ln>
          <a:effectLst/>
          <a:scene3d>
            <a:camera prst="orthographicFront"/>
            <a:lightRig rig="balanced" dir="t"/>
          </a:scene3d>
          <a:sp3d>
            <a:bevelT w="152400" h="50800" prst="softRound"/>
          </a:sp3d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prstClr val="black"/>
              <a:srgbClr val="9933FF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266" t="-30083" r="-26592" b="-5385"/>
          <a:stretch/>
        </p:blipFill>
        <p:spPr bwMode="auto">
          <a:xfrm rot="13507844">
            <a:off x="6274813" y="2447612"/>
            <a:ext cx="1895691" cy="1935376"/>
          </a:xfrm>
          <a:prstGeom prst="teardrop">
            <a:avLst>
              <a:gd name="adj" fmla="val 169373"/>
            </a:avLst>
          </a:prstGeom>
          <a:gradFill flip="none" rotWithShape="1">
            <a:gsLst>
              <a:gs pos="0">
                <a:srgbClr val="9933FF">
                  <a:alpha val="82000"/>
                </a:srgbClr>
              </a:gs>
              <a:gs pos="85000">
                <a:srgbClr val="FFC1FF">
                  <a:alpha val="75000"/>
                </a:srgbClr>
              </a:gs>
              <a:gs pos="44000">
                <a:srgbClr val="3333FF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28575">
            <a:noFill/>
            <a:miter lim="800000"/>
            <a:headEnd/>
            <a:tailEnd/>
          </a:ln>
          <a:effectLst/>
          <a:scene3d>
            <a:camera prst="orthographicFront"/>
            <a:lightRig rig="balanced" dir="t"/>
          </a:scene3d>
          <a:sp3d>
            <a:bevelT w="152400" h="50800" prst="softRound"/>
          </a:sp3d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prstClr val="black"/>
              <a:srgbClr val="9933FF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266" t="-30083" r="-26592" b="-5385"/>
          <a:stretch/>
        </p:blipFill>
        <p:spPr bwMode="auto">
          <a:xfrm rot="16200000">
            <a:off x="5383931" y="4201246"/>
            <a:ext cx="1895691" cy="1935376"/>
          </a:xfrm>
          <a:prstGeom prst="teardrop">
            <a:avLst>
              <a:gd name="adj" fmla="val 169373"/>
            </a:avLst>
          </a:prstGeom>
          <a:gradFill flip="none" rotWithShape="1">
            <a:gsLst>
              <a:gs pos="0">
                <a:srgbClr val="9933FF">
                  <a:alpha val="76000"/>
                </a:srgbClr>
              </a:gs>
              <a:gs pos="85000">
                <a:srgbClr val="FFC1FF">
                  <a:alpha val="75000"/>
                </a:srgbClr>
              </a:gs>
              <a:gs pos="44000">
                <a:srgbClr val="3333FF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28575">
            <a:noFill/>
            <a:miter lim="800000"/>
            <a:headEnd/>
            <a:tailEnd/>
          </a:ln>
          <a:effectLst/>
          <a:scene3d>
            <a:camera prst="orthographicFront"/>
            <a:lightRig rig="balanced" dir="t"/>
          </a:scene3d>
          <a:sp3d>
            <a:bevelT w="152400" h="50800" prst="softRound"/>
          </a:sp3d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prstClr val="black"/>
              <a:srgbClr val="9933FF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266" t="-30083" r="-26592" b="-5385"/>
          <a:stretch/>
        </p:blipFill>
        <p:spPr bwMode="auto">
          <a:xfrm rot="18959280">
            <a:off x="3610046" y="4967968"/>
            <a:ext cx="1895691" cy="1935376"/>
          </a:xfrm>
          <a:prstGeom prst="teardrop">
            <a:avLst>
              <a:gd name="adj" fmla="val 169373"/>
            </a:avLst>
          </a:prstGeom>
          <a:gradFill flip="none" rotWithShape="1">
            <a:gsLst>
              <a:gs pos="0">
                <a:srgbClr val="9933FF">
                  <a:alpha val="83000"/>
                </a:srgbClr>
              </a:gs>
              <a:gs pos="85000">
                <a:srgbClr val="FFC1FF">
                  <a:alpha val="75000"/>
                </a:srgbClr>
              </a:gs>
              <a:gs pos="44000">
                <a:srgbClr val="3333FF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28575">
            <a:noFill/>
            <a:miter lim="800000"/>
            <a:headEnd/>
            <a:tailEnd/>
          </a:ln>
          <a:effectLst/>
          <a:scene3d>
            <a:camera prst="orthographicFront"/>
            <a:lightRig rig="balanced" dir="t"/>
          </a:scene3d>
          <a:sp3d>
            <a:bevelT w="152400" h="50800" prst="softRound"/>
          </a:sp3d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prstClr val="black"/>
              <a:srgbClr val="9933FF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266" t="-30083" r="-26592" b="-5385"/>
          <a:stretch/>
        </p:blipFill>
        <p:spPr bwMode="auto">
          <a:xfrm rot="194566">
            <a:off x="1791292" y="4246417"/>
            <a:ext cx="1895691" cy="1935376"/>
          </a:xfrm>
          <a:prstGeom prst="teardrop">
            <a:avLst>
              <a:gd name="adj" fmla="val 169373"/>
            </a:avLst>
          </a:prstGeom>
          <a:gradFill flip="none" rotWithShape="1">
            <a:gsLst>
              <a:gs pos="0">
                <a:srgbClr val="9933FF">
                  <a:alpha val="83000"/>
                </a:srgbClr>
              </a:gs>
              <a:gs pos="85000">
                <a:srgbClr val="FFC1FF">
                  <a:alpha val="75000"/>
                </a:srgbClr>
              </a:gs>
              <a:gs pos="44000">
                <a:srgbClr val="3333FF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28575">
            <a:noFill/>
            <a:miter lim="800000"/>
            <a:headEnd/>
            <a:tailEnd/>
          </a:ln>
          <a:effectLst/>
          <a:scene3d>
            <a:camera prst="orthographicFront"/>
            <a:lightRig rig="balanced" dir="t"/>
          </a:scene3d>
          <a:sp3d>
            <a:bevelT w="152400" h="50800" prst="softRound"/>
          </a:sp3d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prstClr val="black"/>
              <a:srgbClr val="9933FF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266" t="-30083" r="-26592" b="-5385"/>
          <a:stretch/>
        </p:blipFill>
        <p:spPr bwMode="auto">
          <a:xfrm rot="2798976">
            <a:off x="1088106" y="2443664"/>
            <a:ext cx="1895691" cy="1935376"/>
          </a:xfrm>
          <a:prstGeom prst="teardrop">
            <a:avLst>
              <a:gd name="adj" fmla="val 169373"/>
            </a:avLst>
          </a:prstGeom>
          <a:gradFill flip="none" rotWithShape="1">
            <a:gsLst>
              <a:gs pos="0">
                <a:srgbClr val="9933FF">
                  <a:alpha val="84000"/>
                </a:srgbClr>
              </a:gs>
              <a:gs pos="85000">
                <a:srgbClr val="FFC1FF">
                  <a:alpha val="75000"/>
                </a:srgbClr>
              </a:gs>
              <a:gs pos="44000">
                <a:srgbClr val="3333FF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28575">
            <a:noFill/>
            <a:miter lim="800000"/>
            <a:headEnd/>
            <a:tailEnd/>
          </a:ln>
          <a:effectLst/>
          <a:scene3d>
            <a:camera prst="orthographicFront"/>
            <a:lightRig rig="balanced" dir="t"/>
          </a:scene3d>
          <a:sp3d>
            <a:bevelT w="152400" h="50800" prst="softRound"/>
          </a:sp3d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prstClr val="black"/>
              <a:srgbClr val="9933FF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266" t="-30083" r="-26592" b="-5385"/>
          <a:stretch/>
        </p:blipFill>
        <p:spPr bwMode="auto">
          <a:xfrm rot="8057548">
            <a:off x="3610559" y="-901"/>
            <a:ext cx="1895691" cy="1935376"/>
          </a:xfrm>
          <a:prstGeom prst="teardrop">
            <a:avLst>
              <a:gd name="adj" fmla="val 169373"/>
            </a:avLst>
          </a:prstGeom>
          <a:gradFill flip="none" rotWithShape="1">
            <a:gsLst>
              <a:gs pos="0">
                <a:srgbClr val="9933FF">
                  <a:alpha val="79000"/>
                </a:srgbClr>
              </a:gs>
              <a:gs pos="85000">
                <a:srgbClr val="FFC1FF">
                  <a:alpha val="75000"/>
                </a:srgbClr>
              </a:gs>
              <a:gs pos="44000">
                <a:srgbClr val="3333FF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28575">
            <a:noFill/>
            <a:miter lim="800000"/>
            <a:headEnd/>
            <a:tailEnd/>
          </a:ln>
          <a:effectLst/>
          <a:scene3d>
            <a:camera prst="orthographicFront"/>
            <a:lightRig rig="balanced" dir="t"/>
          </a:scene3d>
          <a:sp3d contourW="12700">
            <a:bevelT w="152400" h="50800" prst="softRound"/>
            <a:contourClr>
              <a:srgbClr val="FF99FF"/>
            </a:contourClr>
          </a:sp3d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prstClr val="black"/>
              <a:srgbClr val="9933FF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266" t="-30083" r="-26592" b="-5385"/>
          <a:stretch/>
        </p:blipFill>
        <p:spPr bwMode="auto">
          <a:xfrm rot="10800000">
            <a:off x="5364088" y="764704"/>
            <a:ext cx="1895691" cy="1935376"/>
          </a:xfrm>
          <a:prstGeom prst="teardrop">
            <a:avLst>
              <a:gd name="adj" fmla="val 169373"/>
            </a:avLst>
          </a:prstGeom>
          <a:gradFill flip="none" rotWithShape="1">
            <a:gsLst>
              <a:gs pos="0">
                <a:srgbClr val="9933FF">
                  <a:alpha val="82000"/>
                </a:srgbClr>
              </a:gs>
              <a:gs pos="85000">
                <a:srgbClr val="FFC1FF">
                  <a:alpha val="75000"/>
                </a:srgbClr>
              </a:gs>
              <a:gs pos="44000">
                <a:srgbClr val="3333FF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28575">
            <a:noFill/>
            <a:miter lim="800000"/>
            <a:headEnd/>
            <a:tailEnd/>
          </a:ln>
          <a:effectLst/>
          <a:scene3d>
            <a:camera prst="orthographicFront"/>
            <a:lightRig rig="balanced" dir="t"/>
          </a:scene3d>
          <a:sp3d>
            <a:bevelT w="152400" h="50800" prst="softRound"/>
          </a:sp3d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prstClr val="black"/>
              <a:srgbClr val="9933FF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266" t="-30083" r="-26592" b="-5385"/>
          <a:stretch/>
        </p:blipFill>
        <p:spPr bwMode="auto">
          <a:xfrm rot="13507844">
            <a:off x="6274813" y="2447612"/>
            <a:ext cx="1895691" cy="1935376"/>
          </a:xfrm>
          <a:prstGeom prst="teardrop">
            <a:avLst>
              <a:gd name="adj" fmla="val 169373"/>
            </a:avLst>
          </a:prstGeom>
          <a:gradFill flip="none" rotWithShape="1">
            <a:gsLst>
              <a:gs pos="0">
                <a:srgbClr val="9933FF">
                  <a:alpha val="73000"/>
                </a:srgbClr>
              </a:gs>
              <a:gs pos="85000">
                <a:srgbClr val="FFC1FF">
                  <a:alpha val="75000"/>
                </a:srgbClr>
              </a:gs>
              <a:gs pos="44000">
                <a:srgbClr val="3333FF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28575">
            <a:noFill/>
            <a:miter lim="800000"/>
            <a:headEnd/>
            <a:tailEnd/>
          </a:ln>
          <a:effectLst/>
          <a:scene3d>
            <a:camera prst="orthographicFront"/>
            <a:lightRig rig="balanced" dir="t"/>
          </a:scene3d>
          <a:sp3d>
            <a:bevelT w="152400" h="50800" prst="softRound"/>
          </a:sp3d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prstClr val="black"/>
              <a:srgbClr val="9933FF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266" t="-30083" r="-26592" b="-5385"/>
          <a:stretch/>
        </p:blipFill>
        <p:spPr bwMode="auto">
          <a:xfrm rot="16200000">
            <a:off x="5383931" y="4129238"/>
            <a:ext cx="1895691" cy="1935376"/>
          </a:xfrm>
          <a:prstGeom prst="teardrop">
            <a:avLst>
              <a:gd name="adj" fmla="val 169373"/>
            </a:avLst>
          </a:prstGeom>
          <a:gradFill flip="none" rotWithShape="1">
            <a:gsLst>
              <a:gs pos="0">
                <a:srgbClr val="9933FF">
                  <a:alpha val="80000"/>
                </a:srgbClr>
              </a:gs>
              <a:gs pos="85000">
                <a:srgbClr val="FFC1FF">
                  <a:alpha val="75000"/>
                </a:srgbClr>
              </a:gs>
              <a:gs pos="44000">
                <a:srgbClr val="3333FF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28575">
            <a:noFill/>
            <a:miter lim="800000"/>
            <a:headEnd/>
            <a:tailEnd/>
          </a:ln>
          <a:effectLst/>
          <a:scene3d>
            <a:camera prst="orthographicFront"/>
            <a:lightRig rig="balanced" dir="t"/>
          </a:scene3d>
          <a:sp3d>
            <a:bevelT w="152400" h="50800" prst="softRound"/>
          </a:sp3d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prstClr val="black"/>
              <a:srgbClr val="9933FF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266" t="-30083" r="-26592" b="-5385"/>
          <a:stretch/>
        </p:blipFill>
        <p:spPr bwMode="auto">
          <a:xfrm rot="18959280">
            <a:off x="3610046" y="4895959"/>
            <a:ext cx="1895691" cy="1935376"/>
          </a:xfrm>
          <a:prstGeom prst="teardrop">
            <a:avLst>
              <a:gd name="adj" fmla="val 169373"/>
            </a:avLst>
          </a:prstGeom>
          <a:gradFill flip="none" rotWithShape="1">
            <a:gsLst>
              <a:gs pos="0">
                <a:srgbClr val="9933FF">
                  <a:alpha val="60000"/>
                </a:srgbClr>
              </a:gs>
              <a:gs pos="85000">
                <a:srgbClr val="FFC1FF">
                  <a:alpha val="75000"/>
                </a:srgbClr>
              </a:gs>
              <a:gs pos="44000">
                <a:srgbClr val="3333FF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28575">
            <a:noFill/>
            <a:miter lim="800000"/>
            <a:headEnd/>
            <a:tailEnd/>
          </a:ln>
          <a:effectLst/>
          <a:scene3d>
            <a:camera prst="orthographicFront"/>
            <a:lightRig rig="balanced" dir="t"/>
          </a:scene3d>
          <a:sp3d>
            <a:bevelT w="152400" h="50800" prst="softRound"/>
          </a:sp3d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prstClr val="black"/>
              <a:srgbClr val="9933FF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266" t="-30083" r="-26592" b="-5385"/>
          <a:stretch/>
        </p:blipFill>
        <p:spPr bwMode="auto">
          <a:xfrm rot="254582">
            <a:off x="1832686" y="4216556"/>
            <a:ext cx="1895691" cy="1935376"/>
          </a:xfrm>
          <a:prstGeom prst="teardrop">
            <a:avLst>
              <a:gd name="adj" fmla="val 169373"/>
            </a:avLst>
          </a:prstGeom>
          <a:gradFill flip="none" rotWithShape="1">
            <a:gsLst>
              <a:gs pos="0">
                <a:srgbClr val="9933FF">
                  <a:alpha val="78000"/>
                </a:srgbClr>
              </a:gs>
              <a:gs pos="85000">
                <a:srgbClr val="FFC1FF">
                  <a:alpha val="75000"/>
                </a:srgbClr>
              </a:gs>
              <a:gs pos="44000">
                <a:srgbClr val="3333FF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28575">
            <a:noFill/>
            <a:miter lim="800000"/>
            <a:headEnd/>
            <a:tailEnd/>
          </a:ln>
          <a:effectLst/>
          <a:scene3d>
            <a:camera prst="orthographicFront"/>
            <a:lightRig rig="balanced" dir="t"/>
          </a:scene3d>
          <a:sp3d>
            <a:bevelT w="152400" h="50800" prst="softRound"/>
          </a:sp3d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prstClr val="black"/>
              <a:srgbClr val="9933FF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266" t="-30083" r="-26592" b="-5385"/>
          <a:stretch/>
        </p:blipFill>
        <p:spPr bwMode="auto">
          <a:xfrm rot="2798976">
            <a:off x="1090053" y="2446682"/>
            <a:ext cx="1895691" cy="1935376"/>
          </a:xfrm>
          <a:prstGeom prst="teardrop">
            <a:avLst>
              <a:gd name="adj" fmla="val 169373"/>
            </a:avLst>
          </a:prstGeom>
          <a:gradFill flip="none" rotWithShape="1">
            <a:gsLst>
              <a:gs pos="0">
                <a:srgbClr val="9933FF">
                  <a:alpha val="72000"/>
                </a:srgbClr>
              </a:gs>
              <a:gs pos="85000">
                <a:srgbClr val="FFC1FF">
                  <a:alpha val="75000"/>
                </a:srgbClr>
              </a:gs>
              <a:gs pos="44000">
                <a:srgbClr val="3333FF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28575">
            <a:noFill/>
            <a:miter lim="800000"/>
            <a:headEnd/>
            <a:tailEnd/>
          </a:ln>
          <a:effectLst/>
          <a:scene3d>
            <a:camera prst="orthographicFront"/>
            <a:lightRig rig="balanced" dir="t"/>
          </a:scene3d>
          <a:sp3d>
            <a:bevelT w="152400" h="50800" prst="softRound"/>
          </a:sp3d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prstClr val="black"/>
              <a:srgbClr val="9933FF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266" t="-30083" r="-26592" b="-5385"/>
          <a:stretch/>
        </p:blipFill>
        <p:spPr bwMode="auto">
          <a:xfrm rot="5580027">
            <a:off x="1831819" y="650199"/>
            <a:ext cx="1895691" cy="1935376"/>
          </a:xfrm>
          <a:prstGeom prst="teardrop">
            <a:avLst>
              <a:gd name="adj" fmla="val 169373"/>
            </a:avLst>
          </a:prstGeom>
          <a:gradFill flip="none" rotWithShape="1">
            <a:gsLst>
              <a:gs pos="0">
                <a:srgbClr val="9933FF">
                  <a:alpha val="83000"/>
                </a:srgbClr>
              </a:gs>
              <a:gs pos="85000">
                <a:srgbClr val="FFC1FF">
                  <a:alpha val="75000"/>
                </a:srgbClr>
              </a:gs>
              <a:gs pos="44000">
                <a:srgbClr val="3333FF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 w="28575">
            <a:noFill/>
            <a:miter lim="800000"/>
            <a:headEnd/>
            <a:tailEnd/>
          </a:ln>
          <a:effectLst/>
          <a:scene3d>
            <a:camera prst="orthographicFront"/>
            <a:lightRig rig="balanced" dir="t"/>
          </a:scene3d>
          <a:sp3d>
            <a:bevelT w="152400" h="50800" prst="softRound"/>
          </a:sp3d>
        </p:spPr>
      </p:pic>
      <p:sp>
        <p:nvSpPr>
          <p:cNvPr id="32" name="31 Rectángulo"/>
          <p:cNvSpPr/>
          <p:nvPr/>
        </p:nvSpPr>
        <p:spPr>
          <a:xfrm>
            <a:off x="755576" y="1772816"/>
            <a:ext cx="7704856" cy="2923877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6985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3200" b="1" dirty="0" smtClean="0">
                <a:gradFill>
                  <a:gsLst>
                    <a:gs pos="0">
                      <a:srgbClr val="FF99FF"/>
                    </a:gs>
                    <a:gs pos="17999">
                      <a:srgbClr val="FFC1FF"/>
                    </a:gs>
                    <a:gs pos="71000">
                      <a:srgbClr val="9966FF"/>
                    </a:gs>
                    <a:gs pos="61000">
                      <a:srgbClr val="CC99FF"/>
                    </a:gs>
                    <a:gs pos="82001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rgbClr val="3A114B"/>
                  </a:glow>
                </a:effectLst>
                <a:latin typeface="AR ESSENCE" pitchFamily="2" charset="0"/>
              </a:rPr>
              <a:t> Por tu nombre, oh Dios, me vivificarás; </a:t>
            </a:r>
          </a:p>
          <a:p>
            <a:pPr algn="ctr"/>
            <a:r>
              <a:rPr lang="es-ES" sz="3200" b="1" dirty="0" smtClean="0">
                <a:gradFill>
                  <a:gsLst>
                    <a:gs pos="0">
                      <a:srgbClr val="FF99FF"/>
                    </a:gs>
                    <a:gs pos="17999">
                      <a:srgbClr val="FFC1FF"/>
                    </a:gs>
                    <a:gs pos="71000">
                      <a:srgbClr val="9966FF"/>
                    </a:gs>
                    <a:gs pos="61000">
                      <a:srgbClr val="CC99FF"/>
                    </a:gs>
                    <a:gs pos="82001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rgbClr val="3A114B"/>
                  </a:glow>
                </a:effectLst>
                <a:latin typeface="AR ESSENCE" pitchFamily="2" charset="0"/>
              </a:rPr>
              <a:t>Por tu justicia sacarás mi alma de angustia. </a:t>
            </a:r>
          </a:p>
          <a:p>
            <a:pPr algn="ctr"/>
            <a:r>
              <a:rPr lang="es-ES" sz="3200" b="1" dirty="0" smtClean="0">
                <a:gradFill>
                  <a:gsLst>
                    <a:gs pos="0">
                      <a:srgbClr val="FF99FF"/>
                    </a:gs>
                    <a:gs pos="17999">
                      <a:srgbClr val="FFC1FF"/>
                    </a:gs>
                    <a:gs pos="71000">
                      <a:srgbClr val="9966FF"/>
                    </a:gs>
                    <a:gs pos="61000">
                      <a:srgbClr val="CC99FF"/>
                    </a:gs>
                    <a:gs pos="82001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rgbClr val="3A114B"/>
                  </a:glow>
                </a:effectLst>
                <a:latin typeface="AR ESSENCE" pitchFamily="2" charset="0"/>
              </a:rPr>
              <a:t>Y por tu misericordia disiparás a mis enemigos, </a:t>
            </a:r>
          </a:p>
          <a:p>
            <a:pPr algn="ctr"/>
            <a:r>
              <a:rPr lang="es-ES" sz="3200" b="1" dirty="0" smtClean="0">
                <a:gradFill>
                  <a:gsLst>
                    <a:gs pos="0">
                      <a:srgbClr val="FF99FF"/>
                    </a:gs>
                    <a:gs pos="17999">
                      <a:srgbClr val="FFC1FF"/>
                    </a:gs>
                    <a:gs pos="71000">
                      <a:srgbClr val="9966FF"/>
                    </a:gs>
                    <a:gs pos="61000">
                      <a:srgbClr val="CC99FF"/>
                    </a:gs>
                    <a:gs pos="82001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rgbClr val="3A114B"/>
                  </a:glow>
                </a:effectLst>
                <a:latin typeface="AR ESSENCE" pitchFamily="2" charset="0"/>
              </a:rPr>
              <a:t>Y destruirás a todos los adversarios de mi alma, </a:t>
            </a:r>
          </a:p>
          <a:p>
            <a:pPr algn="ctr"/>
            <a:r>
              <a:rPr lang="es-ES" sz="3200" b="1" dirty="0" smtClean="0">
                <a:gradFill>
                  <a:gsLst>
                    <a:gs pos="0">
                      <a:srgbClr val="FF99FF"/>
                    </a:gs>
                    <a:gs pos="17999">
                      <a:srgbClr val="FFC1FF"/>
                    </a:gs>
                    <a:gs pos="71000">
                      <a:srgbClr val="9966FF"/>
                    </a:gs>
                    <a:gs pos="61000">
                      <a:srgbClr val="CC99FF"/>
                    </a:gs>
                    <a:gs pos="82001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rgbClr val="3A114B"/>
                  </a:glow>
                </a:effectLst>
                <a:latin typeface="AR ESSENCE" pitchFamily="2" charset="0"/>
              </a:rPr>
              <a:t>Porque yo soy tu siervo.</a:t>
            </a:r>
          </a:p>
          <a:p>
            <a:pPr algn="ctr"/>
            <a:r>
              <a:rPr lang="es-ES" sz="2000" b="1" dirty="0" smtClean="0">
                <a:gradFill>
                  <a:gsLst>
                    <a:gs pos="0">
                      <a:srgbClr val="FF99FF"/>
                    </a:gs>
                    <a:gs pos="17999">
                      <a:srgbClr val="FFC1FF"/>
                    </a:gs>
                    <a:gs pos="71000">
                      <a:srgbClr val="9966FF"/>
                    </a:gs>
                    <a:gs pos="61000">
                      <a:srgbClr val="CC99FF"/>
                    </a:gs>
                    <a:gs pos="82001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rgbClr val="3A114B"/>
                  </a:glow>
                </a:effectLst>
                <a:latin typeface="AR ESSENCE" pitchFamily="2" charset="0"/>
              </a:rPr>
              <a:t>Salmo 143:11,12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5" cstate="print">
            <a:duotone>
              <a:prstClr val="black"/>
              <a:srgbClr val="9933FF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3420" b="-16442"/>
          <a:stretch/>
        </p:blipFill>
        <p:spPr bwMode="auto">
          <a:xfrm rot="10800000" flipH="1">
            <a:off x="4543454" y="0"/>
            <a:ext cx="4600546" cy="6858000"/>
          </a:xfrm>
          <a:prstGeom prst="flowChartDocument">
            <a:avLst/>
          </a:prstGeom>
          <a:gradFill flip="none" rotWithShape="1">
            <a:gsLst>
              <a:gs pos="1000">
                <a:srgbClr val="9966FF">
                  <a:alpha val="63000"/>
                </a:srgbClr>
              </a:gs>
              <a:gs pos="50000">
                <a:srgbClr val="FFC1FF">
                  <a:alpha val="70980"/>
                </a:srgbClr>
              </a:gs>
              <a:gs pos="85000">
                <a:srgbClr val="9966FF">
                  <a:alpha val="75000"/>
                </a:srgbClr>
              </a:gs>
            </a:gsLst>
            <a:path path="shape">
              <a:fillToRect l="50000" t="50000" r="50000" b="50000"/>
            </a:path>
            <a:tileRect/>
          </a:gradFill>
          <a:ln w="184150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5" cstate="print">
            <a:duotone>
              <a:prstClr val="black"/>
              <a:srgbClr val="9933FF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3420" b="-16442"/>
          <a:stretch/>
        </p:blipFill>
        <p:spPr bwMode="auto">
          <a:xfrm rot="10800000">
            <a:off x="0" y="-42138"/>
            <a:ext cx="4600546" cy="6900138"/>
          </a:xfrm>
          <a:prstGeom prst="flowChartDocument">
            <a:avLst/>
          </a:prstGeom>
          <a:gradFill flip="none" rotWithShape="1">
            <a:gsLst>
              <a:gs pos="1000">
                <a:srgbClr val="9966FF">
                  <a:alpha val="63000"/>
                </a:srgbClr>
              </a:gs>
              <a:gs pos="50000">
                <a:srgbClr val="FFC1FF">
                  <a:alpha val="70980"/>
                </a:srgbClr>
              </a:gs>
              <a:gs pos="85000">
                <a:srgbClr val="9966FF">
                  <a:alpha val="75000"/>
                </a:srgbClr>
              </a:gs>
            </a:gsLst>
            <a:path path="shape">
              <a:fillToRect l="50000" t="50000" r="50000" b="50000"/>
            </a:path>
            <a:tileRect/>
          </a:gradFill>
          <a:ln w="2857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  <p:extLst>
      <p:ext uri="{BB962C8B-B14F-4D97-AF65-F5344CB8AC3E}">
        <p14:creationId xmlns="" xmlns:p14="http://schemas.microsoft.com/office/powerpoint/2010/main" val="680948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3000"/>
                            </p:stCondLst>
                            <p:childTnLst>
                              <p:par>
                                <p:cTn id="146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3" presetClass="entr" presetSubtype="52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-427375"/>
            <a:ext cx="9144000" cy="7285375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240304 w 9144000"/>
              <a:gd name="connsiteY9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60983 w 9144000"/>
              <a:gd name="connsiteY9" fmla="*/ 242371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65188 h 6923188"/>
              <a:gd name="connsiteX1" fmla="*/ 9144000 w 9144000"/>
              <a:gd name="connsiteY1" fmla="*/ 65188 h 6923188"/>
              <a:gd name="connsiteX2" fmla="*/ 9144000 w 9144000"/>
              <a:gd name="connsiteY2" fmla="*/ 6923188 h 6923188"/>
              <a:gd name="connsiteX3" fmla="*/ 0 w 9144000"/>
              <a:gd name="connsiteY3" fmla="*/ 6923188 h 6923188"/>
              <a:gd name="connsiteX4" fmla="*/ 0 w 9144000"/>
              <a:gd name="connsiteY4" fmla="*/ 65188 h 6923188"/>
              <a:gd name="connsiteX5" fmla="*/ 251520 w 9144000"/>
              <a:gd name="connsiteY5" fmla="*/ 1549972 h 6923188"/>
              <a:gd name="connsiteX6" fmla="*/ 240304 w 9144000"/>
              <a:gd name="connsiteY6" fmla="*/ 6682884 h 6923188"/>
              <a:gd name="connsiteX7" fmla="*/ 8903696 w 9144000"/>
              <a:gd name="connsiteY7" fmla="*/ 6682884 h 6923188"/>
              <a:gd name="connsiteX8" fmla="*/ 8903696 w 9144000"/>
              <a:gd name="connsiteY8" fmla="*/ 305492 h 6923188"/>
              <a:gd name="connsiteX9" fmla="*/ 4572000 w 9144000"/>
              <a:gd name="connsiteY9" fmla="*/ 613868 h 6923188"/>
              <a:gd name="connsiteX10" fmla="*/ 251520 w 9144000"/>
              <a:gd name="connsiteY10" fmla="*/ 1549972 h 6923188"/>
              <a:gd name="connsiteX0" fmla="*/ 0 w 9144000"/>
              <a:gd name="connsiteY0" fmla="*/ 274508 h 7132508"/>
              <a:gd name="connsiteX1" fmla="*/ 9144000 w 9144000"/>
              <a:gd name="connsiteY1" fmla="*/ 274508 h 7132508"/>
              <a:gd name="connsiteX2" fmla="*/ 9144000 w 9144000"/>
              <a:gd name="connsiteY2" fmla="*/ 7132508 h 7132508"/>
              <a:gd name="connsiteX3" fmla="*/ 0 w 9144000"/>
              <a:gd name="connsiteY3" fmla="*/ 7132508 h 7132508"/>
              <a:gd name="connsiteX4" fmla="*/ 0 w 9144000"/>
              <a:gd name="connsiteY4" fmla="*/ 274508 h 7132508"/>
              <a:gd name="connsiteX5" fmla="*/ 251520 w 9144000"/>
              <a:gd name="connsiteY5" fmla="*/ 1759292 h 7132508"/>
              <a:gd name="connsiteX6" fmla="*/ 240304 w 9144000"/>
              <a:gd name="connsiteY6" fmla="*/ 6892204 h 7132508"/>
              <a:gd name="connsiteX7" fmla="*/ 8903696 w 9144000"/>
              <a:gd name="connsiteY7" fmla="*/ 6892204 h 7132508"/>
              <a:gd name="connsiteX8" fmla="*/ 8903696 w 9144000"/>
              <a:gd name="connsiteY8" fmla="*/ 514812 h 7132508"/>
              <a:gd name="connsiteX9" fmla="*/ 4572000 w 9144000"/>
              <a:gd name="connsiteY9" fmla="*/ 823188 h 7132508"/>
              <a:gd name="connsiteX10" fmla="*/ 251520 w 9144000"/>
              <a:gd name="connsiteY10" fmla="*/ 1759292 h 7132508"/>
              <a:gd name="connsiteX0" fmla="*/ 0 w 9144000"/>
              <a:gd name="connsiteY0" fmla="*/ 372623 h 7230623"/>
              <a:gd name="connsiteX1" fmla="*/ 9144000 w 9144000"/>
              <a:gd name="connsiteY1" fmla="*/ 372623 h 7230623"/>
              <a:gd name="connsiteX2" fmla="*/ 9144000 w 9144000"/>
              <a:gd name="connsiteY2" fmla="*/ 7230623 h 7230623"/>
              <a:gd name="connsiteX3" fmla="*/ 0 w 9144000"/>
              <a:gd name="connsiteY3" fmla="*/ 7230623 h 7230623"/>
              <a:gd name="connsiteX4" fmla="*/ 0 w 9144000"/>
              <a:gd name="connsiteY4" fmla="*/ 372623 h 7230623"/>
              <a:gd name="connsiteX5" fmla="*/ 251520 w 9144000"/>
              <a:gd name="connsiteY5" fmla="*/ 1857407 h 7230623"/>
              <a:gd name="connsiteX6" fmla="*/ 240304 w 9144000"/>
              <a:gd name="connsiteY6" fmla="*/ 6990319 h 7230623"/>
              <a:gd name="connsiteX7" fmla="*/ 8903696 w 9144000"/>
              <a:gd name="connsiteY7" fmla="*/ 6990319 h 7230623"/>
              <a:gd name="connsiteX8" fmla="*/ 8903696 w 9144000"/>
              <a:gd name="connsiteY8" fmla="*/ 612927 h 7230623"/>
              <a:gd name="connsiteX9" fmla="*/ 4572000 w 9144000"/>
              <a:gd name="connsiteY9" fmla="*/ 921303 h 7230623"/>
              <a:gd name="connsiteX10" fmla="*/ 251520 w 9144000"/>
              <a:gd name="connsiteY10" fmla="*/ 1857407 h 7230623"/>
              <a:gd name="connsiteX0" fmla="*/ 0 w 9144000"/>
              <a:gd name="connsiteY0" fmla="*/ 436891 h 7294891"/>
              <a:gd name="connsiteX1" fmla="*/ 9144000 w 9144000"/>
              <a:gd name="connsiteY1" fmla="*/ 436891 h 7294891"/>
              <a:gd name="connsiteX2" fmla="*/ 9144000 w 9144000"/>
              <a:gd name="connsiteY2" fmla="*/ 7294891 h 7294891"/>
              <a:gd name="connsiteX3" fmla="*/ 0 w 9144000"/>
              <a:gd name="connsiteY3" fmla="*/ 7294891 h 7294891"/>
              <a:gd name="connsiteX4" fmla="*/ 0 w 9144000"/>
              <a:gd name="connsiteY4" fmla="*/ 436891 h 7294891"/>
              <a:gd name="connsiteX5" fmla="*/ 251520 w 9144000"/>
              <a:gd name="connsiteY5" fmla="*/ 1921675 h 7294891"/>
              <a:gd name="connsiteX6" fmla="*/ 240304 w 9144000"/>
              <a:gd name="connsiteY6" fmla="*/ 7054587 h 7294891"/>
              <a:gd name="connsiteX7" fmla="*/ 8903696 w 9144000"/>
              <a:gd name="connsiteY7" fmla="*/ 7054587 h 7294891"/>
              <a:gd name="connsiteX8" fmla="*/ 8903696 w 9144000"/>
              <a:gd name="connsiteY8" fmla="*/ 677195 h 7294891"/>
              <a:gd name="connsiteX9" fmla="*/ 4572000 w 9144000"/>
              <a:gd name="connsiteY9" fmla="*/ 985571 h 7294891"/>
              <a:gd name="connsiteX10" fmla="*/ 251520 w 9144000"/>
              <a:gd name="connsiteY10" fmla="*/ 1921675 h 7294891"/>
              <a:gd name="connsiteX0" fmla="*/ 0 w 9144000"/>
              <a:gd name="connsiteY0" fmla="*/ 473218 h 7331218"/>
              <a:gd name="connsiteX1" fmla="*/ 9144000 w 9144000"/>
              <a:gd name="connsiteY1" fmla="*/ 473218 h 7331218"/>
              <a:gd name="connsiteX2" fmla="*/ 9144000 w 9144000"/>
              <a:gd name="connsiteY2" fmla="*/ 7331218 h 7331218"/>
              <a:gd name="connsiteX3" fmla="*/ 0 w 9144000"/>
              <a:gd name="connsiteY3" fmla="*/ 7331218 h 7331218"/>
              <a:gd name="connsiteX4" fmla="*/ 0 w 9144000"/>
              <a:gd name="connsiteY4" fmla="*/ 473218 h 7331218"/>
              <a:gd name="connsiteX5" fmla="*/ 251520 w 9144000"/>
              <a:gd name="connsiteY5" fmla="*/ 1958002 h 7331218"/>
              <a:gd name="connsiteX6" fmla="*/ 240304 w 9144000"/>
              <a:gd name="connsiteY6" fmla="*/ 7090914 h 7331218"/>
              <a:gd name="connsiteX7" fmla="*/ 8903696 w 9144000"/>
              <a:gd name="connsiteY7" fmla="*/ 7090914 h 7331218"/>
              <a:gd name="connsiteX8" fmla="*/ 8903696 w 9144000"/>
              <a:gd name="connsiteY8" fmla="*/ 713522 h 7331218"/>
              <a:gd name="connsiteX9" fmla="*/ 4572000 w 9144000"/>
              <a:gd name="connsiteY9" fmla="*/ 1021898 h 7331218"/>
              <a:gd name="connsiteX10" fmla="*/ 251520 w 9144000"/>
              <a:gd name="connsiteY10" fmla="*/ 1958002 h 7331218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13986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85994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597889 h 7455889"/>
              <a:gd name="connsiteX1" fmla="*/ 9144000 w 9144000"/>
              <a:gd name="connsiteY1" fmla="*/ 597889 h 7455889"/>
              <a:gd name="connsiteX2" fmla="*/ 9144000 w 9144000"/>
              <a:gd name="connsiteY2" fmla="*/ 7455889 h 7455889"/>
              <a:gd name="connsiteX3" fmla="*/ 0 w 9144000"/>
              <a:gd name="connsiteY3" fmla="*/ 7455889 h 7455889"/>
              <a:gd name="connsiteX4" fmla="*/ 0 w 9144000"/>
              <a:gd name="connsiteY4" fmla="*/ 597889 h 7455889"/>
              <a:gd name="connsiteX5" fmla="*/ 251520 w 9144000"/>
              <a:gd name="connsiteY5" fmla="*/ 2082673 h 7455889"/>
              <a:gd name="connsiteX6" fmla="*/ 240304 w 9144000"/>
              <a:gd name="connsiteY6" fmla="*/ 7215585 h 7455889"/>
              <a:gd name="connsiteX7" fmla="*/ 8903696 w 9144000"/>
              <a:gd name="connsiteY7" fmla="*/ 7215585 h 7455889"/>
              <a:gd name="connsiteX8" fmla="*/ 8892480 w 9144000"/>
              <a:gd name="connsiteY8" fmla="*/ 2082674 h 7455889"/>
              <a:gd name="connsiteX9" fmla="*/ 4499992 w 9144000"/>
              <a:gd name="connsiteY9" fmla="*/ 1218578 h 7455889"/>
              <a:gd name="connsiteX10" fmla="*/ 251520 w 9144000"/>
              <a:gd name="connsiteY10" fmla="*/ 2082673 h 7455889"/>
              <a:gd name="connsiteX0" fmla="*/ 0 w 9144000"/>
              <a:gd name="connsiteY0" fmla="*/ 479183 h 7337183"/>
              <a:gd name="connsiteX1" fmla="*/ 9144000 w 9144000"/>
              <a:gd name="connsiteY1" fmla="*/ 479183 h 7337183"/>
              <a:gd name="connsiteX2" fmla="*/ 9144000 w 9144000"/>
              <a:gd name="connsiteY2" fmla="*/ 7337183 h 7337183"/>
              <a:gd name="connsiteX3" fmla="*/ 0 w 9144000"/>
              <a:gd name="connsiteY3" fmla="*/ 7337183 h 7337183"/>
              <a:gd name="connsiteX4" fmla="*/ 0 w 9144000"/>
              <a:gd name="connsiteY4" fmla="*/ 479183 h 7337183"/>
              <a:gd name="connsiteX5" fmla="*/ 251520 w 9144000"/>
              <a:gd name="connsiteY5" fmla="*/ 1963967 h 7337183"/>
              <a:gd name="connsiteX6" fmla="*/ 240304 w 9144000"/>
              <a:gd name="connsiteY6" fmla="*/ 7096879 h 7337183"/>
              <a:gd name="connsiteX7" fmla="*/ 8903696 w 9144000"/>
              <a:gd name="connsiteY7" fmla="*/ 7096879 h 7337183"/>
              <a:gd name="connsiteX8" fmla="*/ 8892480 w 9144000"/>
              <a:gd name="connsiteY8" fmla="*/ 1963968 h 7337183"/>
              <a:gd name="connsiteX9" fmla="*/ 4499992 w 9144000"/>
              <a:gd name="connsiteY9" fmla="*/ 1099872 h 7337183"/>
              <a:gd name="connsiteX10" fmla="*/ 251520 w 9144000"/>
              <a:gd name="connsiteY10" fmla="*/ 1963967 h 7337183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7285375">
                <a:moveTo>
                  <a:pt x="0" y="427375"/>
                </a:moveTo>
                <a:lnTo>
                  <a:pt x="9144000" y="427375"/>
                </a:lnTo>
                <a:lnTo>
                  <a:pt x="9144000" y="7285375"/>
                </a:lnTo>
                <a:lnTo>
                  <a:pt x="0" y="7285375"/>
                </a:lnTo>
                <a:lnTo>
                  <a:pt x="0" y="427375"/>
                </a:lnTo>
                <a:close/>
                <a:moveTo>
                  <a:pt x="251520" y="1912159"/>
                </a:moveTo>
                <a:cubicBezTo>
                  <a:pt x="247781" y="3623130"/>
                  <a:pt x="244043" y="5334100"/>
                  <a:pt x="240304" y="7045071"/>
                </a:cubicBezTo>
                <a:lnTo>
                  <a:pt x="8903696" y="7045071"/>
                </a:lnTo>
                <a:cubicBezTo>
                  <a:pt x="8899957" y="5310098"/>
                  <a:pt x="8896219" y="3647133"/>
                  <a:pt x="8892480" y="1912160"/>
                </a:cubicBezTo>
                <a:cubicBezTo>
                  <a:pt x="7276442" y="2029635"/>
                  <a:pt x="6273563" y="0"/>
                  <a:pt x="4499992" y="1048064"/>
                </a:cubicBezTo>
                <a:cubicBezTo>
                  <a:pt x="2732646" y="26166"/>
                  <a:pt x="1928586" y="2004380"/>
                  <a:pt x="251520" y="1912159"/>
                </a:cubicBezTo>
                <a:close/>
              </a:path>
            </a:pathLst>
          </a:custGeom>
          <a:gradFill flip="none" rotWithShape="1">
            <a:gsLst>
              <a:gs pos="66000">
                <a:srgbClr val="FF99FF"/>
              </a:gs>
              <a:gs pos="65000">
                <a:srgbClr val="FF33CC"/>
              </a:gs>
              <a:gs pos="96000">
                <a:srgbClr val="5C0044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139952" y="1988840"/>
            <a:ext cx="4572000" cy="3693319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flood" dir="t"/>
            </a:scene3d>
            <a:sp3d extrusionH="50800" prstMaterial="matte">
              <a:extrusionClr>
                <a:schemeClr val="bg1"/>
              </a:extrusionClr>
              <a:contourClr>
                <a:srgbClr val="CC0099"/>
              </a:contourClr>
            </a:sp3d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PE" b="1" dirty="0" smtClean="0">
                <a:solidFill>
                  <a:srgbClr val="CC0099"/>
                </a:solidFill>
                <a:latin typeface="Arial Black" pitchFamily="34" charset="0"/>
                <a:ea typeface="Calibri" pitchFamily="34" charset="0"/>
                <a:cs typeface="Times New Roman" pitchFamily="18" charset="0"/>
              </a:rPr>
              <a:t>A todas las mujeres, como seres humanos que somos, la vida nos presenta retos y adversidades que son un desafío para nosotras; muchas veces confiamos en nuestras propias fuerzas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PE" b="1" dirty="0" smtClean="0">
                <a:solidFill>
                  <a:srgbClr val="CC0099"/>
                </a:solidFill>
                <a:latin typeface="Arial Black" pitchFamily="34" charset="0"/>
                <a:ea typeface="Calibri" pitchFamily="34" charset="0"/>
                <a:cs typeface="Times New Roman" pitchFamily="18" charset="0"/>
              </a:rPr>
              <a:t> para superarlo y de hecho lo conseguimos; pero hay circunstancias que las cosas no salen como una lo ha planificado, porque muchas veces hay factores que escapan a nuestro control y no dependen de nosotras.</a:t>
            </a:r>
            <a:endParaRPr lang="es-ES" b="1" dirty="0" smtClean="0">
              <a:solidFill>
                <a:srgbClr val="CC0099"/>
              </a:solidFill>
              <a:latin typeface="Arial Black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5" name="4 Imagen" descr="Diapositiva53.JPG"/>
          <p:cNvPicPr>
            <a:picLocks noGrp="1" noChangeAspect="1"/>
          </p:cNvPicPr>
          <p:nvPr isPhoto="1"/>
        </p:nvPicPr>
        <p:blipFill rotWithShape="1">
          <a:blip r:embed="rId3" cstate="print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10000" b="90000" l="10000" r="77292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0865" t="-14307" r="-6034" b="-29272"/>
          <a:stretch/>
        </p:blipFill>
        <p:spPr>
          <a:xfrm rot="10800000" flipH="1">
            <a:off x="4499992" y="188640"/>
            <a:ext cx="4392488" cy="6408712"/>
          </a:xfrm>
          <a:prstGeom prst="flowChartDocument">
            <a:avLst/>
          </a:prstGeom>
          <a:gradFill>
            <a:gsLst>
              <a:gs pos="66000">
                <a:srgbClr val="FF99FF">
                  <a:alpha val="39000"/>
                </a:srgbClr>
              </a:gs>
              <a:gs pos="65000">
                <a:srgbClr val="FF99FF">
                  <a:alpha val="42000"/>
                </a:srgbClr>
              </a:gs>
              <a:gs pos="100000">
                <a:srgbClr val="5C0044">
                  <a:alpha val="71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Diapositiva53.JPG"/>
          <p:cNvPicPr>
            <a:picLocks noGrp="1" noChangeAspect="1"/>
          </p:cNvPicPr>
          <p:nvPr isPhoto="1"/>
        </p:nvPicPr>
        <p:blipFill rotWithShape="1">
          <a:blip r:embed="rId3" cstate="print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10000" b="90000" l="10000" r="77292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0865" t="-14307" r="-6034" b="-29272"/>
          <a:stretch/>
        </p:blipFill>
        <p:spPr>
          <a:xfrm rot="10800000">
            <a:off x="179512" y="188640"/>
            <a:ext cx="4320480" cy="6408712"/>
          </a:xfrm>
          <a:prstGeom prst="flowChartDocument">
            <a:avLst/>
          </a:prstGeom>
          <a:gradFill>
            <a:gsLst>
              <a:gs pos="66000">
                <a:srgbClr val="FF99FF">
                  <a:alpha val="39000"/>
                </a:srgbClr>
              </a:gs>
              <a:gs pos="65000">
                <a:srgbClr val="FF99FF">
                  <a:alpha val="42000"/>
                </a:srgbClr>
              </a:gs>
              <a:gs pos="100000">
                <a:srgbClr val="5C0044">
                  <a:alpha val="71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-355368"/>
            <a:ext cx="9144000" cy="7213368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240304 w 9144000"/>
              <a:gd name="connsiteY9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60983 w 9144000"/>
              <a:gd name="connsiteY9" fmla="*/ 242371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65188 h 6923188"/>
              <a:gd name="connsiteX1" fmla="*/ 9144000 w 9144000"/>
              <a:gd name="connsiteY1" fmla="*/ 65188 h 6923188"/>
              <a:gd name="connsiteX2" fmla="*/ 9144000 w 9144000"/>
              <a:gd name="connsiteY2" fmla="*/ 6923188 h 6923188"/>
              <a:gd name="connsiteX3" fmla="*/ 0 w 9144000"/>
              <a:gd name="connsiteY3" fmla="*/ 6923188 h 6923188"/>
              <a:gd name="connsiteX4" fmla="*/ 0 w 9144000"/>
              <a:gd name="connsiteY4" fmla="*/ 65188 h 6923188"/>
              <a:gd name="connsiteX5" fmla="*/ 251520 w 9144000"/>
              <a:gd name="connsiteY5" fmla="*/ 1549972 h 6923188"/>
              <a:gd name="connsiteX6" fmla="*/ 240304 w 9144000"/>
              <a:gd name="connsiteY6" fmla="*/ 6682884 h 6923188"/>
              <a:gd name="connsiteX7" fmla="*/ 8903696 w 9144000"/>
              <a:gd name="connsiteY7" fmla="*/ 6682884 h 6923188"/>
              <a:gd name="connsiteX8" fmla="*/ 8903696 w 9144000"/>
              <a:gd name="connsiteY8" fmla="*/ 305492 h 6923188"/>
              <a:gd name="connsiteX9" fmla="*/ 4572000 w 9144000"/>
              <a:gd name="connsiteY9" fmla="*/ 613868 h 6923188"/>
              <a:gd name="connsiteX10" fmla="*/ 251520 w 9144000"/>
              <a:gd name="connsiteY10" fmla="*/ 1549972 h 6923188"/>
              <a:gd name="connsiteX0" fmla="*/ 0 w 9144000"/>
              <a:gd name="connsiteY0" fmla="*/ 274508 h 7132508"/>
              <a:gd name="connsiteX1" fmla="*/ 9144000 w 9144000"/>
              <a:gd name="connsiteY1" fmla="*/ 274508 h 7132508"/>
              <a:gd name="connsiteX2" fmla="*/ 9144000 w 9144000"/>
              <a:gd name="connsiteY2" fmla="*/ 7132508 h 7132508"/>
              <a:gd name="connsiteX3" fmla="*/ 0 w 9144000"/>
              <a:gd name="connsiteY3" fmla="*/ 7132508 h 7132508"/>
              <a:gd name="connsiteX4" fmla="*/ 0 w 9144000"/>
              <a:gd name="connsiteY4" fmla="*/ 274508 h 7132508"/>
              <a:gd name="connsiteX5" fmla="*/ 251520 w 9144000"/>
              <a:gd name="connsiteY5" fmla="*/ 1759292 h 7132508"/>
              <a:gd name="connsiteX6" fmla="*/ 240304 w 9144000"/>
              <a:gd name="connsiteY6" fmla="*/ 6892204 h 7132508"/>
              <a:gd name="connsiteX7" fmla="*/ 8903696 w 9144000"/>
              <a:gd name="connsiteY7" fmla="*/ 6892204 h 7132508"/>
              <a:gd name="connsiteX8" fmla="*/ 8903696 w 9144000"/>
              <a:gd name="connsiteY8" fmla="*/ 514812 h 7132508"/>
              <a:gd name="connsiteX9" fmla="*/ 4572000 w 9144000"/>
              <a:gd name="connsiteY9" fmla="*/ 823188 h 7132508"/>
              <a:gd name="connsiteX10" fmla="*/ 251520 w 9144000"/>
              <a:gd name="connsiteY10" fmla="*/ 1759292 h 7132508"/>
              <a:gd name="connsiteX0" fmla="*/ 0 w 9144000"/>
              <a:gd name="connsiteY0" fmla="*/ 372623 h 7230623"/>
              <a:gd name="connsiteX1" fmla="*/ 9144000 w 9144000"/>
              <a:gd name="connsiteY1" fmla="*/ 372623 h 7230623"/>
              <a:gd name="connsiteX2" fmla="*/ 9144000 w 9144000"/>
              <a:gd name="connsiteY2" fmla="*/ 7230623 h 7230623"/>
              <a:gd name="connsiteX3" fmla="*/ 0 w 9144000"/>
              <a:gd name="connsiteY3" fmla="*/ 7230623 h 7230623"/>
              <a:gd name="connsiteX4" fmla="*/ 0 w 9144000"/>
              <a:gd name="connsiteY4" fmla="*/ 372623 h 7230623"/>
              <a:gd name="connsiteX5" fmla="*/ 251520 w 9144000"/>
              <a:gd name="connsiteY5" fmla="*/ 1857407 h 7230623"/>
              <a:gd name="connsiteX6" fmla="*/ 240304 w 9144000"/>
              <a:gd name="connsiteY6" fmla="*/ 6990319 h 7230623"/>
              <a:gd name="connsiteX7" fmla="*/ 8903696 w 9144000"/>
              <a:gd name="connsiteY7" fmla="*/ 6990319 h 7230623"/>
              <a:gd name="connsiteX8" fmla="*/ 8903696 w 9144000"/>
              <a:gd name="connsiteY8" fmla="*/ 612927 h 7230623"/>
              <a:gd name="connsiteX9" fmla="*/ 4572000 w 9144000"/>
              <a:gd name="connsiteY9" fmla="*/ 921303 h 7230623"/>
              <a:gd name="connsiteX10" fmla="*/ 251520 w 9144000"/>
              <a:gd name="connsiteY10" fmla="*/ 1857407 h 7230623"/>
              <a:gd name="connsiteX0" fmla="*/ 0 w 9144000"/>
              <a:gd name="connsiteY0" fmla="*/ 436891 h 7294891"/>
              <a:gd name="connsiteX1" fmla="*/ 9144000 w 9144000"/>
              <a:gd name="connsiteY1" fmla="*/ 436891 h 7294891"/>
              <a:gd name="connsiteX2" fmla="*/ 9144000 w 9144000"/>
              <a:gd name="connsiteY2" fmla="*/ 7294891 h 7294891"/>
              <a:gd name="connsiteX3" fmla="*/ 0 w 9144000"/>
              <a:gd name="connsiteY3" fmla="*/ 7294891 h 7294891"/>
              <a:gd name="connsiteX4" fmla="*/ 0 w 9144000"/>
              <a:gd name="connsiteY4" fmla="*/ 436891 h 7294891"/>
              <a:gd name="connsiteX5" fmla="*/ 251520 w 9144000"/>
              <a:gd name="connsiteY5" fmla="*/ 1921675 h 7294891"/>
              <a:gd name="connsiteX6" fmla="*/ 240304 w 9144000"/>
              <a:gd name="connsiteY6" fmla="*/ 7054587 h 7294891"/>
              <a:gd name="connsiteX7" fmla="*/ 8903696 w 9144000"/>
              <a:gd name="connsiteY7" fmla="*/ 7054587 h 7294891"/>
              <a:gd name="connsiteX8" fmla="*/ 8903696 w 9144000"/>
              <a:gd name="connsiteY8" fmla="*/ 677195 h 7294891"/>
              <a:gd name="connsiteX9" fmla="*/ 4572000 w 9144000"/>
              <a:gd name="connsiteY9" fmla="*/ 985571 h 7294891"/>
              <a:gd name="connsiteX10" fmla="*/ 251520 w 9144000"/>
              <a:gd name="connsiteY10" fmla="*/ 1921675 h 7294891"/>
              <a:gd name="connsiteX0" fmla="*/ 0 w 9144000"/>
              <a:gd name="connsiteY0" fmla="*/ 473218 h 7331218"/>
              <a:gd name="connsiteX1" fmla="*/ 9144000 w 9144000"/>
              <a:gd name="connsiteY1" fmla="*/ 473218 h 7331218"/>
              <a:gd name="connsiteX2" fmla="*/ 9144000 w 9144000"/>
              <a:gd name="connsiteY2" fmla="*/ 7331218 h 7331218"/>
              <a:gd name="connsiteX3" fmla="*/ 0 w 9144000"/>
              <a:gd name="connsiteY3" fmla="*/ 7331218 h 7331218"/>
              <a:gd name="connsiteX4" fmla="*/ 0 w 9144000"/>
              <a:gd name="connsiteY4" fmla="*/ 473218 h 7331218"/>
              <a:gd name="connsiteX5" fmla="*/ 251520 w 9144000"/>
              <a:gd name="connsiteY5" fmla="*/ 1958002 h 7331218"/>
              <a:gd name="connsiteX6" fmla="*/ 240304 w 9144000"/>
              <a:gd name="connsiteY6" fmla="*/ 7090914 h 7331218"/>
              <a:gd name="connsiteX7" fmla="*/ 8903696 w 9144000"/>
              <a:gd name="connsiteY7" fmla="*/ 7090914 h 7331218"/>
              <a:gd name="connsiteX8" fmla="*/ 8903696 w 9144000"/>
              <a:gd name="connsiteY8" fmla="*/ 713522 h 7331218"/>
              <a:gd name="connsiteX9" fmla="*/ 4572000 w 9144000"/>
              <a:gd name="connsiteY9" fmla="*/ 1021898 h 7331218"/>
              <a:gd name="connsiteX10" fmla="*/ 251520 w 9144000"/>
              <a:gd name="connsiteY10" fmla="*/ 1958002 h 7331218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13986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85994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597889 h 7455889"/>
              <a:gd name="connsiteX1" fmla="*/ 9144000 w 9144000"/>
              <a:gd name="connsiteY1" fmla="*/ 597889 h 7455889"/>
              <a:gd name="connsiteX2" fmla="*/ 9144000 w 9144000"/>
              <a:gd name="connsiteY2" fmla="*/ 7455889 h 7455889"/>
              <a:gd name="connsiteX3" fmla="*/ 0 w 9144000"/>
              <a:gd name="connsiteY3" fmla="*/ 7455889 h 7455889"/>
              <a:gd name="connsiteX4" fmla="*/ 0 w 9144000"/>
              <a:gd name="connsiteY4" fmla="*/ 597889 h 7455889"/>
              <a:gd name="connsiteX5" fmla="*/ 251520 w 9144000"/>
              <a:gd name="connsiteY5" fmla="*/ 2082673 h 7455889"/>
              <a:gd name="connsiteX6" fmla="*/ 240304 w 9144000"/>
              <a:gd name="connsiteY6" fmla="*/ 7215585 h 7455889"/>
              <a:gd name="connsiteX7" fmla="*/ 8903696 w 9144000"/>
              <a:gd name="connsiteY7" fmla="*/ 7215585 h 7455889"/>
              <a:gd name="connsiteX8" fmla="*/ 8892480 w 9144000"/>
              <a:gd name="connsiteY8" fmla="*/ 2082674 h 7455889"/>
              <a:gd name="connsiteX9" fmla="*/ 4499992 w 9144000"/>
              <a:gd name="connsiteY9" fmla="*/ 1218578 h 7455889"/>
              <a:gd name="connsiteX10" fmla="*/ 251520 w 9144000"/>
              <a:gd name="connsiteY10" fmla="*/ 2082673 h 7455889"/>
              <a:gd name="connsiteX0" fmla="*/ 0 w 9144000"/>
              <a:gd name="connsiteY0" fmla="*/ 479183 h 7337183"/>
              <a:gd name="connsiteX1" fmla="*/ 9144000 w 9144000"/>
              <a:gd name="connsiteY1" fmla="*/ 479183 h 7337183"/>
              <a:gd name="connsiteX2" fmla="*/ 9144000 w 9144000"/>
              <a:gd name="connsiteY2" fmla="*/ 7337183 h 7337183"/>
              <a:gd name="connsiteX3" fmla="*/ 0 w 9144000"/>
              <a:gd name="connsiteY3" fmla="*/ 7337183 h 7337183"/>
              <a:gd name="connsiteX4" fmla="*/ 0 w 9144000"/>
              <a:gd name="connsiteY4" fmla="*/ 479183 h 7337183"/>
              <a:gd name="connsiteX5" fmla="*/ 251520 w 9144000"/>
              <a:gd name="connsiteY5" fmla="*/ 1963967 h 7337183"/>
              <a:gd name="connsiteX6" fmla="*/ 240304 w 9144000"/>
              <a:gd name="connsiteY6" fmla="*/ 7096879 h 7337183"/>
              <a:gd name="connsiteX7" fmla="*/ 8903696 w 9144000"/>
              <a:gd name="connsiteY7" fmla="*/ 7096879 h 7337183"/>
              <a:gd name="connsiteX8" fmla="*/ 8892480 w 9144000"/>
              <a:gd name="connsiteY8" fmla="*/ 1963968 h 7337183"/>
              <a:gd name="connsiteX9" fmla="*/ 4499992 w 9144000"/>
              <a:gd name="connsiteY9" fmla="*/ 1099872 h 7337183"/>
              <a:gd name="connsiteX10" fmla="*/ 251520 w 9144000"/>
              <a:gd name="connsiteY10" fmla="*/ 1963967 h 7337183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  <a:gd name="connsiteX0" fmla="*/ 0 w 9144000"/>
              <a:gd name="connsiteY0" fmla="*/ 427376 h 7285376"/>
              <a:gd name="connsiteX1" fmla="*/ 9144000 w 9144000"/>
              <a:gd name="connsiteY1" fmla="*/ 427376 h 7285376"/>
              <a:gd name="connsiteX2" fmla="*/ 9144000 w 9144000"/>
              <a:gd name="connsiteY2" fmla="*/ 7285376 h 7285376"/>
              <a:gd name="connsiteX3" fmla="*/ 0 w 9144000"/>
              <a:gd name="connsiteY3" fmla="*/ 7285376 h 7285376"/>
              <a:gd name="connsiteX4" fmla="*/ 0 w 9144000"/>
              <a:gd name="connsiteY4" fmla="*/ 427376 h 7285376"/>
              <a:gd name="connsiteX5" fmla="*/ 251520 w 9144000"/>
              <a:gd name="connsiteY5" fmla="*/ 1912160 h 7285376"/>
              <a:gd name="connsiteX6" fmla="*/ 240304 w 9144000"/>
              <a:gd name="connsiteY6" fmla="*/ 7045072 h 7285376"/>
              <a:gd name="connsiteX7" fmla="*/ 8903696 w 9144000"/>
              <a:gd name="connsiteY7" fmla="*/ 7045072 h 7285376"/>
              <a:gd name="connsiteX8" fmla="*/ 8892480 w 9144000"/>
              <a:gd name="connsiteY8" fmla="*/ 1912161 h 7285376"/>
              <a:gd name="connsiteX9" fmla="*/ 4499992 w 9144000"/>
              <a:gd name="connsiteY9" fmla="*/ 1048064 h 7285376"/>
              <a:gd name="connsiteX10" fmla="*/ 251520 w 9144000"/>
              <a:gd name="connsiteY10" fmla="*/ 1912160 h 7285376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427984 w 9144000"/>
              <a:gd name="connsiteY9" fmla="*/ 1048064 h 7213368"/>
              <a:gd name="connsiteX10" fmla="*/ 251520 w 9144000"/>
              <a:gd name="connsiteY10" fmla="*/ 1840152 h 7213368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499992 w 9144000"/>
              <a:gd name="connsiteY9" fmla="*/ 1048064 h 7213368"/>
              <a:gd name="connsiteX10" fmla="*/ 251520 w 9144000"/>
              <a:gd name="connsiteY10" fmla="*/ 1840152 h 7213368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572000 w 9144000"/>
              <a:gd name="connsiteY9" fmla="*/ 1048064 h 7213368"/>
              <a:gd name="connsiteX10" fmla="*/ 251520 w 9144000"/>
              <a:gd name="connsiteY10" fmla="*/ 1840152 h 7213368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572000 w 9144000"/>
              <a:gd name="connsiteY9" fmla="*/ 1048064 h 7213368"/>
              <a:gd name="connsiteX10" fmla="*/ 251520 w 9144000"/>
              <a:gd name="connsiteY10" fmla="*/ 1840152 h 7213368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912160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572000 w 9144000"/>
              <a:gd name="connsiteY9" fmla="*/ 1048064 h 7213368"/>
              <a:gd name="connsiteX10" fmla="*/ 251520 w 9144000"/>
              <a:gd name="connsiteY10" fmla="*/ 1912160 h 7213368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912160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572000 w 9144000"/>
              <a:gd name="connsiteY9" fmla="*/ 1048064 h 7213368"/>
              <a:gd name="connsiteX10" fmla="*/ 251520 w 9144000"/>
              <a:gd name="connsiteY10" fmla="*/ 1912160 h 7213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7213368">
                <a:moveTo>
                  <a:pt x="0" y="355368"/>
                </a:moveTo>
                <a:lnTo>
                  <a:pt x="9144000" y="355368"/>
                </a:lnTo>
                <a:lnTo>
                  <a:pt x="9144000" y="7213368"/>
                </a:lnTo>
                <a:lnTo>
                  <a:pt x="0" y="7213368"/>
                </a:lnTo>
                <a:lnTo>
                  <a:pt x="0" y="355368"/>
                </a:lnTo>
                <a:close/>
                <a:moveTo>
                  <a:pt x="251520" y="1912160"/>
                </a:moveTo>
                <a:cubicBezTo>
                  <a:pt x="247781" y="3623131"/>
                  <a:pt x="244043" y="5262093"/>
                  <a:pt x="240304" y="6973064"/>
                </a:cubicBezTo>
                <a:lnTo>
                  <a:pt x="8903696" y="6973064"/>
                </a:lnTo>
                <a:cubicBezTo>
                  <a:pt x="8899957" y="5238091"/>
                  <a:pt x="8896219" y="3575126"/>
                  <a:pt x="8892480" y="1840153"/>
                </a:cubicBezTo>
                <a:cubicBezTo>
                  <a:pt x="7298902" y="2010872"/>
                  <a:pt x="6345571" y="0"/>
                  <a:pt x="4572000" y="1048064"/>
                </a:cubicBezTo>
                <a:cubicBezTo>
                  <a:pt x="2804654" y="26166"/>
                  <a:pt x="1928586" y="2004381"/>
                  <a:pt x="251520" y="1912160"/>
                </a:cubicBezTo>
                <a:close/>
              </a:path>
            </a:pathLst>
          </a:custGeom>
          <a:gradFill flip="none" rotWithShape="1">
            <a:gsLst>
              <a:gs pos="49000">
                <a:srgbClr val="CC99FF"/>
              </a:gs>
              <a:gs pos="64000">
                <a:schemeClr val="bg1">
                  <a:lumMod val="95000"/>
                </a:schemeClr>
              </a:gs>
              <a:gs pos="85000">
                <a:schemeClr val="accent4">
                  <a:lumMod val="60000"/>
                  <a:lumOff val="40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427984" y="1772816"/>
            <a:ext cx="4032448" cy="369331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morning" dir="t"/>
            </a:scene3d>
            <a:sp3d extrusionH="50800">
              <a:extrusionClr>
                <a:schemeClr val="bg1"/>
              </a:extrusionClr>
            </a:sp3d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PE" dirty="0" smtClean="0">
                <a:solidFill>
                  <a:schemeClr val="accent4">
                    <a:lumMod val="75000"/>
                  </a:schemeClr>
                </a:solidFill>
                <a:latin typeface="Arial Black" pitchFamily="34" charset="0"/>
                <a:ea typeface="Calibri" pitchFamily="34" charset="0"/>
                <a:cs typeface="Times New Roman" pitchFamily="18" charset="0"/>
              </a:rPr>
              <a:t>Y como esas situaciones externas </a:t>
            </a:r>
            <a:r>
              <a:rPr lang="es-PE" dirty="0" smtClean="0">
                <a:solidFill>
                  <a:schemeClr val="accent4">
                    <a:lumMod val="75000"/>
                  </a:schemeClr>
                </a:solidFill>
                <a:latin typeface="Arial Black" pitchFamily="34" charset="0"/>
                <a:ea typeface="Calibri" pitchFamily="34" charset="0"/>
                <a:cs typeface="Times New Roman" pitchFamily="18" charset="0"/>
              </a:rPr>
              <a:t>no las </a:t>
            </a:r>
            <a:r>
              <a:rPr lang="es-PE" dirty="0" smtClean="0">
                <a:solidFill>
                  <a:schemeClr val="accent4">
                    <a:lumMod val="75000"/>
                  </a:schemeClr>
                </a:solidFill>
                <a:latin typeface="Arial Black" pitchFamily="34" charset="0"/>
                <a:ea typeface="Calibri" pitchFamily="34" charset="0"/>
                <a:cs typeface="Times New Roman" pitchFamily="18" charset="0"/>
              </a:rPr>
              <a:t>podemos controlar, comenzamos a dar vueltas en el asunto a ver si podemos solucionarlo; incluso podemos buscar consejos de terceras personas, pero lejos de dar solución a las mismas, no aparece el consejo sabio y oportuno, por lo que los problemas se agravan y nos sentimos atrapadas en un callejón sin salida.</a:t>
            </a:r>
            <a:endParaRPr lang="es-ES" dirty="0" smtClean="0">
              <a:solidFill>
                <a:schemeClr val="accent4">
                  <a:lumMod val="75000"/>
                </a:schemeClr>
              </a:solidFill>
              <a:latin typeface="Arial Black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prstClr val="black"/>
              <a:schemeClr val="accent4">
                <a:lumMod val="60000"/>
                <a:lumOff val="40000"/>
                <a:tint val="45000"/>
                <a:satMod val="400000"/>
              </a:scheme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-12628"/>
          <a:stretch/>
        </p:blipFill>
        <p:spPr bwMode="auto">
          <a:xfrm rot="10800000">
            <a:off x="179512" y="260648"/>
            <a:ext cx="4392488" cy="6336705"/>
          </a:xfrm>
          <a:prstGeom prst="flowChartDocument">
            <a:avLst/>
          </a:prstGeom>
          <a:gradFill>
            <a:gsLst>
              <a:gs pos="1000">
                <a:srgbClr val="CC99FF">
                  <a:alpha val="55000"/>
                </a:srgbClr>
              </a:gs>
              <a:gs pos="65000">
                <a:schemeClr val="bg1">
                  <a:lumMod val="95000"/>
                  <a:alpha val="64000"/>
                </a:schemeClr>
              </a:gs>
              <a:gs pos="85000">
                <a:schemeClr val="accent4">
                  <a:lumMod val="60000"/>
                  <a:lumOff val="40000"/>
                  <a:alpha val="5900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prstClr val="black"/>
              <a:schemeClr val="accent4">
                <a:lumMod val="60000"/>
                <a:lumOff val="40000"/>
                <a:tint val="45000"/>
                <a:satMod val="400000"/>
              </a:scheme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-12628"/>
          <a:stretch/>
        </p:blipFill>
        <p:spPr bwMode="auto">
          <a:xfrm rot="10800000" flipH="1">
            <a:off x="4572000" y="260648"/>
            <a:ext cx="4320480" cy="6336704"/>
          </a:xfrm>
          <a:prstGeom prst="flowChartDocument">
            <a:avLst/>
          </a:prstGeom>
          <a:gradFill>
            <a:gsLst>
              <a:gs pos="1000">
                <a:srgbClr val="CC99FF">
                  <a:alpha val="55000"/>
                </a:srgbClr>
              </a:gs>
              <a:gs pos="65000">
                <a:schemeClr val="bg1">
                  <a:lumMod val="95000"/>
                  <a:alpha val="64000"/>
                </a:schemeClr>
              </a:gs>
              <a:gs pos="85000">
                <a:schemeClr val="accent4">
                  <a:lumMod val="60000"/>
                  <a:lumOff val="40000"/>
                  <a:alpha val="5900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-427375"/>
            <a:ext cx="9144000" cy="7285375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240304 w 9144000"/>
              <a:gd name="connsiteY9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60983 w 9144000"/>
              <a:gd name="connsiteY9" fmla="*/ 242371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65188 h 6923188"/>
              <a:gd name="connsiteX1" fmla="*/ 9144000 w 9144000"/>
              <a:gd name="connsiteY1" fmla="*/ 65188 h 6923188"/>
              <a:gd name="connsiteX2" fmla="*/ 9144000 w 9144000"/>
              <a:gd name="connsiteY2" fmla="*/ 6923188 h 6923188"/>
              <a:gd name="connsiteX3" fmla="*/ 0 w 9144000"/>
              <a:gd name="connsiteY3" fmla="*/ 6923188 h 6923188"/>
              <a:gd name="connsiteX4" fmla="*/ 0 w 9144000"/>
              <a:gd name="connsiteY4" fmla="*/ 65188 h 6923188"/>
              <a:gd name="connsiteX5" fmla="*/ 251520 w 9144000"/>
              <a:gd name="connsiteY5" fmla="*/ 1549972 h 6923188"/>
              <a:gd name="connsiteX6" fmla="*/ 240304 w 9144000"/>
              <a:gd name="connsiteY6" fmla="*/ 6682884 h 6923188"/>
              <a:gd name="connsiteX7" fmla="*/ 8903696 w 9144000"/>
              <a:gd name="connsiteY7" fmla="*/ 6682884 h 6923188"/>
              <a:gd name="connsiteX8" fmla="*/ 8903696 w 9144000"/>
              <a:gd name="connsiteY8" fmla="*/ 305492 h 6923188"/>
              <a:gd name="connsiteX9" fmla="*/ 4572000 w 9144000"/>
              <a:gd name="connsiteY9" fmla="*/ 613868 h 6923188"/>
              <a:gd name="connsiteX10" fmla="*/ 251520 w 9144000"/>
              <a:gd name="connsiteY10" fmla="*/ 1549972 h 6923188"/>
              <a:gd name="connsiteX0" fmla="*/ 0 w 9144000"/>
              <a:gd name="connsiteY0" fmla="*/ 274508 h 7132508"/>
              <a:gd name="connsiteX1" fmla="*/ 9144000 w 9144000"/>
              <a:gd name="connsiteY1" fmla="*/ 274508 h 7132508"/>
              <a:gd name="connsiteX2" fmla="*/ 9144000 w 9144000"/>
              <a:gd name="connsiteY2" fmla="*/ 7132508 h 7132508"/>
              <a:gd name="connsiteX3" fmla="*/ 0 w 9144000"/>
              <a:gd name="connsiteY3" fmla="*/ 7132508 h 7132508"/>
              <a:gd name="connsiteX4" fmla="*/ 0 w 9144000"/>
              <a:gd name="connsiteY4" fmla="*/ 274508 h 7132508"/>
              <a:gd name="connsiteX5" fmla="*/ 251520 w 9144000"/>
              <a:gd name="connsiteY5" fmla="*/ 1759292 h 7132508"/>
              <a:gd name="connsiteX6" fmla="*/ 240304 w 9144000"/>
              <a:gd name="connsiteY6" fmla="*/ 6892204 h 7132508"/>
              <a:gd name="connsiteX7" fmla="*/ 8903696 w 9144000"/>
              <a:gd name="connsiteY7" fmla="*/ 6892204 h 7132508"/>
              <a:gd name="connsiteX8" fmla="*/ 8903696 w 9144000"/>
              <a:gd name="connsiteY8" fmla="*/ 514812 h 7132508"/>
              <a:gd name="connsiteX9" fmla="*/ 4572000 w 9144000"/>
              <a:gd name="connsiteY9" fmla="*/ 823188 h 7132508"/>
              <a:gd name="connsiteX10" fmla="*/ 251520 w 9144000"/>
              <a:gd name="connsiteY10" fmla="*/ 1759292 h 7132508"/>
              <a:gd name="connsiteX0" fmla="*/ 0 w 9144000"/>
              <a:gd name="connsiteY0" fmla="*/ 372623 h 7230623"/>
              <a:gd name="connsiteX1" fmla="*/ 9144000 w 9144000"/>
              <a:gd name="connsiteY1" fmla="*/ 372623 h 7230623"/>
              <a:gd name="connsiteX2" fmla="*/ 9144000 w 9144000"/>
              <a:gd name="connsiteY2" fmla="*/ 7230623 h 7230623"/>
              <a:gd name="connsiteX3" fmla="*/ 0 w 9144000"/>
              <a:gd name="connsiteY3" fmla="*/ 7230623 h 7230623"/>
              <a:gd name="connsiteX4" fmla="*/ 0 w 9144000"/>
              <a:gd name="connsiteY4" fmla="*/ 372623 h 7230623"/>
              <a:gd name="connsiteX5" fmla="*/ 251520 w 9144000"/>
              <a:gd name="connsiteY5" fmla="*/ 1857407 h 7230623"/>
              <a:gd name="connsiteX6" fmla="*/ 240304 w 9144000"/>
              <a:gd name="connsiteY6" fmla="*/ 6990319 h 7230623"/>
              <a:gd name="connsiteX7" fmla="*/ 8903696 w 9144000"/>
              <a:gd name="connsiteY7" fmla="*/ 6990319 h 7230623"/>
              <a:gd name="connsiteX8" fmla="*/ 8903696 w 9144000"/>
              <a:gd name="connsiteY8" fmla="*/ 612927 h 7230623"/>
              <a:gd name="connsiteX9" fmla="*/ 4572000 w 9144000"/>
              <a:gd name="connsiteY9" fmla="*/ 921303 h 7230623"/>
              <a:gd name="connsiteX10" fmla="*/ 251520 w 9144000"/>
              <a:gd name="connsiteY10" fmla="*/ 1857407 h 7230623"/>
              <a:gd name="connsiteX0" fmla="*/ 0 w 9144000"/>
              <a:gd name="connsiteY0" fmla="*/ 436891 h 7294891"/>
              <a:gd name="connsiteX1" fmla="*/ 9144000 w 9144000"/>
              <a:gd name="connsiteY1" fmla="*/ 436891 h 7294891"/>
              <a:gd name="connsiteX2" fmla="*/ 9144000 w 9144000"/>
              <a:gd name="connsiteY2" fmla="*/ 7294891 h 7294891"/>
              <a:gd name="connsiteX3" fmla="*/ 0 w 9144000"/>
              <a:gd name="connsiteY3" fmla="*/ 7294891 h 7294891"/>
              <a:gd name="connsiteX4" fmla="*/ 0 w 9144000"/>
              <a:gd name="connsiteY4" fmla="*/ 436891 h 7294891"/>
              <a:gd name="connsiteX5" fmla="*/ 251520 w 9144000"/>
              <a:gd name="connsiteY5" fmla="*/ 1921675 h 7294891"/>
              <a:gd name="connsiteX6" fmla="*/ 240304 w 9144000"/>
              <a:gd name="connsiteY6" fmla="*/ 7054587 h 7294891"/>
              <a:gd name="connsiteX7" fmla="*/ 8903696 w 9144000"/>
              <a:gd name="connsiteY7" fmla="*/ 7054587 h 7294891"/>
              <a:gd name="connsiteX8" fmla="*/ 8903696 w 9144000"/>
              <a:gd name="connsiteY8" fmla="*/ 677195 h 7294891"/>
              <a:gd name="connsiteX9" fmla="*/ 4572000 w 9144000"/>
              <a:gd name="connsiteY9" fmla="*/ 985571 h 7294891"/>
              <a:gd name="connsiteX10" fmla="*/ 251520 w 9144000"/>
              <a:gd name="connsiteY10" fmla="*/ 1921675 h 7294891"/>
              <a:gd name="connsiteX0" fmla="*/ 0 w 9144000"/>
              <a:gd name="connsiteY0" fmla="*/ 473218 h 7331218"/>
              <a:gd name="connsiteX1" fmla="*/ 9144000 w 9144000"/>
              <a:gd name="connsiteY1" fmla="*/ 473218 h 7331218"/>
              <a:gd name="connsiteX2" fmla="*/ 9144000 w 9144000"/>
              <a:gd name="connsiteY2" fmla="*/ 7331218 h 7331218"/>
              <a:gd name="connsiteX3" fmla="*/ 0 w 9144000"/>
              <a:gd name="connsiteY3" fmla="*/ 7331218 h 7331218"/>
              <a:gd name="connsiteX4" fmla="*/ 0 w 9144000"/>
              <a:gd name="connsiteY4" fmla="*/ 473218 h 7331218"/>
              <a:gd name="connsiteX5" fmla="*/ 251520 w 9144000"/>
              <a:gd name="connsiteY5" fmla="*/ 1958002 h 7331218"/>
              <a:gd name="connsiteX6" fmla="*/ 240304 w 9144000"/>
              <a:gd name="connsiteY6" fmla="*/ 7090914 h 7331218"/>
              <a:gd name="connsiteX7" fmla="*/ 8903696 w 9144000"/>
              <a:gd name="connsiteY7" fmla="*/ 7090914 h 7331218"/>
              <a:gd name="connsiteX8" fmla="*/ 8903696 w 9144000"/>
              <a:gd name="connsiteY8" fmla="*/ 713522 h 7331218"/>
              <a:gd name="connsiteX9" fmla="*/ 4572000 w 9144000"/>
              <a:gd name="connsiteY9" fmla="*/ 1021898 h 7331218"/>
              <a:gd name="connsiteX10" fmla="*/ 251520 w 9144000"/>
              <a:gd name="connsiteY10" fmla="*/ 1958002 h 7331218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13986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85994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597889 h 7455889"/>
              <a:gd name="connsiteX1" fmla="*/ 9144000 w 9144000"/>
              <a:gd name="connsiteY1" fmla="*/ 597889 h 7455889"/>
              <a:gd name="connsiteX2" fmla="*/ 9144000 w 9144000"/>
              <a:gd name="connsiteY2" fmla="*/ 7455889 h 7455889"/>
              <a:gd name="connsiteX3" fmla="*/ 0 w 9144000"/>
              <a:gd name="connsiteY3" fmla="*/ 7455889 h 7455889"/>
              <a:gd name="connsiteX4" fmla="*/ 0 w 9144000"/>
              <a:gd name="connsiteY4" fmla="*/ 597889 h 7455889"/>
              <a:gd name="connsiteX5" fmla="*/ 251520 w 9144000"/>
              <a:gd name="connsiteY5" fmla="*/ 2082673 h 7455889"/>
              <a:gd name="connsiteX6" fmla="*/ 240304 w 9144000"/>
              <a:gd name="connsiteY6" fmla="*/ 7215585 h 7455889"/>
              <a:gd name="connsiteX7" fmla="*/ 8903696 w 9144000"/>
              <a:gd name="connsiteY7" fmla="*/ 7215585 h 7455889"/>
              <a:gd name="connsiteX8" fmla="*/ 8892480 w 9144000"/>
              <a:gd name="connsiteY8" fmla="*/ 2082674 h 7455889"/>
              <a:gd name="connsiteX9" fmla="*/ 4499992 w 9144000"/>
              <a:gd name="connsiteY9" fmla="*/ 1218578 h 7455889"/>
              <a:gd name="connsiteX10" fmla="*/ 251520 w 9144000"/>
              <a:gd name="connsiteY10" fmla="*/ 2082673 h 7455889"/>
              <a:gd name="connsiteX0" fmla="*/ 0 w 9144000"/>
              <a:gd name="connsiteY0" fmla="*/ 479183 h 7337183"/>
              <a:gd name="connsiteX1" fmla="*/ 9144000 w 9144000"/>
              <a:gd name="connsiteY1" fmla="*/ 479183 h 7337183"/>
              <a:gd name="connsiteX2" fmla="*/ 9144000 w 9144000"/>
              <a:gd name="connsiteY2" fmla="*/ 7337183 h 7337183"/>
              <a:gd name="connsiteX3" fmla="*/ 0 w 9144000"/>
              <a:gd name="connsiteY3" fmla="*/ 7337183 h 7337183"/>
              <a:gd name="connsiteX4" fmla="*/ 0 w 9144000"/>
              <a:gd name="connsiteY4" fmla="*/ 479183 h 7337183"/>
              <a:gd name="connsiteX5" fmla="*/ 251520 w 9144000"/>
              <a:gd name="connsiteY5" fmla="*/ 1963967 h 7337183"/>
              <a:gd name="connsiteX6" fmla="*/ 240304 w 9144000"/>
              <a:gd name="connsiteY6" fmla="*/ 7096879 h 7337183"/>
              <a:gd name="connsiteX7" fmla="*/ 8903696 w 9144000"/>
              <a:gd name="connsiteY7" fmla="*/ 7096879 h 7337183"/>
              <a:gd name="connsiteX8" fmla="*/ 8892480 w 9144000"/>
              <a:gd name="connsiteY8" fmla="*/ 1963968 h 7337183"/>
              <a:gd name="connsiteX9" fmla="*/ 4499992 w 9144000"/>
              <a:gd name="connsiteY9" fmla="*/ 1099872 h 7337183"/>
              <a:gd name="connsiteX10" fmla="*/ 251520 w 9144000"/>
              <a:gd name="connsiteY10" fmla="*/ 1963967 h 7337183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7285375">
                <a:moveTo>
                  <a:pt x="0" y="427375"/>
                </a:moveTo>
                <a:lnTo>
                  <a:pt x="9144000" y="427375"/>
                </a:lnTo>
                <a:lnTo>
                  <a:pt x="9144000" y="7285375"/>
                </a:lnTo>
                <a:lnTo>
                  <a:pt x="0" y="7285375"/>
                </a:lnTo>
                <a:lnTo>
                  <a:pt x="0" y="427375"/>
                </a:lnTo>
                <a:close/>
                <a:moveTo>
                  <a:pt x="251520" y="1912159"/>
                </a:moveTo>
                <a:cubicBezTo>
                  <a:pt x="247781" y="3623130"/>
                  <a:pt x="244043" y="5334100"/>
                  <a:pt x="240304" y="7045071"/>
                </a:cubicBezTo>
                <a:lnTo>
                  <a:pt x="8903696" y="7045071"/>
                </a:lnTo>
                <a:cubicBezTo>
                  <a:pt x="8899957" y="5310098"/>
                  <a:pt x="8896219" y="3647133"/>
                  <a:pt x="8892480" y="1912160"/>
                </a:cubicBezTo>
                <a:cubicBezTo>
                  <a:pt x="7276442" y="2029635"/>
                  <a:pt x="6273563" y="0"/>
                  <a:pt x="4499992" y="1048064"/>
                </a:cubicBezTo>
                <a:cubicBezTo>
                  <a:pt x="2732646" y="26166"/>
                  <a:pt x="1928586" y="2004380"/>
                  <a:pt x="251520" y="1912159"/>
                </a:cubicBezTo>
                <a:close/>
              </a:path>
            </a:pathLst>
          </a:custGeom>
          <a:gradFill flip="none" rotWithShape="1">
            <a:gsLst>
              <a:gs pos="71000">
                <a:srgbClr val="FF66CC">
                  <a:alpha val="91000"/>
                </a:srgbClr>
              </a:gs>
              <a:gs pos="36000">
                <a:srgbClr val="FF33CC"/>
              </a:gs>
              <a:gs pos="100000">
                <a:srgbClr val="640064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788024" y="2420888"/>
            <a:ext cx="3600400" cy="2031325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morning" dir="t"/>
            </a:scene3d>
            <a:sp3d extrusionH="50800">
              <a:extrusionClr>
                <a:schemeClr val="bg1"/>
              </a:extrusionClr>
            </a:sp3d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PE" b="1" dirty="0" smtClean="0">
                <a:solidFill>
                  <a:srgbClr val="CC0099"/>
                </a:solidFill>
                <a:latin typeface="Arial Black" pitchFamily="34" charset="0"/>
                <a:ea typeface="Calibri" pitchFamily="34" charset="0"/>
                <a:cs typeface="Arial" pitchFamily="34" charset="0"/>
              </a:rPr>
              <a:t>Muchas veces como mujer sufres experiencias difíciles y traumáticas que  hombres impíos, duros e implacables te hacen vivir.</a:t>
            </a:r>
            <a:endParaRPr lang="es-ES" b="1" dirty="0" smtClean="0">
              <a:solidFill>
                <a:srgbClr val="CC0099"/>
              </a:solidFill>
              <a:latin typeface="Arial Black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5" name="4 Imagen" descr="Diapositiva53.JPG"/>
          <p:cNvPicPr>
            <a:picLocks noGrp="1" noChangeAspect="1"/>
          </p:cNvPicPr>
          <p:nvPr isPhoto="1"/>
        </p:nvPicPr>
        <p:blipFill rotWithShape="1">
          <a:blip r:embed="rId3" cstate="print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10000" b="90000" l="10000" r="77292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0865" t="-14307" r="-6034" b="-29272"/>
          <a:stretch/>
        </p:blipFill>
        <p:spPr>
          <a:xfrm rot="10800000" flipH="1">
            <a:off x="4499992" y="188640"/>
            <a:ext cx="4392488" cy="6442276"/>
          </a:xfrm>
          <a:prstGeom prst="flowChartDocument">
            <a:avLst/>
          </a:prstGeom>
          <a:gradFill>
            <a:gsLst>
              <a:gs pos="99000">
                <a:srgbClr val="260026">
                  <a:alpha val="80000"/>
                </a:srgbClr>
              </a:gs>
              <a:gs pos="68000">
                <a:srgbClr val="FF33CC">
                  <a:alpha val="47000"/>
                </a:srgbClr>
              </a:gs>
              <a:gs pos="100000">
                <a:srgbClr val="420042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Diapositiva53.JPG"/>
          <p:cNvPicPr>
            <a:picLocks noGrp="1" noChangeAspect="1"/>
          </p:cNvPicPr>
          <p:nvPr isPhoto="1"/>
        </p:nvPicPr>
        <p:blipFill rotWithShape="1">
          <a:blip r:embed="rId3" cstate="print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10000" b="90000" l="10000" r="77292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0865" t="-14307" r="-6034" b="-29272"/>
          <a:stretch/>
        </p:blipFill>
        <p:spPr>
          <a:xfrm rot="10800000">
            <a:off x="186444" y="191081"/>
            <a:ext cx="4320480" cy="6442276"/>
          </a:xfrm>
          <a:prstGeom prst="flowChartDocument">
            <a:avLst/>
          </a:prstGeom>
          <a:gradFill>
            <a:gsLst>
              <a:gs pos="99000">
                <a:srgbClr val="260026">
                  <a:alpha val="80000"/>
                </a:srgbClr>
              </a:gs>
              <a:gs pos="68000">
                <a:srgbClr val="FF33CC">
                  <a:alpha val="47000"/>
                </a:srgbClr>
              </a:gs>
              <a:gs pos="100000">
                <a:srgbClr val="420042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-355368"/>
            <a:ext cx="9144000" cy="7213368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240304 w 9144000"/>
              <a:gd name="connsiteY9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60983 w 9144000"/>
              <a:gd name="connsiteY9" fmla="*/ 242371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65188 h 6923188"/>
              <a:gd name="connsiteX1" fmla="*/ 9144000 w 9144000"/>
              <a:gd name="connsiteY1" fmla="*/ 65188 h 6923188"/>
              <a:gd name="connsiteX2" fmla="*/ 9144000 w 9144000"/>
              <a:gd name="connsiteY2" fmla="*/ 6923188 h 6923188"/>
              <a:gd name="connsiteX3" fmla="*/ 0 w 9144000"/>
              <a:gd name="connsiteY3" fmla="*/ 6923188 h 6923188"/>
              <a:gd name="connsiteX4" fmla="*/ 0 w 9144000"/>
              <a:gd name="connsiteY4" fmla="*/ 65188 h 6923188"/>
              <a:gd name="connsiteX5" fmla="*/ 251520 w 9144000"/>
              <a:gd name="connsiteY5" fmla="*/ 1549972 h 6923188"/>
              <a:gd name="connsiteX6" fmla="*/ 240304 w 9144000"/>
              <a:gd name="connsiteY6" fmla="*/ 6682884 h 6923188"/>
              <a:gd name="connsiteX7" fmla="*/ 8903696 w 9144000"/>
              <a:gd name="connsiteY7" fmla="*/ 6682884 h 6923188"/>
              <a:gd name="connsiteX8" fmla="*/ 8903696 w 9144000"/>
              <a:gd name="connsiteY8" fmla="*/ 305492 h 6923188"/>
              <a:gd name="connsiteX9" fmla="*/ 4572000 w 9144000"/>
              <a:gd name="connsiteY9" fmla="*/ 613868 h 6923188"/>
              <a:gd name="connsiteX10" fmla="*/ 251520 w 9144000"/>
              <a:gd name="connsiteY10" fmla="*/ 1549972 h 6923188"/>
              <a:gd name="connsiteX0" fmla="*/ 0 w 9144000"/>
              <a:gd name="connsiteY0" fmla="*/ 274508 h 7132508"/>
              <a:gd name="connsiteX1" fmla="*/ 9144000 w 9144000"/>
              <a:gd name="connsiteY1" fmla="*/ 274508 h 7132508"/>
              <a:gd name="connsiteX2" fmla="*/ 9144000 w 9144000"/>
              <a:gd name="connsiteY2" fmla="*/ 7132508 h 7132508"/>
              <a:gd name="connsiteX3" fmla="*/ 0 w 9144000"/>
              <a:gd name="connsiteY3" fmla="*/ 7132508 h 7132508"/>
              <a:gd name="connsiteX4" fmla="*/ 0 w 9144000"/>
              <a:gd name="connsiteY4" fmla="*/ 274508 h 7132508"/>
              <a:gd name="connsiteX5" fmla="*/ 251520 w 9144000"/>
              <a:gd name="connsiteY5" fmla="*/ 1759292 h 7132508"/>
              <a:gd name="connsiteX6" fmla="*/ 240304 w 9144000"/>
              <a:gd name="connsiteY6" fmla="*/ 6892204 h 7132508"/>
              <a:gd name="connsiteX7" fmla="*/ 8903696 w 9144000"/>
              <a:gd name="connsiteY7" fmla="*/ 6892204 h 7132508"/>
              <a:gd name="connsiteX8" fmla="*/ 8903696 w 9144000"/>
              <a:gd name="connsiteY8" fmla="*/ 514812 h 7132508"/>
              <a:gd name="connsiteX9" fmla="*/ 4572000 w 9144000"/>
              <a:gd name="connsiteY9" fmla="*/ 823188 h 7132508"/>
              <a:gd name="connsiteX10" fmla="*/ 251520 w 9144000"/>
              <a:gd name="connsiteY10" fmla="*/ 1759292 h 7132508"/>
              <a:gd name="connsiteX0" fmla="*/ 0 w 9144000"/>
              <a:gd name="connsiteY0" fmla="*/ 372623 h 7230623"/>
              <a:gd name="connsiteX1" fmla="*/ 9144000 w 9144000"/>
              <a:gd name="connsiteY1" fmla="*/ 372623 h 7230623"/>
              <a:gd name="connsiteX2" fmla="*/ 9144000 w 9144000"/>
              <a:gd name="connsiteY2" fmla="*/ 7230623 h 7230623"/>
              <a:gd name="connsiteX3" fmla="*/ 0 w 9144000"/>
              <a:gd name="connsiteY3" fmla="*/ 7230623 h 7230623"/>
              <a:gd name="connsiteX4" fmla="*/ 0 w 9144000"/>
              <a:gd name="connsiteY4" fmla="*/ 372623 h 7230623"/>
              <a:gd name="connsiteX5" fmla="*/ 251520 w 9144000"/>
              <a:gd name="connsiteY5" fmla="*/ 1857407 h 7230623"/>
              <a:gd name="connsiteX6" fmla="*/ 240304 w 9144000"/>
              <a:gd name="connsiteY6" fmla="*/ 6990319 h 7230623"/>
              <a:gd name="connsiteX7" fmla="*/ 8903696 w 9144000"/>
              <a:gd name="connsiteY7" fmla="*/ 6990319 h 7230623"/>
              <a:gd name="connsiteX8" fmla="*/ 8903696 w 9144000"/>
              <a:gd name="connsiteY8" fmla="*/ 612927 h 7230623"/>
              <a:gd name="connsiteX9" fmla="*/ 4572000 w 9144000"/>
              <a:gd name="connsiteY9" fmla="*/ 921303 h 7230623"/>
              <a:gd name="connsiteX10" fmla="*/ 251520 w 9144000"/>
              <a:gd name="connsiteY10" fmla="*/ 1857407 h 7230623"/>
              <a:gd name="connsiteX0" fmla="*/ 0 w 9144000"/>
              <a:gd name="connsiteY0" fmla="*/ 436891 h 7294891"/>
              <a:gd name="connsiteX1" fmla="*/ 9144000 w 9144000"/>
              <a:gd name="connsiteY1" fmla="*/ 436891 h 7294891"/>
              <a:gd name="connsiteX2" fmla="*/ 9144000 w 9144000"/>
              <a:gd name="connsiteY2" fmla="*/ 7294891 h 7294891"/>
              <a:gd name="connsiteX3" fmla="*/ 0 w 9144000"/>
              <a:gd name="connsiteY3" fmla="*/ 7294891 h 7294891"/>
              <a:gd name="connsiteX4" fmla="*/ 0 w 9144000"/>
              <a:gd name="connsiteY4" fmla="*/ 436891 h 7294891"/>
              <a:gd name="connsiteX5" fmla="*/ 251520 w 9144000"/>
              <a:gd name="connsiteY5" fmla="*/ 1921675 h 7294891"/>
              <a:gd name="connsiteX6" fmla="*/ 240304 w 9144000"/>
              <a:gd name="connsiteY6" fmla="*/ 7054587 h 7294891"/>
              <a:gd name="connsiteX7" fmla="*/ 8903696 w 9144000"/>
              <a:gd name="connsiteY7" fmla="*/ 7054587 h 7294891"/>
              <a:gd name="connsiteX8" fmla="*/ 8903696 w 9144000"/>
              <a:gd name="connsiteY8" fmla="*/ 677195 h 7294891"/>
              <a:gd name="connsiteX9" fmla="*/ 4572000 w 9144000"/>
              <a:gd name="connsiteY9" fmla="*/ 985571 h 7294891"/>
              <a:gd name="connsiteX10" fmla="*/ 251520 w 9144000"/>
              <a:gd name="connsiteY10" fmla="*/ 1921675 h 7294891"/>
              <a:gd name="connsiteX0" fmla="*/ 0 w 9144000"/>
              <a:gd name="connsiteY0" fmla="*/ 473218 h 7331218"/>
              <a:gd name="connsiteX1" fmla="*/ 9144000 w 9144000"/>
              <a:gd name="connsiteY1" fmla="*/ 473218 h 7331218"/>
              <a:gd name="connsiteX2" fmla="*/ 9144000 w 9144000"/>
              <a:gd name="connsiteY2" fmla="*/ 7331218 h 7331218"/>
              <a:gd name="connsiteX3" fmla="*/ 0 w 9144000"/>
              <a:gd name="connsiteY3" fmla="*/ 7331218 h 7331218"/>
              <a:gd name="connsiteX4" fmla="*/ 0 w 9144000"/>
              <a:gd name="connsiteY4" fmla="*/ 473218 h 7331218"/>
              <a:gd name="connsiteX5" fmla="*/ 251520 w 9144000"/>
              <a:gd name="connsiteY5" fmla="*/ 1958002 h 7331218"/>
              <a:gd name="connsiteX6" fmla="*/ 240304 w 9144000"/>
              <a:gd name="connsiteY6" fmla="*/ 7090914 h 7331218"/>
              <a:gd name="connsiteX7" fmla="*/ 8903696 w 9144000"/>
              <a:gd name="connsiteY7" fmla="*/ 7090914 h 7331218"/>
              <a:gd name="connsiteX8" fmla="*/ 8903696 w 9144000"/>
              <a:gd name="connsiteY8" fmla="*/ 713522 h 7331218"/>
              <a:gd name="connsiteX9" fmla="*/ 4572000 w 9144000"/>
              <a:gd name="connsiteY9" fmla="*/ 1021898 h 7331218"/>
              <a:gd name="connsiteX10" fmla="*/ 251520 w 9144000"/>
              <a:gd name="connsiteY10" fmla="*/ 1958002 h 7331218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13986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85994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597889 h 7455889"/>
              <a:gd name="connsiteX1" fmla="*/ 9144000 w 9144000"/>
              <a:gd name="connsiteY1" fmla="*/ 597889 h 7455889"/>
              <a:gd name="connsiteX2" fmla="*/ 9144000 w 9144000"/>
              <a:gd name="connsiteY2" fmla="*/ 7455889 h 7455889"/>
              <a:gd name="connsiteX3" fmla="*/ 0 w 9144000"/>
              <a:gd name="connsiteY3" fmla="*/ 7455889 h 7455889"/>
              <a:gd name="connsiteX4" fmla="*/ 0 w 9144000"/>
              <a:gd name="connsiteY4" fmla="*/ 597889 h 7455889"/>
              <a:gd name="connsiteX5" fmla="*/ 251520 w 9144000"/>
              <a:gd name="connsiteY5" fmla="*/ 2082673 h 7455889"/>
              <a:gd name="connsiteX6" fmla="*/ 240304 w 9144000"/>
              <a:gd name="connsiteY6" fmla="*/ 7215585 h 7455889"/>
              <a:gd name="connsiteX7" fmla="*/ 8903696 w 9144000"/>
              <a:gd name="connsiteY7" fmla="*/ 7215585 h 7455889"/>
              <a:gd name="connsiteX8" fmla="*/ 8892480 w 9144000"/>
              <a:gd name="connsiteY8" fmla="*/ 2082674 h 7455889"/>
              <a:gd name="connsiteX9" fmla="*/ 4499992 w 9144000"/>
              <a:gd name="connsiteY9" fmla="*/ 1218578 h 7455889"/>
              <a:gd name="connsiteX10" fmla="*/ 251520 w 9144000"/>
              <a:gd name="connsiteY10" fmla="*/ 2082673 h 7455889"/>
              <a:gd name="connsiteX0" fmla="*/ 0 w 9144000"/>
              <a:gd name="connsiteY0" fmla="*/ 479183 h 7337183"/>
              <a:gd name="connsiteX1" fmla="*/ 9144000 w 9144000"/>
              <a:gd name="connsiteY1" fmla="*/ 479183 h 7337183"/>
              <a:gd name="connsiteX2" fmla="*/ 9144000 w 9144000"/>
              <a:gd name="connsiteY2" fmla="*/ 7337183 h 7337183"/>
              <a:gd name="connsiteX3" fmla="*/ 0 w 9144000"/>
              <a:gd name="connsiteY3" fmla="*/ 7337183 h 7337183"/>
              <a:gd name="connsiteX4" fmla="*/ 0 w 9144000"/>
              <a:gd name="connsiteY4" fmla="*/ 479183 h 7337183"/>
              <a:gd name="connsiteX5" fmla="*/ 251520 w 9144000"/>
              <a:gd name="connsiteY5" fmla="*/ 1963967 h 7337183"/>
              <a:gd name="connsiteX6" fmla="*/ 240304 w 9144000"/>
              <a:gd name="connsiteY6" fmla="*/ 7096879 h 7337183"/>
              <a:gd name="connsiteX7" fmla="*/ 8903696 w 9144000"/>
              <a:gd name="connsiteY7" fmla="*/ 7096879 h 7337183"/>
              <a:gd name="connsiteX8" fmla="*/ 8892480 w 9144000"/>
              <a:gd name="connsiteY8" fmla="*/ 1963968 h 7337183"/>
              <a:gd name="connsiteX9" fmla="*/ 4499992 w 9144000"/>
              <a:gd name="connsiteY9" fmla="*/ 1099872 h 7337183"/>
              <a:gd name="connsiteX10" fmla="*/ 251520 w 9144000"/>
              <a:gd name="connsiteY10" fmla="*/ 1963967 h 7337183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  <a:gd name="connsiteX0" fmla="*/ 0 w 9144000"/>
              <a:gd name="connsiteY0" fmla="*/ 427376 h 7285376"/>
              <a:gd name="connsiteX1" fmla="*/ 9144000 w 9144000"/>
              <a:gd name="connsiteY1" fmla="*/ 427376 h 7285376"/>
              <a:gd name="connsiteX2" fmla="*/ 9144000 w 9144000"/>
              <a:gd name="connsiteY2" fmla="*/ 7285376 h 7285376"/>
              <a:gd name="connsiteX3" fmla="*/ 0 w 9144000"/>
              <a:gd name="connsiteY3" fmla="*/ 7285376 h 7285376"/>
              <a:gd name="connsiteX4" fmla="*/ 0 w 9144000"/>
              <a:gd name="connsiteY4" fmla="*/ 427376 h 7285376"/>
              <a:gd name="connsiteX5" fmla="*/ 251520 w 9144000"/>
              <a:gd name="connsiteY5" fmla="*/ 1912160 h 7285376"/>
              <a:gd name="connsiteX6" fmla="*/ 240304 w 9144000"/>
              <a:gd name="connsiteY6" fmla="*/ 7045072 h 7285376"/>
              <a:gd name="connsiteX7" fmla="*/ 8903696 w 9144000"/>
              <a:gd name="connsiteY7" fmla="*/ 7045072 h 7285376"/>
              <a:gd name="connsiteX8" fmla="*/ 8892480 w 9144000"/>
              <a:gd name="connsiteY8" fmla="*/ 1912161 h 7285376"/>
              <a:gd name="connsiteX9" fmla="*/ 4499992 w 9144000"/>
              <a:gd name="connsiteY9" fmla="*/ 1048064 h 7285376"/>
              <a:gd name="connsiteX10" fmla="*/ 251520 w 9144000"/>
              <a:gd name="connsiteY10" fmla="*/ 1912160 h 7285376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427984 w 9144000"/>
              <a:gd name="connsiteY9" fmla="*/ 1048064 h 7213368"/>
              <a:gd name="connsiteX10" fmla="*/ 251520 w 9144000"/>
              <a:gd name="connsiteY10" fmla="*/ 1840152 h 7213368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499992 w 9144000"/>
              <a:gd name="connsiteY9" fmla="*/ 1048064 h 7213368"/>
              <a:gd name="connsiteX10" fmla="*/ 251520 w 9144000"/>
              <a:gd name="connsiteY10" fmla="*/ 1840152 h 7213368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572000 w 9144000"/>
              <a:gd name="connsiteY9" fmla="*/ 1048064 h 7213368"/>
              <a:gd name="connsiteX10" fmla="*/ 251520 w 9144000"/>
              <a:gd name="connsiteY10" fmla="*/ 1840152 h 7213368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572000 w 9144000"/>
              <a:gd name="connsiteY9" fmla="*/ 1048064 h 7213368"/>
              <a:gd name="connsiteX10" fmla="*/ 251520 w 9144000"/>
              <a:gd name="connsiteY10" fmla="*/ 1840152 h 7213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7213368">
                <a:moveTo>
                  <a:pt x="0" y="355368"/>
                </a:moveTo>
                <a:lnTo>
                  <a:pt x="9144000" y="355368"/>
                </a:lnTo>
                <a:lnTo>
                  <a:pt x="9144000" y="7213368"/>
                </a:lnTo>
                <a:lnTo>
                  <a:pt x="0" y="7213368"/>
                </a:lnTo>
                <a:lnTo>
                  <a:pt x="0" y="355368"/>
                </a:lnTo>
                <a:close/>
                <a:moveTo>
                  <a:pt x="251520" y="1840152"/>
                </a:moveTo>
                <a:cubicBezTo>
                  <a:pt x="247781" y="3551123"/>
                  <a:pt x="244043" y="5262093"/>
                  <a:pt x="240304" y="6973064"/>
                </a:cubicBezTo>
                <a:lnTo>
                  <a:pt x="8903696" y="6973064"/>
                </a:lnTo>
                <a:cubicBezTo>
                  <a:pt x="8899957" y="5238091"/>
                  <a:pt x="8896219" y="3575126"/>
                  <a:pt x="8892480" y="1840153"/>
                </a:cubicBezTo>
                <a:cubicBezTo>
                  <a:pt x="7276442" y="1957628"/>
                  <a:pt x="6345571" y="0"/>
                  <a:pt x="4572000" y="1048064"/>
                </a:cubicBezTo>
                <a:cubicBezTo>
                  <a:pt x="2804654" y="26166"/>
                  <a:pt x="1928704" y="2035048"/>
                  <a:pt x="251520" y="1840152"/>
                </a:cubicBezTo>
                <a:close/>
              </a:path>
            </a:pathLst>
          </a:custGeom>
          <a:gradFill flip="none" rotWithShape="1">
            <a:gsLst>
              <a:gs pos="67000">
                <a:srgbClr val="99CCFF"/>
              </a:gs>
              <a:gs pos="67000">
                <a:schemeClr val="accent5">
                  <a:lumMod val="20000"/>
                  <a:lumOff val="80000"/>
                </a:schemeClr>
              </a:gs>
              <a:gs pos="100000">
                <a:schemeClr val="accent5">
                  <a:lumMod val="75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067944" y="2348880"/>
            <a:ext cx="4572000" cy="2308324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morning" dir="t"/>
            </a:scene3d>
            <a:sp3d extrusionH="50800">
              <a:extrusionClr>
                <a:schemeClr val="bg1"/>
              </a:extrusionClr>
            </a:sp3d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PE" dirty="0" smtClean="0">
                <a:solidFill>
                  <a:schemeClr val="accent5">
                    <a:lumMod val="50000"/>
                  </a:schemeClr>
                </a:solidFill>
                <a:latin typeface="Arial Black" pitchFamily="34" charset="0"/>
                <a:ea typeface="Calibri" pitchFamily="34" charset="0"/>
                <a:cs typeface="Arial" pitchFamily="34" charset="0"/>
              </a:rPr>
              <a:t>Experimentas cosas dolorosas: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PE" dirty="0" smtClean="0">
                <a:solidFill>
                  <a:schemeClr val="accent5">
                    <a:lumMod val="50000"/>
                  </a:schemeClr>
                </a:solidFill>
                <a:latin typeface="Arial Black" pitchFamily="34" charset="0"/>
                <a:ea typeface="Calibri" pitchFamily="34" charset="0"/>
                <a:cs typeface="Arial" pitchFamily="34" charset="0"/>
              </a:rPr>
              <a:t>te maltratan psíquica y hasta físicamente, no te valoran como mujer y como consecuencia de ello tienes una muy baja autoestima que piensas que no vales nada y sientes auto compasión por ti misma.</a:t>
            </a:r>
            <a:endParaRPr lang="es-ES" dirty="0" smtClean="0">
              <a:solidFill>
                <a:schemeClr val="accent5">
                  <a:lumMod val="50000"/>
                </a:schemeClr>
              </a:solidFill>
              <a:latin typeface="Arial Black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prstClr val="black"/>
              <a:srgbClr val="66FFFF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21740" t="-28114" r="-24168" b="-32942"/>
          <a:stretch/>
        </p:blipFill>
        <p:spPr bwMode="auto">
          <a:xfrm rot="10800000">
            <a:off x="179512" y="260648"/>
            <a:ext cx="4392488" cy="6336704"/>
          </a:xfrm>
          <a:prstGeom prst="flowChartDocument">
            <a:avLst/>
          </a:prstGeom>
          <a:gradFill>
            <a:gsLst>
              <a:gs pos="46000">
                <a:srgbClr val="99CCFF">
                  <a:alpha val="60000"/>
                </a:srgbClr>
              </a:gs>
              <a:gs pos="25000">
                <a:srgbClr val="99CCFF">
                  <a:alpha val="49000"/>
                </a:srgbClr>
              </a:gs>
              <a:gs pos="50000">
                <a:srgbClr val="99CCFF">
                  <a:alpha val="55000"/>
                </a:srgbClr>
              </a:gs>
            </a:gsLst>
            <a:lin ang="2700000" scaled="1"/>
          </a:gradFill>
          <a:ln w="2857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  <a:extLst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prstClr val="black"/>
              <a:srgbClr val="66FFFF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21740" t="-28114" r="-24168" b="-32942"/>
          <a:stretch/>
        </p:blipFill>
        <p:spPr bwMode="auto">
          <a:xfrm rot="10800000" flipH="1">
            <a:off x="4572000" y="260648"/>
            <a:ext cx="4392488" cy="6336704"/>
          </a:xfrm>
          <a:prstGeom prst="flowChartDocument">
            <a:avLst/>
          </a:prstGeom>
          <a:gradFill>
            <a:gsLst>
              <a:gs pos="46000">
                <a:srgbClr val="99CCFF">
                  <a:alpha val="60000"/>
                </a:srgbClr>
              </a:gs>
              <a:gs pos="25000">
                <a:srgbClr val="99CCFF">
                  <a:alpha val="49000"/>
                </a:srgbClr>
              </a:gs>
              <a:gs pos="50000">
                <a:srgbClr val="99CCFF">
                  <a:alpha val="55000"/>
                </a:srgbClr>
              </a:gs>
            </a:gsLst>
            <a:lin ang="2700000" scaled="1"/>
          </a:gradFill>
          <a:ln w="2857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  <a:ex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1"/>
            <a:ext cx="9144000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240304 w 9144000"/>
              <a:gd name="connsiteY9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60983 w 9144000"/>
              <a:gd name="connsiteY9" fmla="*/ 242371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65188 h 6923188"/>
              <a:gd name="connsiteX1" fmla="*/ 9144000 w 9144000"/>
              <a:gd name="connsiteY1" fmla="*/ 65188 h 6923188"/>
              <a:gd name="connsiteX2" fmla="*/ 9144000 w 9144000"/>
              <a:gd name="connsiteY2" fmla="*/ 6923188 h 6923188"/>
              <a:gd name="connsiteX3" fmla="*/ 0 w 9144000"/>
              <a:gd name="connsiteY3" fmla="*/ 6923188 h 6923188"/>
              <a:gd name="connsiteX4" fmla="*/ 0 w 9144000"/>
              <a:gd name="connsiteY4" fmla="*/ 65188 h 6923188"/>
              <a:gd name="connsiteX5" fmla="*/ 251520 w 9144000"/>
              <a:gd name="connsiteY5" fmla="*/ 1549972 h 6923188"/>
              <a:gd name="connsiteX6" fmla="*/ 240304 w 9144000"/>
              <a:gd name="connsiteY6" fmla="*/ 6682884 h 6923188"/>
              <a:gd name="connsiteX7" fmla="*/ 8903696 w 9144000"/>
              <a:gd name="connsiteY7" fmla="*/ 6682884 h 6923188"/>
              <a:gd name="connsiteX8" fmla="*/ 8903696 w 9144000"/>
              <a:gd name="connsiteY8" fmla="*/ 305492 h 6923188"/>
              <a:gd name="connsiteX9" fmla="*/ 4572000 w 9144000"/>
              <a:gd name="connsiteY9" fmla="*/ 613868 h 6923188"/>
              <a:gd name="connsiteX10" fmla="*/ 251520 w 9144000"/>
              <a:gd name="connsiteY10" fmla="*/ 1549972 h 6923188"/>
              <a:gd name="connsiteX0" fmla="*/ 0 w 9144000"/>
              <a:gd name="connsiteY0" fmla="*/ 274508 h 7132508"/>
              <a:gd name="connsiteX1" fmla="*/ 9144000 w 9144000"/>
              <a:gd name="connsiteY1" fmla="*/ 274508 h 7132508"/>
              <a:gd name="connsiteX2" fmla="*/ 9144000 w 9144000"/>
              <a:gd name="connsiteY2" fmla="*/ 7132508 h 7132508"/>
              <a:gd name="connsiteX3" fmla="*/ 0 w 9144000"/>
              <a:gd name="connsiteY3" fmla="*/ 7132508 h 7132508"/>
              <a:gd name="connsiteX4" fmla="*/ 0 w 9144000"/>
              <a:gd name="connsiteY4" fmla="*/ 274508 h 7132508"/>
              <a:gd name="connsiteX5" fmla="*/ 251520 w 9144000"/>
              <a:gd name="connsiteY5" fmla="*/ 1759292 h 7132508"/>
              <a:gd name="connsiteX6" fmla="*/ 240304 w 9144000"/>
              <a:gd name="connsiteY6" fmla="*/ 6892204 h 7132508"/>
              <a:gd name="connsiteX7" fmla="*/ 8903696 w 9144000"/>
              <a:gd name="connsiteY7" fmla="*/ 6892204 h 7132508"/>
              <a:gd name="connsiteX8" fmla="*/ 8903696 w 9144000"/>
              <a:gd name="connsiteY8" fmla="*/ 514812 h 7132508"/>
              <a:gd name="connsiteX9" fmla="*/ 4572000 w 9144000"/>
              <a:gd name="connsiteY9" fmla="*/ 823188 h 7132508"/>
              <a:gd name="connsiteX10" fmla="*/ 251520 w 9144000"/>
              <a:gd name="connsiteY10" fmla="*/ 1759292 h 7132508"/>
              <a:gd name="connsiteX0" fmla="*/ 0 w 9144000"/>
              <a:gd name="connsiteY0" fmla="*/ 372623 h 7230623"/>
              <a:gd name="connsiteX1" fmla="*/ 9144000 w 9144000"/>
              <a:gd name="connsiteY1" fmla="*/ 372623 h 7230623"/>
              <a:gd name="connsiteX2" fmla="*/ 9144000 w 9144000"/>
              <a:gd name="connsiteY2" fmla="*/ 7230623 h 7230623"/>
              <a:gd name="connsiteX3" fmla="*/ 0 w 9144000"/>
              <a:gd name="connsiteY3" fmla="*/ 7230623 h 7230623"/>
              <a:gd name="connsiteX4" fmla="*/ 0 w 9144000"/>
              <a:gd name="connsiteY4" fmla="*/ 372623 h 7230623"/>
              <a:gd name="connsiteX5" fmla="*/ 251520 w 9144000"/>
              <a:gd name="connsiteY5" fmla="*/ 1857407 h 7230623"/>
              <a:gd name="connsiteX6" fmla="*/ 240304 w 9144000"/>
              <a:gd name="connsiteY6" fmla="*/ 6990319 h 7230623"/>
              <a:gd name="connsiteX7" fmla="*/ 8903696 w 9144000"/>
              <a:gd name="connsiteY7" fmla="*/ 6990319 h 7230623"/>
              <a:gd name="connsiteX8" fmla="*/ 8903696 w 9144000"/>
              <a:gd name="connsiteY8" fmla="*/ 612927 h 7230623"/>
              <a:gd name="connsiteX9" fmla="*/ 4572000 w 9144000"/>
              <a:gd name="connsiteY9" fmla="*/ 921303 h 7230623"/>
              <a:gd name="connsiteX10" fmla="*/ 251520 w 9144000"/>
              <a:gd name="connsiteY10" fmla="*/ 1857407 h 7230623"/>
              <a:gd name="connsiteX0" fmla="*/ 0 w 9144000"/>
              <a:gd name="connsiteY0" fmla="*/ 436891 h 7294891"/>
              <a:gd name="connsiteX1" fmla="*/ 9144000 w 9144000"/>
              <a:gd name="connsiteY1" fmla="*/ 436891 h 7294891"/>
              <a:gd name="connsiteX2" fmla="*/ 9144000 w 9144000"/>
              <a:gd name="connsiteY2" fmla="*/ 7294891 h 7294891"/>
              <a:gd name="connsiteX3" fmla="*/ 0 w 9144000"/>
              <a:gd name="connsiteY3" fmla="*/ 7294891 h 7294891"/>
              <a:gd name="connsiteX4" fmla="*/ 0 w 9144000"/>
              <a:gd name="connsiteY4" fmla="*/ 436891 h 7294891"/>
              <a:gd name="connsiteX5" fmla="*/ 251520 w 9144000"/>
              <a:gd name="connsiteY5" fmla="*/ 1921675 h 7294891"/>
              <a:gd name="connsiteX6" fmla="*/ 240304 w 9144000"/>
              <a:gd name="connsiteY6" fmla="*/ 7054587 h 7294891"/>
              <a:gd name="connsiteX7" fmla="*/ 8903696 w 9144000"/>
              <a:gd name="connsiteY7" fmla="*/ 7054587 h 7294891"/>
              <a:gd name="connsiteX8" fmla="*/ 8903696 w 9144000"/>
              <a:gd name="connsiteY8" fmla="*/ 677195 h 7294891"/>
              <a:gd name="connsiteX9" fmla="*/ 4572000 w 9144000"/>
              <a:gd name="connsiteY9" fmla="*/ 985571 h 7294891"/>
              <a:gd name="connsiteX10" fmla="*/ 251520 w 9144000"/>
              <a:gd name="connsiteY10" fmla="*/ 1921675 h 7294891"/>
              <a:gd name="connsiteX0" fmla="*/ 0 w 9144000"/>
              <a:gd name="connsiteY0" fmla="*/ 473218 h 7331218"/>
              <a:gd name="connsiteX1" fmla="*/ 9144000 w 9144000"/>
              <a:gd name="connsiteY1" fmla="*/ 473218 h 7331218"/>
              <a:gd name="connsiteX2" fmla="*/ 9144000 w 9144000"/>
              <a:gd name="connsiteY2" fmla="*/ 7331218 h 7331218"/>
              <a:gd name="connsiteX3" fmla="*/ 0 w 9144000"/>
              <a:gd name="connsiteY3" fmla="*/ 7331218 h 7331218"/>
              <a:gd name="connsiteX4" fmla="*/ 0 w 9144000"/>
              <a:gd name="connsiteY4" fmla="*/ 473218 h 7331218"/>
              <a:gd name="connsiteX5" fmla="*/ 251520 w 9144000"/>
              <a:gd name="connsiteY5" fmla="*/ 1958002 h 7331218"/>
              <a:gd name="connsiteX6" fmla="*/ 240304 w 9144000"/>
              <a:gd name="connsiteY6" fmla="*/ 7090914 h 7331218"/>
              <a:gd name="connsiteX7" fmla="*/ 8903696 w 9144000"/>
              <a:gd name="connsiteY7" fmla="*/ 7090914 h 7331218"/>
              <a:gd name="connsiteX8" fmla="*/ 8903696 w 9144000"/>
              <a:gd name="connsiteY8" fmla="*/ 713522 h 7331218"/>
              <a:gd name="connsiteX9" fmla="*/ 4572000 w 9144000"/>
              <a:gd name="connsiteY9" fmla="*/ 1021898 h 7331218"/>
              <a:gd name="connsiteX10" fmla="*/ 251520 w 9144000"/>
              <a:gd name="connsiteY10" fmla="*/ 1958002 h 7331218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13986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85994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597889 h 7455889"/>
              <a:gd name="connsiteX1" fmla="*/ 9144000 w 9144000"/>
              <a:gd name="connsiteY1" fmla="*/ 597889 h 7455889"/>
              <a:gd name="connsiteX2" fmla="*/ 9144000 w 9144000"/>
              <a:gd name="connsiteY2" fmla="*/ 7455889 h 7455889"/>
              <a:gd name="connsiteX3" fmla="*/ 0 w 9144000"/>
              <a:gd name="connsiteY3" fmla="*/ 7455889 h 7455889"/>
              <a:gd name="connsiteX4" fmla="*/ 0 w 9144000"/>
              <a:gd name="connsiteY4" fmla="*/ 597889 h 7455889"/>
              <a:gd name="connsiteX5" fmla="*/ 251520 w 9144000"/>
              <a:gd name="connsiteY5" fmla="*/ 2082673 h 7455889"/>
              <a:gd name="connsiteX6" fmla="*/ 240304 w 9144000"/>
              <a:gd name="connsiteY6" fmla="*/ 7215585 h 7455889"/>
              <a:gd name="connsiteX7" fmla="*/ 8903696 w 9144000"/>
              <a:gd name="connsiteY7" fmla="*/ 7215585 h 7455889"/>
              <a:gd name="connsiteX8" fmla="*/ 8892480 w 9144000"/>
              <a:gd name="connsiteY8" fmla="*/ 2082674 h 7455889"/>
              <a:gd name="connsiteX9" fmla="*/ 4499992 w 9144000"/>
              <a:gd name="connsiteY9" fmla="*/ 1218578 h 7455889"/>
              <a:gd name="connsiteX10" fmla="*/ 251520 w 9144000"/>
              <a:gd name="connsiteY10" fmla="*/ 2082673 h 7455889"/>
              <a:gd name="connsiteX0" fmla="*/ 0 w 9144000"/>
              <a:gd name="connsiteY0" fmla="*/ 479183 h 7337183"/>
              <a:gd name="connsiteX1" fmla="*/ 9144000 w 9144000"/>
              <a:gd name="connsiteY1" fmla="*/ 479183 h 7337183"/>
              <a:gd name="connsiteX2" fmla="*/ 9144000 w 9144000"/>
              <a:gd name="connsiteY2" fmla="*/ 7337183 h 7337183"/>
              <a:gd name="connsiteX3" fmla="*/ 0 w 9144000"/>
              <a:gd name="connsiteY3" fmla="*/ 7337183 h 7337183"/>
              <a:gd name="connsiteX4" fmla="*/ 0 w 9144000"/>
              <a:gd name="connsiteY4" fmla="*/ 479183 h 7337183"/>
              <a:gd name="connsiteX5" fmla="*/ 251520 w 9144000"/>
              <a:gd name="connsiteY5" fmla="*/ 1963967 h 7337183"/>
              <a:gd name="connsiteX6" fmla="*/ 240304 w 9144000"/>
              <a:gd name="connsiteY6" fmla="*/ 7096879 h 7337183"/>
              <a:gd name="connsiteX7" fmla="*/ 8903696 w 9144000"/>
              <a:gd name="connsiteY7" fmla="*/ 7096879 h 7337183"/>
              <a:gd name="connsiteX8" fmla="*/ 8892480 w 9144000"/>
              <a:gd name="connsiteY8" fmla="*/ 1963968 h 7337183"/>
              <a:gd name="connsiteX9" fmla="*/ 4499992 w 9144000"/>
              <a:gd name="connsiteY9" fmla="*/ 1099872 h 7337183"/>
              <a:gd name="connsiteX10" fmla="*/ 251520 w 9144000"/>
              <a:gd name="connsiteY10" fmla="*/ 1963967 h 7337183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892480 w 9144000"/>
              <a:gd name="connsiteY8" fmla="*/ 1484785 h 6858000"/>
              <a:gd name="connsiteX9" fmla="*/ 4535161 w 9144000"/>
              <a:gd name="connsiteY9" fmla="*/ 673442 h 6858000"/>
              <a:gd name="connsiteX10" fmla="*/ 251520 w 9144000"/>
              <a:gd name="connsiteY10" fmla="*/ 14847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251520" y="1484784"/>
                </a:moveTo>
                <a:cubicBezTo>
                  <a:pt x="247781" y="3195755"/>
                  <a:pt x="244043" y="4906725"/>
                  <a:pt x="240304" y="6617696"/>
                </a:cubicBezTo>
                <a:lnTo>
                  <a:pt x="8903696" y="6617696"/>
                </a:lnTo>
                <a:cubicBezTo>
                  <a:pt x="8899957" y="4882723"/>
                  <a:pt x="8896219" y="3219758"/>
                  <a:pt x="8892480" y="1484785"/>
                </a:cubicBezTo>
                <a:cubicBezTo>
                  <a:pt x="7276442" y="1602260"/>
                  <a:pt x="6308732" y="-374622"/>
                  <a:pt x="4535161" y="673442"/>
                </a:cubicBezTo>
                <a:cubicBezTo>
                  <a:pt x="2767815" y="-348456"/>
                  <a:pt x="1928586" y="1577005"/>
                  <a:pt x="251520" y="1484784"/>
                </a:cubicBezTo>
                <a:close/>
              </a:path>
            </a:pathLst>
          </a:custGeom>
          <a:gradFill flip="none" rotWithShape="1">
            <a:gsLst>
              <a:gs pos="65000">
                <a:srgbClr val="FF66CC">
                  <a:alpha val="91000"/>
                </a:srgbClr>
              </a:gs>
              <a:gs pos="50000">
                <a:srgbClr val="FF33CC"/>
              </a:gs>
              <a:gs pos="100000">
                <a:srgbClr val="260026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860032" y="2708920"/>
            <a:ext cx="3779912" cy="1754326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morning" dir="t"/>
            </a:scene3d>
            <a:sp3d extrusionH="50800">
              <a:extrusionClr>
                <a:schemeClr val="bg1"/>
              </a:extrusionClr>
            </a:sp3d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PE" b="1" dirty="0" smtClean="0">
                <a:solidFill>
                  <a:srgbClr val="CC0099"/>
                </a:solidFill>
                <a:latin typeface="Arial Black" pitchFamily="34" charset="0"/>
                <a:ea typeface="Calibri" pitchFamily="34" charset="0"/>
                <a:cs typeface="Arial" pitchFamily="34" charset="0"/>
              </a:rPr>
              <a:t>Pero déjame decirte que Dios quiere levantar tu vida como una MUJER DE VALOR, ÚTIL Y POR TANTO, EXITOSA EN LAS METAS QUE TE PROPONGAS.</a:t>
            </a:r>
            <a:endParaRPr lang="es-ES" b="1" dirty="0" smtClean="0">
              <a:solidFill>
                <a:srgbClr val="CC0099"/>
              </a:solidFill>
              <a:latin typeface="Arial Black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5" name="4 Imagen" descr="Diapositiva53.JPG"/>
          <p:cNvPicPr>
            <a:picLocks noGrp="1" noChangeAspect="1"/>
          </p:cNvPicPr>
          <p:nvPr isPhoto="1"/>
        </p:nvPicPr>
        <p:blipFill rotWithShape="1">
          <a:blip r:embed="rId3" cstate="print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10000" b="90000" l="10000" r="77292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0865" t="-14307" r="-6034" b="-29272"/>
          <a:stretch/>
        </p:blipFill>
        <p:spPr>
          <a:xfrm rot="10800000">
            <a:off x="193757" y="224644"/>
            <a:ext cx="4320480" cy="6408712"/>
          </a:xfrm>
          <a:prstGeom prst="flowChartDocument">
            <a:avLst/>
          </a:prstGeom>
          <a:gradFill>
            <a:gsLst>
              <a:gs pos="66000">
                <a:srgbClr val="FF99FF">
                  <a:alpha val="39000"/>
                </a:srgbClr>
              </a:gs>
              <a:gs pos="65000">
                <a:srgbClr val="FF99FF">
                  <a:alpha val="42000"/>
                </a:srgbClr>
              </a:gs>
              <a:gs pos="100000">
                <a:srgbClr val="5C0044">
                  <a:alpha val="71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Diapositiva53.JPG"/>
          <p:cNvPicPr>
            <a:picLocks noGrp="1" noChangeAspect="1"/>
          </p:cNvPicPr>
          <p:nvPr isPhoto="1"/>
        </p:nvPicPr>
        <p:blipFill rotWithShape="1">
          <a:blip r:embed="rId3" cstate="print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10000" b="90000" l="10000" r="77292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0865" t="-14307" r="-6034" b="-29272"/>
          <a:stretch/>
        </p:blipFill>
        <p:spPr>
          <a:xfrm rot="10800000" flipH="1">
            <a:off x="4499992" y="188640"/>
            <a:ext cx="4426423" cy="6408712"/>
          </a:xfrm>
          <a:prstGeom prst="flowChartDocument">
            <a:avLst/>
          </a:prstGeom>
          <a:gradFill>
            <a:gsLst>
              <a:gs pos="66000">
                <a:srgbClr val="FF99FF">
                  <a:alpha val="39000"/>
                </a:srgbClr>
              </a:gs>
              <a:gs pos="65000">
                <a:srgbClr val="FF99FF">
                  <a:alpha val="42000"/>
                </a:srgbClr>
              </a:gs>
              <a:gs pos="100000">
                <a:srgbClr val="5C0044">
                  <a:alpha val="71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355976" y="2564904"/>
            <a:ext cx="4176464" cy="1754326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morning" dir="t"/>
            </a:scene3d>
            <a:sp3d extrusionH="50800">
              <a:bevelT h="25400" prst="softRound"/>
              <a:extrusionClr>
                <a:schemeClr val="bg1"/>
              </a:extrusionClr>
            </a:sp3d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PE" b="1" dirty="0" smtClean="0">
                <a:solidFill>
                  <a:schemeClr val="accent5">
                    <a:lumMod val="50000"/>
                  </a:schemeClr>
                </a:solidFill>
                <a:latin typeface="Arial Black" pitchFamily="34" charset="0"/>
                <a:ea typeface="Calibri" pitchFamily="34" charset="0"/>
                <a:cs typeface="Arial" pitchFamily="34" charset="0"/>
              </a:rPr>
              <a:t>Te aseguro que Dios está interesado en tu vida, porque El tiene pensamientos de bien y no de mal para ti y el deseo de su corazón es que te levantes en victoria.</a:t>
            </a:r>
            <a:endParaRPr lang="es-ES" b="1" dirty="0" smtClean="0">
              <a:solidFill>
                <a:schemeClr val="accent5">
                  <a:lumMod val="50000"/>
                </a:schemeClr>
              </a:solidFill>
              <a:latin typeface="Arial Black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7" name="6 Forma libre"/>
          <p:cNvSpPr/>
          <p:nvPr/>
        </p:nvSpPr>
        <p:spPr>
          <a:xfrm>
            <a:off x="0" y="-573961"/>
            <a:ext cx="9144000" cy="7431959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240304 w 9144000"/>
              <a:gd name="connsiteY9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60983 w 9144000"/>
              <a:gd name="connsiteY9" fmla="*/ 242371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65188 h 6923188"/>
              <a:gd name="connsiteX1" fmla="*/ 9144000 w 9144000"/>
              <a:gd name="connsiteY1" fmla="*/ 65188 h 6923188"/>
              <a:gd name="connsiteX2" fmla="*/ 9144000 w 9144000"/>
              <a:gd name="connsiteY2" fmla="*/ 6923188 h 6923188"/>
              <a:gd name="connsiteX3" fmla="*/ 0 w 9144000"/>
              <a:gd name="connsiteY3" fmla="*/ 6923188 h 6923188"/>
              <a:gd name="connsiteX4" fmla="*/ 0 w 9144000"/>
              <a:gd name="connsiteY4" fmla="*/ 65188 h 6923188"/>
              <a:gd name="connsiteX5" fmla="*/ 251520 w 9144000"/>
              <a:gd name="connsiteY5" fmla="*/ 1549972 h 6923188"/>
              <a:gd name="connsiteX6" fmla="*/ 240304 w 9144000"/>
              <a:gd name="connsiteY6" fmla="*/ 6682884 h 6923188"/>
              <a:gd name="connsiteX7" fmla="*/ 8903696 w 9144000"/>
              <a:gd name="connsiteY7" fmla="*/ 6682884 h 6923188"/>
              <a:gd name="connsiteX8" fmla="*/ 8903696 w 9144000"/>
              <a:gd name="connsiteY8" fmla="*/ 305492 h 6923188"/>
              <a:gd name="connsiteX9" fmla="*/ 4572000 w 9144000"/>
              <a:gd name="connsiteY9" fmla="*/ 613868 h 6923188"/>
              <a:gd name="connsiteX10" fmla="*/ 251520 w 9144000"/>
              <a:gd name="connsiteY10" fmla="*/ 1549972 h 6923188"/>
              <a:gd name="connsiteX0" fmla="*/ 0 w 9144000"/>
              <a:gd name="connsiteY0" fmla="*/ 274508 h 7132508"/>
              <a:gd name="connsiteX1" fmla="*/ 9144000 w 9144000"/>
              <a:gd name="connsiteY1" fmla="*/ 274508 h 7132508"/>
              <a:gd name="connsiteX2" fmla="*/ 9144000 w 9144000"/>
              <a:gd name="connsiteY2" fmla="*/ 7132508 h 7132508"/>
              <a:gd name="connsiteX3" fmla="*/ 0 w 9144000"/>
              <a:gd name="connsiteY3" fmla="*/ 7132508 h 7132508"/>
              <a:gd name="connsiteX4" fmla="*/ 0 w 9144000"/>
              <a:gd name="connsiteY4" fmla="*/ 274508 h 7132508"/>
              <a:gd name="connsiteX5" fmla="*/ 251520 w 9144000"/>
              <a:gd name="connsiteY5" fmla="*/ 1759292 h 7132508"/>
              <a:gd name="connsiteX6" fmla="*/ 240304 w 9144000"/>
              <a:gd name="connsiteY6" fmla="*/ 6892204 h 7132508"/>
              <a:gd name="connsiteX7" fmla="*/ 8903696 w 9144000"/>
              <a:gd name="connsiteY7" fmla="*/ 6892204 h 7132508"/>
              <a:gd name="connsiteX8" fmla="*/ 8903696 w 9144000"/>
              <a:gd name="connsiteY8" fmla="*/ 514812 h 7132508"/>
              <a:gd name="connsiteX9" fmla="*/ 4572000 w 9144000"/>
              <a:gd name="connsiteY9" fmla="*/ 823188 h 7132508"/>
              <a:gd name="connsiteX10" fmla="*/ 251520 w 9144000"/>
              <a:gd name="connsiteY10" fmla="*/ 1759292 h 7132508"/>
              <a:gd name="connsiteX0" fmla="*/ 0 w 9144000"/>
              <a:gd name="connsiteY0" fmla="*/ 372623 h 7230623"/>
              <a:gd name="connsiteX1" fmla="*/ 9144000 w 9144000"/>
              <a:gd name="connsiteY1" fmla="*/ 372623 h 7230623"/>
              <a:gd name="connsiteX2" fmla="*/ 9144000 w 9144000"/>
              <a:gd name="connsiteY2" fmla="*/ 7230623 h 7230623"/>
              <a:gd name="connsiteX3" fmla="*/ 0 w 9144000"/>
              <a:gd name="connsiteY3" fmla="*/ 7230623 h 7230623"/>
              <a:gd name="connsiteX4" fmla="*/ 0 w 9144000"/>
              <a:gd name="connsiteY4" fmla="*/ 372623 h 7230623"/>
              <a:gd name="connsiteX5" fmla="*/ 251520 w 9144000"/>
              <a:gd name="connsiteY5" fmla="*/ 1857407 h 7230623"/>
              <a:gd name="connsiteX6" fmla="*/ 240304 w 9144000"/>
              <a:gd name="connsiteY6" fmla="*/ 6990319 h 7230623"/>
              <a:gd name="connsiteX7" fmla="*/ 8903696 w 9144000"/>
              <a:gd name="connsiteY7" fmla="*/ 6990319 h 7230623"/>
              <a:gd name="connsiteX8" fmla="*/ 8903696 w 9144000"/>
              <a:gd name="connsiteY8" fmla="*/ 612927 h 7230623"/>
              <a:gd name="connsiteX9" fmla="*/ 4572000 w 9144000"/>
              <a:gd name="connsiteY9" fmla="*/ 921303 h 7230623"/>
              <a:gd name="connsiteX10" fmla="*/ 251520 w 9144000"/>
              <a:gd name="connsiteY10" fmla="*/ 1857407 h 7230623"/>
              <a:gd name="connsiteX0" fmla="*/ 0 w 9144000"/>
              <a:gd name="connsiteY0" fmla="*/ 436891 h 7294891"/>
              <a:gd name="connsiteX1" fmla="*/ 9144000 w 9144000"/>
              <a:gd name="connsiteY1" fmla="*/ 436891 h 7294891"/>
              <a:gd name="connsiteX2" fmla="*/ 9144000 w 9144000"/>
              <a:gd name="connsiteY2" fmla="*/ 7294891 h 7294891"/>
              <a:gd name="connsiteX3" fmla="*/ 0 w 9144000"/>
              <a:gd name="connsiteY3" fmla="*/ 7294891 h 7294891"/>
              <a:gd name="connsiteX4" fmla="*/ 0 w 9144000"/>
              <a:gd name="connsiteY4" fmla="*/ 436891 h 7294891"/>
              <a:gd name="connsiteX5" fmla="*/ 251520 w 9144000"/>
              <a:gd name="connsiteY5" fmla="*/ 1921675 h 7294891"/>
              <a:gd name="connsiteX6" fmla="*/ 240304 w 9144000"/>
              <a:gd name="connsiteY6" fmla="*/ 7054587 h 7294891"/>
              <a:gd name="connsiteX7" fmla="*/ 8903696 w 9144000"/>
              <a:gd name="connsiteY7" fmla="*/ 7054587 h 7294891"/>
              <a:gd name="connsiteX8" fmla="*/ 8903696 w 9144000"/>
              <a:gd name="connsiteY8" fmla="*/ 677195 h 7294891"/>
              <a:gd name="connsiteX9" fmla="*/ 4572000 w 9144000"/>
              <a:gd name="connsiteY9" fmla="*/ 985571 h 7294891"/>
              <a:gd name="connsiteX10" fmla="*/ 251520 w 9144000"/>
              <a:gd name="connsiteY10" fmla="*/ 1921675 h 7294891"/>
              <a:gd name="connsiteX0" fmla="*/ 0 w 9144000"/>
              <a:gd name="connsiteY0" fmla="*/ 473218 h 7331218"/>
              <a:gd name="connsiteX1" fmla="*/ 9144000 w 9144000"/>
              <a:gd name="connsiteY1" fmla="*/ 473218 h 7331218"/>
              <a:gd name="connsiteX2" fmla="*/ 9144000 w 9144000"/>
              <a:gd name="connsiteY2" fmla="*/ 7331218 h 7331218"/>
              <a:gd name="connsiteX3" fmla="*/ 0 w 9144000"/>
              <a:gd name="connsiteY3" fmla="*/ 7331218 h 7331218"/>
              <a:gd name="connsiteX4" fmla="*/ 0 w 9144000"/>
              <a:gd name="connsiteY4" fmla="*/ 473218 h 7331218"/>
              <a:gd name="connsiteX5" fmla="*/ 251520 w 9144000"/>
              <a:gd name="connsiteY5" fmla="*/ 1958002 h 7331218"/>
              <a:gd name="connsiteX6" fmla="*/ 240304 w 9144000"/>
              <a:gd name="connsiteY6" fmla="*/ 7090914 h 7331218"/>
              <a:gd name="connsiteX7" fmla="*/ 8903696 w 9144000"/>
              <a:gd name="connsiteY7" fmla="*/ 7090914 h 7331218"/>
              <a:gd name="connsiteX8" fmla="*/ 8903696 w 9144000"/>
              <a:gd name="connsiteY8" fmla="*/ 713522 h 7331218"/>
              <a:gd name="connsiteX9" fmla="*/ 4572000 w 9144000"/>
              <a:gd name="connsiteY9" fmla="*/ 1021898 h 7331218"/>
              <a:gd name="connsiteX10" fmla="*/ 251520 w 9144000"/>
              <a:gd name="connsiteY10" fmla="*/ 1958002 h 7331218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13986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85994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597889 h 7455889"/>
              <a:gd name="connsiteX1" fmla="*/ 9144000 w 9144000"/>
              <a:gd name="connsiteY1" fmla="*/ 597889 h 7455889"/>
              <a:gd name="connsiteX2" fmla="*/ 9144000 w 9144000"/>
              <a:gd name="connsiteY2" fmla="*/ 7455889 h 7455889"/>
              <a:gd name="connsiteX3" fmla="*/ 0 w 9144000"/>
              <a:gd name="connsiteY3" fmla="*/ 7455889 h 7455889"/>
              <a:gd name="connsiteX4" fmla="*/ 0 w 9144000"/>
              <a:gd name="connsiteY4" fmla="*/ 597889 h 7455889"/>
              <a:gd name="connsiteX5" fmla="*/ 251520 w 9144000"/>
              <a:gd name="connsiteY5" fmla="*/ 2082673 h 7455889"/>
              <a:gd name="connsiteX6" fmla="*/ 240304 w 9144000"/>
              <a:gd name="connsiteY6" fmla="*/ 7215585 h 7455889"/>
              <a:gd name="connsiteX7" fmla="*/ 8903696 w 9144000"/>
              <a:gd name="connsiteY7" fmla="*/ 7215585 h 7455889"/>
              <a:gd name="connsiteX8" fmla="*/ 8892480 w 9144000"/>
              <a:gd name="connsiteY8" fmla="*/ 2082674 h 7455889"/>
              <a:gd name="connsiteX9" fmla="*/ 4499992 w 9144000"/>
              <a:gd name="connsiteY9" fmla="*/ 1218578 h 7455889"/>
              <a:gd name="connsiteX10" fmla="*/ 251520 w 9144000"/>
              <a:gd name="connsiteY10" fmla="*/ 2082673 h 7455889"/>
              <a:gd name="connsiteX0" fmla="*/ 0 w 9144000"/>
              <a:gd name="connsiteY0" fmla="*/ 479183 h 7337183"/>
              <a:gd name="connsiteX1" fmla="*/ 9144000 w 9144000"/>
              <a:gd name="connsiteY1" fmla="*/ 479183 h 7337183"/>
              <a:gd name="connsiteX2" fmla="*/ 9144000 w 9144000"/>
              <a:gd name="connsiteY2" fmla="*/ 7337183 h 7337183"/>
              <a:gd name="connsiteX3" fmla="*/ 0 w 9144000"/>
              <a:gd name="connsiteY3" fmla="*/ 7337183 h 7337183"/>
              <a:gd name="connsiteX4" fmla="*/ 0 w 9144000"/>
              <a:gd name="connsiteY4" fmla="*/ 479183 h 7337183"/>
              <a:gd name="connsiteX5" fmla="*/ 251520 w 9144000"/>
              <a:gd name="connsiteY5" fmla="*/ 1963967 h 7337183"/>
              <a:gd name="connsiteX6" fmla="*/ 240304 w 9144000"/>
              <a:gd name="connsiteY6" fmla="*/ 7096879 h 7337183"/>
              <a:gd name="connsiteX7" fmla="*/ 8903696 w 9144000"/>
              <a:gd name="connsiteY7" fmla="*/ 7096879 h 7337183"/>
              <a:gd name="connsiteX8" fmla="*/ 8892480 w 9144000"/>
              <a:gd name="connsiteY8" fmla="*/ 1963968 h 7337183"/>
              <a:gd name="connsiteX9" fmla="*/ 4499992 w 9144000"/>
              <a:gd name="connsiteY9" fmla="*/ 1099872 h 7337183"/>
              <a:gd name="connsiteX10" fmla="*/ 251520 w 9144000"/>
              <a:gd name="connsiteY10" fmla="*/ 1963967 h 7337183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  <a:gd name="connsiteX0" fmla="*/ 0 w 9144000"/>
              <a:gd name="connsiteY0" fmla="*/ 427376 h 7285376"/>
              <a:gd name="connsiteX1" fmla="*/ 9144000 w 9144000"/>
              <a:gd name="connsiteY1" fmla="*/ 427376 h 7285376"/>
              <a:gd name="connsiteX2" fmla="*/ 9144000 w 9144000"/>
              <a:gd name="connsiteY2" fmla="*/ 7285376 h 7285376"/>
              <a:gd name="connsiteX3" fmla="*/ 0 w 9144000"/>
              <a:gd name="connsiteY3" fmla="*/ 7285376 h 7285376"/>
              <a:gd name="connsiteX4" fmla="*/ 0 w 9144000"/>
              <a:gd name="connsiteY4" fmla="*/ 427376 h 7285376"/>
              <a:gd name="connsiteX5" fmla="*/ 251520 w 9144000"/>
              <a:gd name="connsiteY5" fmla="*/ 1912160 h 7285376"/>
              <a:gd name="connsiteX6" fmla="*/ 240304 w 9144000"/>
              <a:gd name="connsiteY6" fmla="*/ 7045072 h 7285376"/>
              <a:gd name="connsiteX7" fmla="*/ 8903696 w 9144000"/>
              <a:gd name="connsiteY7" fmla="*/ 7045072 h 7285376"/>
              <a:gd name="connsiteX8" fmla="*/ 8892480 w 9144000"/>
              <a:gd name="connsiteY8" fmla="*/ 1912161 h 7285376"/>
              <a:gd name="connsiteX9" fmla="*/ 4499992 w 9144000"/>
              <a:gd name="connsiteY9" fmla="*/ 1048064 h 7285376"/>
              <a:gd name="connsiteX10" fmla="*/ 251520 w 9144000"/>
              <a:gd name="connsiteY10" fmla="*/ 1912160 h 7285376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427984 w 9144000"/>
              <a:gd name="connsiteY9" fmla="*/ 1048064 h 7213368"/>
              <a:gd name="connsiteX10" fmla="*/ 251520 w 9144000"/>
              <a:gd name="connsiteY10" fmla="*/ 1840152 h 7213368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499992 w 9144000"/>
              <a:gd name="connsiteY9" fmla="*/ 1048064 h 7213368"/>
              <a:gd name="connsiteX10" fmla="*/ 251520 w 9144000"/>
              <a:gd name="connsiteY10" fmla="*/ 1840152 h 7213368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572000 w 9144000"/>
              <a:gd name="connsiteY9" fmla="*/ 1048064 h 7213368"/>
              <a:gd name="connsiteX10" fmla="*/ 251520 w 9144000"/>
              <a:gd name="connsiteY10" fmla="*/ 1840152 h 7213368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51995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892480 w 9144000"/>
              <a:gd name="connsiteY8" fmla="*/ 1484785 h 6858000"/>
              <a:gd name="connsiteX9" fmla="*/ 4572000 w 9144000"/>
              <a:gd name="connsiteY9" fmla="*/ 692696 h 6858000"/>
              <a:gd name="connsiteX10" fmla="*/ 251520 w 9144000"/>
              <a:gd name="connsiteY10" fmla="*/ 151995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51995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892480 w 9144000"/>
              <a:gd name="connsiteY8" fmla="*/ 1484785 h 6858000"/>
              <a:gd name="connsiteX9" fmla="*/ 4572000 w 9144000"/>
              <a:gd name="connsiteY9" fmla="*/ 692696 h 6858000"/>
              <a:gd name="connsiteX10" fmla="*/ 251520 w 9144000"/>
              <a:gd name="connsiteY10" fmla="*/ 1519954 h 6858000"/>
              <a:gd name="connsiteX0" fmla="*/ 0 w 9144000"/>
              <a:gd name="connsiteY0" fmla="*/ 418900 h 7276900"/>
              <a:gd name="connsiteX1" fmla="*/ 9144000 w 9144000"/>
              <a:gd name="connsiteY1" fmla="*/ 418900 h 7276900"/>
              <a:gd name="connsiteX2" fmla="*/ 9144000 w 9144000"/>
              <a:gd name="connsiteY2" fmla="*/ 7276900 h 7276900"/>
              <a:gd name="connsiteX3" fmla="*/ 0 w 9144000"/>
              <a:gd name="connsiteY3" fmla="*/ 7276900 h 7276900"/>
              <a:gd name="connsiteX4" fmla="*/ 0 w 9144000"/>
              <a:gd name="connsiteY4" fmla="*/ 418900 h 7276900"/>
              <a:gd name="connsiteX5" fmla="*/ 251520 w 9144000"/>
              <a:gd name="connsiteY5" fmla="*/ 1938854 h 7276900"/>
              <a:gd name="connsiteX6" fmla="*/ 240304 w 9144000"/>
              <a:gd name="connsiteY6" fmla="*/ 7036596 h 7276900"/>
              <a:gd name="connsiteX7" fmla="*/ 8903696 w 9144000"/>
              <a:gd name="connsiteY7" fmla="*/ 7036596 h 7276900"/>
              <a:gd name="connsiteX8" fmla="*/ 8892480 w 9144000"/>
              <a:gd name="connsiteY8" fmla="*/ 1903685 h 7276900"/>
              <a:gd name="connsiteX9" fmla="*/ 4572000 w 9144000"/>
              <a:gd name="connsiteY9" fmla="*/ 1111596 h 7276900"/>
              <a:gd name="connsiteX10" fmla="*/ 251520 w 9144000"/>
              <a:gd name="connsiteY10" fmla="*/ 1938854 h 7276900"/>
              <a:gd name="connsiteX0" fmla="*/ 0 w 9144000"/>
              <a:gd name="connsiteY0" fmla="*/ 456641 h 7314641"/>
              <a:gd name="connsiteX1" fmla="*/ 9144000 w 9144000"/>
              <a:gd name="connsiteY1" fmla="*/ 456641 h 7314641"/>
              <a:gd name="connsiteX2" fmla="*/ 9144000 w 9144000"/>
              <a:gd name="connsiteY2" fmla="*/ 7314641 h 7314641"/>
              <a:gd name="connsiteX3" fmla="*/ 0 w 9144000"/>
              <a:gd name="connsiteY3" fmla="*/ 7314641 h 7314641"/>
              <a:gd name="connsiteX4" fmla="*/ 0 w 9144000"/>
              <a:gd name="connsiteY4" fmla="*/ 456641 h 7314641"/>
              <a:gd name="connsiteX5" fmla="*/ 251520 w 9144000"/>
              <a:gd name="connsiteY5" fmla="*/ 1976595 h 7314641"/>
              <a:gd name="connsiteX6" fmla="*/ 240304 w 9144000"/>
              <a:gd name="connsiteY6" fmla="*/ 7074337 h 7314641"/>
              <a:gd name="connsiteX7" fmla="*/ 8903696 w 9144000"/>
              <a:gd name="connsiteY7" fmla="*/ 7074337 h 7314641"/>
              <a:gd name="connsiteX8" fmla="*/ 8892480 w 9144000"/>
              <a:gd name="connsiteY8" fmla="*/ 1941426 h 7314641"/>
              <a:gd name="connsiteX9" fmla="*/ 4572000 w 9144000"/>
              <a:gd name="connsiteY9" fmla="*/ 1149337 h 7314641"/>
              <a:gd name="connsiteX10" fmla="*/ 251520 w 9144000"/>
              <a:gd name="connsiteY10" fmla="*/ 1976595 h 7314641"/>
              <a:gd name="connsiteX0" fmla="*/ 0 w 9144000"/>
              <a:gd name="connsiteY0" fmla="*/ 456641 h 7314641"/>
              <a:gd name="connsiteX1" fmla="*/ 9144000 w 9144000"/>
              <a:gd name="connsiteY1" fmla="*/ 456641 h 7314641"/>
              <a:gd name="connsiteX2" fmla="*/ 9144000 w 9144000"/>
              <a:gd name="connsiteY2" fmla="*/ 7314641 h 7314641"/>
              <a:gd name="connsiteX3" fmla="*/ 0 w 9144000"/>
              <a:gd name="connsiteY3" fmla="*/ 7314641 h 7314641"/>
              <a:gd name="connsiteX4" fmla="*/ 0 w 9144000"/>
              <a:gd name="connsiteY4" fmla="*/ 456641 h 7314641"/>
              <a:gd name="connsiteX5" fmla="*/ 251520 w 9144000"/>
              <a:gd name="connsiteY5" fmla="*/ 1976595 h 7314641"/>
              <a:gd name="connsiteX6" fmla="*/ 240304 w 9144000"/>
              <a:gd name="connsiteY6" fmla="*/ 7074337 h 7314641"/>
              <a:gd name="connsiteX7" fmla="*/ 8903696 w 9144000"/>
              <a:gd name="connsiteY7" fmla="*/ 7074337 h 7314641"/>
              <a:gd name="connsiteX8" fmla="*/ 8892480 w 9144000"/>
              <a:gd name="connsiteY8" fmla="*/ 1941426 h 7314641"/>
              <a:gd name="connsiteX9" fmla="*/ 4572000 w 9144000"/>
              <a:gd name="connsiteY9" fmla="*/ 1149337 h 7314641"/>
              <a:gd name="connsiteX10" fmla="*/ 251520 w 9144000"/>
              <a:gd name="connsiteY10" fmla="*/ 1976595 h 7314641"/>
              <a:gd name="connsiteX0" fmla="*/ 0 w 9144000"/>
              <a:gd name="connsiteY0" fmla="*/ 556940 h 7414940"/>
              <a:gd name="connsiteX1" fmla="*/ 9144000 w 9144000"/>
              <a:gd name="connsiteY1" fmla="*/ 556940 h 7414940"/>
              <a:gd name="connsiteX2" fmla="*/ 9144000 w 9144000"/>
              <a:gd name="connsiteY2" fmla="*/ 7414940 h 7414940"/>
              <a:gd name="connsiteX3" fmla="*/ 0 w 9144000"/>
              <a:gd name="connsiteY3" fmla="*/ 7414940 h 7414940"/>
              <a:gd name="connsiteX4" fmla="*/ 0 w 9144000"/>
              <a:gd name="connsiteY4" fmla="*/ 556940 h 7414940"/>
              <a:gd name="connsiteX5" fmla="*/ 251520 w 9144000"/>
              <a:gd name="connsiteY5" fmla="*/ 2076894 h 7414940"/>
              <a:gd name="connsiteX6" fmla="*/ 240304 w 9144000"/>
              <a:gd name="connsiteY6" fmla="*/ 7174636 h 7414940"/>
              <a:gd name="connsiteX7" fmla="*/ 8903696 w 9144000"/>
              <a:gd name="connsiteY7" fmla="*/ 7174636 h 7414940"/>
              <a:gd name="connsiteX8" fmla="*/ 8892480 w 9144000"/>
              <a:gd name="connsiteY8" fmla="*/ 2041725 h 7414940"/>
              <a:gd name="connsiteX9" fmla="*/ 4572000 w 9144000"/>
              <a:gd name="connsiteY9" fmla="*/ 1249636 h 7414940"/>
              <a:gd name="connsiteX10" fmla="*/ 251520 w 9144000"/>
              <a:gd name="connsiteY10" fmla="*/ 2076894 h 7414940"/>
              <a:gd name="connsiteX0" fmla="*/ 0 w 9144000"/>
              <a:gd name="connsiteY0" fmla="*/ 523508 h 7381508"/>
              <a:gd name="connsiteX1" fmla="*/ 9144000 w 9144000"/>
              <a:gd name="connsiteY1" fmla="*/ 523508 h 7381508"/>
              <a:gd name="connsiteX2" fmla="*/ 9144000 w 9144000"/>
              <a:gd name="connsiteY2" fmla="*/ 7381508 h 7381508"/>
              <a:gd name="connsiteX3" fmla="*/ 0 w 9144000"/>
              <a:gd name="connsiteY3" fmla="*/ 7381508 h 7381508"/>
              <a:gd name="connsiteX4" fmla="*/ 0 w 9144000"/>
              <a:gd name="connsiteY4" fmla="*/ 523508 h 7381508"/>
              <a:gd name="connsiteX5" fmla="*/ 251520 w 9144000"/>
              <a:gd name="connsiteY5" fmla="*/ 2043462 h 7381508"/>
              <a:gd name="connsiteX6" fmla="*/ 240304 w 9144000"/>
              <a:gd name="connsiteY6" fmla="*/ 7141204 h 7381508"/>
              <a:gd name="connsiteX7" fmla="*/ 8903696 w 9144000"/>
              <a:gd name="connsiteY7" fmla="*/ 7141204 h 7381508"/>
              <a:gd name="connsiteX8" fmla="*/ 8892480 w 9144000"/>
              <a:gd name="connsiteY8" fmla="*/ 2008293 h 7381508"/>
              <a:gd name="connsiteX9" fmla="*/ 4572000 w 9144000"/>
              <a:gd name="connsiteY9" fmla="*/ 1216204 h 7381508"/>
              <a:gd name="connsiteX10" fmla="*/ 251520 w 9144000"/>
              <a:gd name="connsiteY10" fmla="*/ 2043462 h 7381508"/>
              <a:gd name="connsiteX0" fmla="*/ 0 w 9144000"/>
              <a:gd name="connsiteY0" fmla="*/ 523508 h 7381508"/>
              <a:gd name="connsiteX1" fmla="*/ 9144000 w 9144000"/>
              <a:gd name="connsiteY1" fmla="*/ 523508 h 7381508"/>
              <a:gd name="connsiteX2" fmla="*/ 9144000 w 9144000"/>
              <a:gd name="connsiteY2" fmla="*/ 7381508 h 7381508"/>
              <a:gd name="connsiteX3" fmla="*/ 0 w 9144000"/>
              <a:gd name="connsiteY3" fmla="*/ 7381508 h 7381508"/>
              <a:gd name="connsiteX4" fmla="*/ 0 w 9144000"/>
              <a:gd name="connsiteY4" fmla="*/ 523508 h 7381508"/>
              <a:gd name="connsiteX5" fmla="*/ 251520 w 9144000"/>
              <a:gd name="connsiteY5" fmla="*/ 2043462 h 7381508"/>
              <a:gd name="connsiteX6" fmla="*/ 240304 w 9144000"/>
              <a:gd name="connsiteY6" fmla="*/ 7141204 h 7381508"/>
              <a:gd name="connsiteX7" fmla="*/ 8903696 w 9144000"/>
              <a:gd name="connsiteY7" fmla="*/ 7141204 h 7381508"/>
              <a:gd name="connsiteX8" fmla="*/ 8892480 w 9144000"/>
              <a:gd name="connsiteY8" fmla="*/ 2008293 h 7381508"/>
              <a:gd name="connsiteX9" fmla="*/ 4572000 w 9144000"/>
              <a:gd name="connsiteY9" fmla="*/ 1216204 h 7381508"/>
              <a:gd name="connsiteX10" fmla="*/ 251520 w 9144000"/>
              <a:gd name="connsiteY10" fmla="*/ 2043462 h 7381508"/>
              <a:gd name="connsiteX0" fmla="*/ 0 w 9144000"/>
              <a:gd name="connsiteY0" fmla="*/ 543474 h 7401474"/>
              <a:gd name="connsiteX1" fmla="*/ 9144000 w 9144000"/>
              <a:gd name="connsiteY1" fmla="*/ 543474 h 7401474"/>
              <a:gd name="connsiteX2" fmla="*/ 9144000 w 9144000"/>
              <a:gd name="connsiteY2" fmla="*/ 7401474 h 7401474"/>
              <a:gd name="connsiteX3" fmla="*/ 0 w 9144000"/>
              <a:gd name="connsiteY3" fmla="*/ 7401474 h 7401474"/>
              <a:gd name="connsiteX4" fmla="*/ 0 w 9144000"/>
              <a:gd name="connsiteY4" fmla="*/ 543474 h 7401474"/>
              <a:gd name="connsiteX5" fmla="*/ 251520 w 9144000"/>
              <a:gd name="connsiteY5" fmla="*/ 2063428 h 7401474"/>
              <a:gd name="connsiteX6" fmla="*/ 240304 w 9144000"/>
              <a:gd name="connsiteY6" fmla="*/ 7161170 h 7401474"/>
              <a:gd name="connsiteX7" fmla="*/ 8903696 w 9144000"/>
              <a:gd name="connsiteY7" fmla="*/ 7161170 h 7401474"/>
              <a:gd name="connsiteX8" fmla="*/ 8892480 w 9144000"/>
              <a:gd name="connsiteY8" fmla="*/ 2028259 h 7401474"/>
              <a:gd name="connsiteX9" fmla="*/ 4572000 w 9144000"/>
              <a:gd name="connsiteY9" fmla="*/ 1236170 h 7401474"/>
              <a:gd name="connsiteX10" fmla="*/ 251520 w 9144000"/>
              <a:gd name="connsiteY10" fmla="*/ 2063428 h 7401474"/>
              <a:gd name="connsiteX0" fmla="*/ 0 w 9144000"/>
              <a:gd name="connsiteY0" fmla="*/ 543474 h 7401474"/>
              <a:gd name="connsiteX1" fmla="*/ 9144000 w 9144000"/>
              <a:gd name="connsiteY1" fmla="*/ 543474 h 7401474"/>
              <a:gd name="connsiteX2" fmla="*/ 9144000 w 9144000"/>
              <a:gd name="connsiteY2" fmla="*/ 7401474 h 7401474"/>
              <a:gd name="connsiteX3" fmla="*/ 0 w 9144000"/>
              <a:gd name="connsiteY3" fmla="*/ 7401474 h 7401474"/>
              <a:gd name="connsiteX4" fmla="*/ 0 w 9144000"/>
              <a:gd name="connsiteY4" fmla="*/ 543474 h 7401474"/>
              <a:gd name="connsiteX5" fmla="*/ 251520 w 9144000"/>
              <a:gd name="connsiteY5" fmla="*/ 2063428 h 7401474"/>
              <a:gd name="connsiteX6" fmla="*/ 240304 w 9144000"/>
              <a:gd name="connsiteY6" fmla="*/ 7161170 h 7401474"/>
              <a:gd name="connsiteX7" fmla="*/ 8903696 w 9144000"/>
              <a:gd name="connsiteY7" fmla="*/ 7161170 h 7401474"/>
              <a:gd name="connsiteX8" fmla="*/ 8892480 w 9144000"/>
              <a:gd name="connsiteY8" fmla="*/ 2028259 h 7401474"/>
              <a:gd name="connsiteX9" fmla="*/ 4572000 w 9144000"/>
              <a:gd name="connsiteY9" fmla="*/ 1236170 h 7401474"/>
              <a:gd name="connsiteX10" fmla="*/ 251520 w 9144000"/>
              <a:gd name="connsiteY10" fmla="*/ 2063428 h 7401474"/>
              <a:gd name="connsiteX0" fmla="*/ 0 w 9144000"/>
              <a:gd name="connsiteY0" fmla="*/ 573959 h 7431959"/>
              <a:gd name="connsiteX1" fmla="*/ 9144000 w 9144000"/>
              <a:gd name="connsiteY1" fmla="*/ 573959 h 7431959"/>
              <a:gd name="connsiteX2" fmla="*/ 9144000 w 9144000"/>
              <a:gd name="connsiteY2" fmla="*/ 7431959 h 7431959"/>
              <a:gd name="connsiteX3" fmla="*/ 0 w 9144000"/>
              <a:gd name="connsiteY3" fmla="*/ 7431959 h 7431959"/>
              <a:gd name="connsiteX4" fmla="*/ 0 w 9144000"/>
              <a:gd name="connsiteY4" fmla="*/ 573959 h 7431959"/>
              <a:gd name="connsiteX5" fmla="*/ 251520 w 9144000"/>
              <a:gd name="connsiteY5" fmla="*/ 2093913 h 7431959"/>
              <a:gd name="connsiteX6" fmla="*/ 240304 w 9144000"/>
              <a:gd name="connsiteY6" fmla="*/ 7191655 h 7431959"/>
              <a:gd name="connsiteX7" fmla="*/ 8903696 w 9144000"/>
              <a:gd name="connsiteY7" fmla="*/ 7191655 h 7431959"/>
              <a:gd name="connsiteX8" fmla="*/ 8892480 w 9144000"/>
              <a:gd name="connsiteY8" fmla="*/ 2058744 h 7431959"/>
              <a:gd name="connsiteX9" fmla="*/ 4572000 w 9144000"/>
              <a:gd name="connsiteY9" fmla="*/ 1266655 h 7431959"/>
              <a:gd name="connsiteX10" fmla="*/ 251520 w 9144000"/>
              <a:gd name="connsiteY10" fmla="*/ 2093913 h 7431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7431959">
                <a:moveTo>
                  <a:pt x="0" y="573959"/>
                </a:moveTo>
                <a:lnTo>
                  <a:pt x="9144000" y="573959"/>
                </a:lnTo>
                <a:lnTo>
                  <a:pt x="9144000" y="7431959"/>
                </a:lnTo>
                <a:lnTo>
                  <a:pt x="0" y="7431959"/>
                </a:lnTo>
                <a:lnTo>
                  <a:pt x="0" y="573959"/>
                </a:lnTo>
                <a:close/>
                <a:moveTo>
                  <a:pt x="251520" y="2093913"/>
                </a:moveTo>
                <a:cubicBezTo>
                  <a:pt x="247781" y="3804884"/>
                  <a:pt x="244043" y="5480684"/>
                  <a:pt x="240304" y="7191655"/>
                </a:cubicBezTo>
                <a:lnTo>
                  <a:pt x="8903696" y="7191655"/>
                </a:lnTo>
                <a:cubicBezTo>
                  <a:pt x="8899957" y="5456682"/>
                  <a:pt x="8896219" y="3793717"/>
                  <a:pt x="8892480" y="2058744"/>
                </a:cubicBezTo>
                <a:cubicBezTo>
                  <a:pt x="7276442" y="2176219"/>
                  <a:pt x="6334079" y="30485"/>
                  <a:pt x="4572000" y="1266655"/>
                </a:cubicBezTo>
                <a:cubicBezTo>
                  <a:pt x="2701613" y="0"/>
                  <a:pt x="2048407" y="2204297"/>
                  <a:pt x="251520" y="2093913"/>
                </a:cubicBezTo>
                <a:close/>
              </a:path>
            </a:pathLst>
          </a:custGeom>
          <a:gradFill>
            <a:gsLst>
              <a:gs pos="67000">
                <a:srgbClr val="99CCFF"/>
              </a:gs>
              <a:gs pos="67000">
                <a:schemeClr val="accent5">
                  <a:lumMod val="20000"/>
                  <a:lumOff val="80000"/>
                </a:schemeClr>
              </a:gs>
              <a:gs pos="100000">
                <a:srgbClr val="286D80"/>
              </a:gs>
            </a:gsLst>
            <a:path path="rect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-12628"/>
          <a:stretch/>
        </p:blipFill>
        <p:spPr bwMode="auto">
          <a:xfrm rot="10800000">
            <a:off x="251520" y="188640"/>
            <a:ext cx="4320480" cy="6408712"/>
          </a:xfrm>
          <a:prstGeom prst="flowChartDocument">
            <a:avLst/>
          </a:prstGeom>
          <a:gradFill>
            <a:gsLst>
              <a:gs pos="46000">
                <a:srgbClr val="99CCFF">
                  <a:alpha val="42000"/>
                </a:srgbClr>
              </a:gs>
              <a:gs pos="25000">
                <a:schemeClr val="accent5">
                  <a:lumMod val="60000"/>
                  <a:lumOff val="40000"/>
                  <a:alpha val="64000"/>
                </a:schemeClr>
              </a:gs>
              <a:gs pos="50000">
                <a:srgbClr val="99CCFF">
                  <a:alpha val="29000"/>
                </a:srgbClr>
              </a:gs>
            </a:gsLst>
            <a:path path="circle">
              <a:fillToRect t="100000" r="100000"/>
            </a:path>
          </a:gra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 extrusionH="50800">
            <a:bevelT w="152400" h="50800" prst="softRound"/>
            <a:extrusionClr>
              <a:schemeClr val="bg1"/>
            </a:extrusionClr>
          </a:sp3d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-12628"/>
          <a:stretch/>
        </p:blipFill>
        <p:spPr bwMode="auto">
          <a:xfrm rot="10800000" flipH="1">
            <a:off x="4572000" y="188640"/>
            <a:ext cx="4320480" cy="6408712"/>
          </a:xfrm>
          <a:prstGeom prst="flowChartDocument">
            <a:avLst/>
          </a:prstGeom>
          <a:gradFill>
            <a:gsLst>
              <a:gs pos="46000">
                <a:srgbClr val="99CCFF">
                  <a:alpha val="42000"/>
                </a:srgbClr>
              </a:gs>
              <a:gs pos="25000">
                <a:schemeClr val="accent5">
                  <a:lumMod val="60000"/>
                  <a:lumOff val="40000"/>
                  <a:alpha val="64000"/>
                </a:schemeClr>
              </a:gs>
              <a:gs pos="50000">
                <a:srgbClr val="99CCFF">
                  <a:alpha val="29000"/>
                </a:srgbClr>
              </a:gs>
            </a:gsLst>
            <a:path path="circle">
              <a:fillToRect t="100000" r="100000"/>
            </a:path>
          </a:gra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ALGO PARA TI, MUJER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-506839"/>
            <a:ext cx="9144000" cy="736484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240304 w 9144000"/>
              <a:gd name="connsiteY9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60983 w 9144000"/>
              <a:gd name="connsiteY9" fmla="*/ 242371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65188 h 6923188"/>
              <a:gd name="connsiteX1" fmla="*/ 9144000 w 9144000"/>
              <a:gd name="connsiteY1" fmla="*/ 65188 h 6923188"/>
              <a:gd name="connsiteX2" fmla="*/ 9144000 w 9144000"/>
              <a:gd name="connsiteY2" fmla="*/ 6923188 h 6923188"/>
              <a:gd name="connsiteX3" fmla="*/ 0 w 9144000"/>
              <a:gd name="connsiteY3" fmla="*/ 6923188 h 6923188"/>
              <a:gd name="connsiteX4" fmla="*/ 0 w 9144000"/>
              <a:gd name="connsiteY4" fmla="*/ 65188 h 6923188"/>
              <a:gd name="connsiteX5" fmla="*/ 251520 w 9144000"/>
              <a:gd name="connsiteY5" fmla="*/ 1549972 h 6923188"/>
              <a:gd name="connsiteX6" fmla="*/ 240304 w 9144000"/>
              <a:gd name="connsiteY6" fmla="*/ 6682884 h 6923188"/>
              <a:gd name="connsiteX7" fmla="*/ 8903696 w 9144000"/>
              <a:gd name="connsiteY7" fmla="*/ 6682884 h 6923188"/>
              <a:gd name="connsiteX8" fmla="*/ 8903696 w 9144000"/>
              <a:gd name="connsiteY8" fmla="*/ 305492 h 6923188"/>
              <a:gd name="connsiteX9" fmla="*/ 4572000 w 9144000"/>
              <a:gd name="connsiteY9" fmla="*/ 613868 h 6923188"/>
              <a:gd name="connsiteX10" fmla="*/ 251520 w 9144000"/>
              <a:gd name="connsiteY10" fmla="*/ 1549972 h 6923188"/>
              <a:gd name="connsiteX0" fmla="*/ 0 w 9144000"/>
              <a:gd name="connsiteY0" fmla="*/ 274508 h 7132508"/>
              <a:gd name="connsiteX1" fmla="*/ 9144000 w 9144000"/>
              <a:gd name="connsiteY1" fmla="*/ 274508 h 7132508"/>
              <a:gd name="connsiteX2" fmla="*/ 9144000 w 9144000"/>
              <a:gd name="connsiteY2" fmla="*/ 7132508 h 7132508"/>
              <a:gd name="connsiteX3" fmla="*/ 0 w 9144000"/>
              <a:gd name="connsiteY3" fmla="*/ 7132508 h 7132508"/>
              <a:gd name="connsiteX4" fmla="*/ 0 w 9144000"/>
              <a:gd name="connsiteY4" fmla="*/ 274508 h 7132508"/>
              <a:gd name="connsiteX5" fmla="*/ 251520 w 9144000"/>
              <a:gd name="connsiteY5" fmla="*/ 1759292 h 7132508"/>
              <a:gd name="connsiteX6" fmla="*/ 240304 w 9144000"/>
              <a:gd name="connsiteY6" fmla="*/ 6892204 h 7132508"/>
              <a:gd name="connsiteX7" fmla="*/ 8903696 w 9144000"/>
              <a:gd name="connsiteY7" fmla="*/ 6892204 h 7132508"/>
              <a:gd name="connsiteX8" fmla="*/ 8903696 w 9144000"/>
              <a:gd name="connsiteY8" fmla="*/ 514812 h 7132508"/>
              <a:gd name="connsiteX9" fmla="*/ 4572000 w 9144000"/>
              <a:gd name="connsiteY9" fmla="*/ 823188 h 7132508"/>
              <a:gd name="connsiteX10" fmla="*/ 251520 w 9144000"/>
              <a:gd name="connsiteY10" fmla="*/ 1759292 h 7132508"/>
              <a:gd name="connsiteX0" fmla="*/ 0 w 9144000"/>
              <a:gd name="connsiteY0" fmla="*/ 372623 h 7230623"/>
              <a:gd name="connsiteX1" fmla="*/ 9144000 w 9144000"/>
              <a:gd name="connsiteY1" fmla="*/ 372623 h 7230623"/>
              <a:gd name="connsiteX2" fmla="*/ 9144000 w 9144000"/>
              <a:gd name="connsiteY2" fmla="*/ 7230623 h 7230623"/>
              <a:gd name="connsiteX3" fmla="*/ 0 w 9144000"/>
              <a:gd name="connsiteY3" fmla="*/ 7230623 h 7230623"/>
              <a:gd name="connsiteX4" fmla="*/ 0 w 9144000"/>
              <a:gd name="connsiteY4" fmla="*/ 372623 h 7230623"/>
              <a:gd name="connsiteX5" fmla="*/ 251520 w 9144000"/>
              <a:gd name="connsiteY5" fmla="*/ 1857407 h 7230623"/>
              <a:gd name="connsiteX6" fmla="*/ 240304 w 9144000"/>
              <a:gd name="connsiteY6" fmla="*/ 6990319 h 7230623"/>
              <a:gd name="connsiteX7" fmla="*/ 8903696 w 9144000"/>
              <a:gd name="connsiteY7" fmla="*/ 6990319 h 7230623"/>
              <a:gd name="connsiteX8" fmla="*/ 8903696 w 9144000"/>
              <a:gd name="connsiteY8" fmla="*/ 612927 h 7230623"/>
              <a:gd name="connsiteX9" fmla="*/ 4572000 w 9144000"/>
              <a:gd name="connsiteY9" fmla="*/ 921303 h 7230623"/>
              <a:gd name="connsiteX10" fmla="*/ 251520 w 9144000"/>
              <a:gd name="connsiteY10" fmla="*/ 1857407 h 7230623"/>
              <a:gd name="connsiteX0" fmla="*/ 0 w 9144000"/>
              <a:gd name="connsiteY0" fmla="*/ 436891 h 7294891"/>
              <a:gd name="connsiteX1" fmla="*/ 9144000 w 9144000"/>
              <a:gd name="connsiteY1" fmla="*/ 436891 h 7294891"/>
              <a:gd name="connsiteX2" fmla="*/ 9144000 w 9144000"/>
              <a:gd name="connsiteY2" fmla="*/ 7294891 h 7294891"/>
              <a:gd name="connsiteX3" fmla="*/ 0 w 9144000"/>
              <a:gd name="connsiteY3" fmla="*/ 7294891 h 7294891"/>
              <a:gd name="connsiteX4" fmla="*/ 0 w 9144000"/>
              <a:gd name="connsiteY4" fmla="*/ 436891 h 7294891"/>
              <a:gd name="connsiteX5" fmla="*/ 251520 w 9144000"/>
              <a:gd name="connsiteY5" fmla="*/ 1921675 h 7294891"/>
              <a:gd name="connsiteX6" fmla="*/ 240304 w 9144000"/>
              <a:gd name="connsiteY6" fmla="*/ 7054587 h 7294891"/>
              <a:gd name="connsiteX7" fmla="*/ 8903696 w 9144000"/>
              <a:gd name="connsiteY7" fmla="*/ 7054587 h 7294891"/>
              <a:gd name="connsiteX8" fmla="*/ 8903696 w 9144000"/>
              <a:gd name="connsiteY8" fmla="*/ 677195 h 7294891"/>
              <a:gd name="connsiteX9" fmla="*/ 4572000 w 9144000"/>
              <a:gd name="connsiteY9" fmla="*/ 985571 h 7294891"/>
              <a:gd name="connsiteX10" fmla="*/ 251520 w 9144000"/>
              <a:gd name="connsiteY10" fmla="*/ 1921675 h 7294891"/>
              <a:gd name="connsiteX0" fmla="*/ 0 w 9144000"/>
              <a:gd name="connsiteY0" fmla="*/ 473218 h 7331218"/>
              <a:gd name="connsiteX1" fmla="*/ 9144000 w 9144000"/>
              <a:gd name="connsiteY1" fmla="*/ 473218 h 7331218"/>
              <a:gd name="connsiteX2" fmla="*/ 9144000 w 9144000"/>
              <a:gd name="connsiteY2" fmla="*/ 7331218 h 7331218"/>
              <a:gd name="connsiteX3" fmla="*/ 0 w 9144000"/>
              <a:gd name="connsiteY3" fmla="*/ 7331218 h 7331218"/>
              <a:gd name="connsiteX4" fmla="*/ 0 w 9144000"/>
              <a:gd name="connsiteY4" fmla="*/ 473218 h 7331218"/>
              <a:gd name="connsiteX5" fmla="*/ 251520 w 9144000"/>
              <a:gd name="connsiteY5" fmla="*/ 1958002 h 7331218"/>
              <a:gd name="connsiteX6" fmla="*/ 240304 w 9144000"/>
              <a:gd name="connsiteY6" fmla="*/ 7090914 h 7331218"/>
              <a:gd name="connsiteX7" fmla="*/ 8903696 w 9144000"/>
              <a:gd name="connsiteY7" fmla="*/ 7090914 h 7331218"/>
              <a:gd name="connsiteX8" fmla="*/ 8903696 w 9144000"/>
              <a:gd name="connsiteY8" fmla="*/ 713522 h 7331218"/>
              <a:gd name="connsiteX9" fmla="*/ 4572000 w 9144000"/>
              <a:gd name="connsiteY9" fmla="*/ 1021898 h 7331218"/>
              <a:gd name="connsiteX10" fmla="*/ 251520 w 9144000"/>
              <a:gd name="connsiteY10" fmla="*/ 1958002 h 7331218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13986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85994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597889 h 7455889"/>
              <a:gd name="connsiteX1" fmla="*/ 9144000 w 9144000"/>
              <a:gd name="connsiteY1" fmla="*/ 597889 h 7455889"/>
              <a:gd name="connsiteX2" fmla="*/ 9144000 w 9144000"/>
              <a:gd name="connsiteY2" fmla="*/ 7455889 h 7455889"/>
              <a:gd name="connsiteX3" fmla="*/ 0 w 9144000"/>
              <a:gd name="connsiteY3" fmla="*/ 7455889 h 7455889"/>
              <a:gd name="connsiteX4" fmla="*/ 0 w 9144000"/>
              <a:gd name="connsiteY4" fmla="*/ 597889 h 7455889"/>
              <a:gd name="connsiteX5" fmla="*/ 251520 w 9144000"/>
              <a:gd name="connsiteY5" fmla="*/ 2082673 h 7455889"/>
              <a:gd name="connsiteX6" fmla="*/ 240304 w 9144000"/>
              <a:gd name="connsiteY6" fmla="*/ 7215585 h 7455889"/>
              <a:gd name="connsiteX7" fmla="*/ 8903696 w 9144000"/>
              <a:gd name="connsiteY7" fmla="*/ 7215585 h 7455889"/>
              <a:gd name="connsiteX8" fmla="*/ 8892480 w 9144000"/>
              <a:gd name="connsiteY8" fmla="*/ 2082674 h 7455889"/>
              <a:gd name="connsiteX9" fmla="*/ 4499992 w 9144000"/>
              <a:gd name="connsiteY9" fmla="*/ 1218578 h 7455889"/>
              <a:gd name="connsiteX10" fmla="*/ 251520 w 9144000"/>
              <a:gd name="connsiteY10" fmla="*/ 2082673 h 7455889"/>
              <a:gd name="connsiteX0" fmla="*/ 0 w 9144000"/>
              <a:gd name="connsiteY0" fmla="*/ 479183 h 7337183"/>
              <a:gd name="connsiteX1" fmla="*/ 9144000 w 9144000"/>
              <a:gd name="connsiteY1" fmla="*/ 479183 h 7337183"/>
              <a:gd name="connsiteX2" fmla="*/ 9144000 w 9144000"/>
              <a:gd name="connsiteY2" fmla="*/ 7337183 h 7337183"/>
              <a:gd name="connsiteX3" fmla="*/ 0 w 9144000"/>
              <a:gd name="connsiteY3" fmla="*/ 7337183 h 7337183"/>
              <a:gd name="connsiteX4" fmla="*/ 0 w 9144000"/>
              <a:gd name="connsiteY4" fmla="*/ 479183 h 7337183"/>
              <a:gd name="connsiteX5" fmla="*/ 251520 w 9144000"/>
              <a:gd name="connsiteY5" fmla="*/ 1963967 h 7337183"/>
              <a:gd name="connsiteX6" fmla="*/ 240304 w 9144000"/>
              <a:gd name="connsiteY6" fmla="*/ 7096879 h 7337183"/>
              <a:gd name="connsiteX7" fmla="*/ 8903696 w 9144000"/>
              <a:gd name="connsiteY7" fmla="*/ 7096879 h 7337183"/>
              <a:gd name="connsiteX8" fmla="*/ 8892480 w 9144000"/>
              <a:gd name="connsiteY8" fmla="*/ 1963968 h 7337183"/>
              <a:gd name="connsiteX9" fmla="*/ 4499992 w 9144000"/>
              <a:gd name="connsiteY9" fmla="*/ 1099872 h 7337183"/>
              <a:gd name="connsiteX10" fmla="*/ 251520 w 9144000"/>
              <a:gd name="connsiteY10" fmla="*/ 1963967 h 7337183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892480 w 9144000"/>
              <a:gd name="connsiteY8" fmla="*/ 1484785 h 6858000"/>
              <a:gd name="connsiteX9" fmla="*/ 4552746 w 9144000"/>
              <a:gd name="connsiteY9" fmla="*/ 638273 h 6858000"/>
              <a:gd name="connsiteX10" fmla="*/ 251520 w 9144000"/>
              <a:gd name="connsiteY10" fmla="*/ 1484784 h 6858000"/>
              <a:gd name="connsiteX0" fmla="*/ 0 w 9144000"/>
              <a:gd name="connsiteY0" fmla="*/ 506840 h 7364840"/>
              <a:gd name="connsiteX1" fmla="*/ 9144000 w 9144000"/>
              <a:gd name="connsiteY1" fmla="*/ 506840 h 7364840"/>
              <a:gd name="connsiteX2" fmla="*/ 9144000 w 9144000"/>
              <a:gd name="connsiteY2" fmla="*/ 7364840 h 7364840"/>
              <a:gd name="connsiteX3" fmla="*/ 0 w 9144000"/>
              <a:gd name="connsiteY3" fmla="*/ 7364840 h 7364840"/>
              <a:gd name="connsiteX4" fmla="*/ 0 w 9144000"/>
              <a:gd name="connsiteY4" fmla="*/ 506840 h 7364840"/>
              <a:gd name="connsiteX5" fmla="*/ 251520 w 9144000"/>
              <a:gd name="connsiteY5" fmla="*/ 1991624 h 7364840"/>
              <a:gd name="connsiteX6" fmla="*/ 240304 w 9144000"/>
              <a:gd name="connsiteY6" fmla="*/ 7124536 h 7364840"/>
              <a:gd name="connsiteX7" fmla="*/ 8903696 w 9144000"/>
              <a:gd name="connsiteY7" fmla="*/ 7124536 h 7364840"/>
              <a:gd name="connsiteX8" fmla="*/ 8892480 w 9144000"/>
              <a:gd name="connsiteY8" fmla="*/ 1991625 h 7364840"/>
              <a:gd name="connsiteX9" fmla="*/ 4552746 w 9144000"/>
              <a:gd name="connsiteY9" fmla="*/ 1145113 h 7364840"/>
              <a:gd name="connsiteX10" fmla="*/ 251520 w 9144000"/>
              <a:gd name="connsiteY10" fmla="*/ 1991624 h 7364840"/>
              <a:gd name="connsiteX0" fmla="*/ 0 w 9144000"/>
              <a:gd name="connsiteY0" fmla="*/ 568632 h 7426632"/>
              <a:gd name="connsiteX1" fmla="*/ 9144000 w 9144000"/>
              <a:gd name="connsiteY1" fmla="*/ 568632 h 7426632"/>
              <a:gd name="connsiteX2" fmla="*/ 9144000 w 9144000"/>
              <a:gd name="connsiteY2" fmla="*/ 7426632 h 7426632"/>
              <a:gd name="connsiteX3" fmla="*/ 0 w 9144000"/>
              <a:gd name="connsiteY3" fmla="*/ 7426632 h 7426632"/>
              <a:gd name="connsiteX4" fmla="*/ 0 w 9144000"/>
              <a:gd name="connsiteY4" fmla="*/ 568632 h 7426632"/>
              <a:gd name="connsiteX5" fmla="*/ 251520 w 9144000"/>
              <a:gd name="connsiteY5" fmla="*/ 2053416 h 7426632"/>
              <a:gd name="connsiteX6" fmla="*/ 240304 w 9144000"/>
              <a:gd name="connsiteY6" fmla="*/ 7186328 h 7426632"/>
              <a:gd name="connsiteX7" fmla="*/ 8903696 w 9144000"/>
              <a:gd name="connsiteY7" fmla="*/ 7186328 h 7426632"/>
              <a:gd name="connsiteX8" fmla="*/ 8892480 w 9144000"/>
              <a:gd name="connsiteY8" fmla="*/ 2053417 h 7426632"/>
              <a:gd name="connsiteX9" fmla="*/ 4552746 w 9144000"/>
              <a:gd name="connsiteY9" fmla="*/ 1206905 h 7426632"/>
              <a:gd name="connsiteX10" fmla="*/ 251520 w 9144000"/>
              <a:gd name="connsiteY10" fmla="*/ 2053416 h 7426632"/>
              <a:gd name="connsiteX0" fmla="*/ 0 w 9144000"/>
              <a:gd name="connsiteY0" fmla="*/ 506840 h 7364840"/>
              <a:gd name="connsiteX1" fmla="*/ 9144000 w 9144000"/>
              <a:gd name="connsiteY1" fmla="*/ 506840 h 7364840"/>
              <a:gd name="connsiteX2" fmla="*/ 9144000 w 9144000"/>
              <a:gd name="connsiteY2" fmla="*/ 7364840 h 7364840"/>
              <a:gd name="connsiteX3" fmla="*/ 0 w 9144000"/>
              <a:gd name="connsiteY3" fmla="*/ 7364840 h 7364840"/>
              <a:gd name="connsiteX4" fmla="*/ 0 w 9144000"/>
              <a:gd name="connsiteY4" fmla="*/ 506840 h 7364840"/>
              <a:gd name="connsiteX5" fmla="*/ 251520 w 9144000"/>
              <a:gd name="connsiteY5" fmla="*/ 1991624 h 7364840"/>
              <a:gd name="connsiteX6" fmla="*/ 240304 w 9144000"/>
              <a:gd name="connsiteY6" fmla="*/ 7124536 h 7364840"/>
              <a:gd name="connsiteX7" fmla="*/ 8903696 w 9144000"/>
              <a:gd name="connsiteY7" fmla="*/ 7124536 h 7364840"/>
              <a:gd name="connsiteX8" fmla="*/ 8892480 w 9144000"/>
              <a:gd name="connsiteY8" fmla="*/ 1991625 h 7364840"/>
              <a:gd name="connsiteX9" fmla="*/ 4552746 w 9144000"/>
              <a:gd name="connsiteY9" fmla="*/ 1145113 h 7364840"/>
              <a:gd name="connsiteX10" fmla="*/ 251520 w 9144000"/>
              <a:gd name="connsiteY10" fmla="*/ 1991624 h 7364840"/>
              <a:gd name="connsiteX0" fmla="*/ 0 w 9144000"/>
              <a:gd name="connsiteY0" fmla="*/ 586406 h 7444406"/>
              <a:gd name="connsiteX1" fmla="*/ 9144000 w 9144000"/>
              <a:gd name="connsiteY1" fmla="*/ 586406 h 7444406"/>
              <a:gd name="connsiteX2" fmla="*/ 9144000 w 9144000"/>
              <a:gd name="connsiteY2" fmla="*/ 7444406 h 7444406"/>
              <a:gd name="connsiteX3" fmla="*/ 0 w 9144000"/>
              <a:gd name="connsiteY3" fmla="*/ 7444406 h 7444406"/>
              <a:gd name="connsiteX4" fmla="*/ 0 w 9144000"/>
              <a:gd name="connsiteY4" fmla="*/ 586406 h 7444406"/>
              <a:gd name="connsiteX5" fmla="*/ 251520 w 9144000"/>
              <a:gd name="connsiteY5" fmla="*/ 2071190 h 7444406"/>
              <a:gd name="connsiteX6" fmla="*/ 240304 w 9144000"/>
              <a:gd name="connsiteY6" fmla="*/ 7204102 h 7444406"/>
              <a:gd name="connsiteX7" fmla="*/ 8903696 w 9144000"/>
              <a:gd name="connsiteY7" fmla="*/ 7204102 h 7444406"/>
              <a:gd name="connsiteX8" fmla="*/ 8892480 w 9144000"/>
              <a:gd name="connsiteY8" fmla="*/ 2071191 h 7444406"/>
              <a:gd name="connsiteX9" fmla="*/ 4552746 w 9144000"/>
              <a:gd name="connsiteY9" fmla="*/ 1224679 h 7444406"/>
              <a:gd name="connsiteX10" fmla="*/ 251520 w 9144000"/>
              <a:gd name="connsiteY10" fmla="*/ 2071190 h 7444406"/>
              <a:gd name="connsiteX0" fmla="*/ 0 w 9144000"/>
              <a:gd name="connsiteY0" fmla="*/ 541854 h 7399854"/>
              <a:gd name="connsiteX1" fmla="*/ 9144000 w 9144000"/>
              <a:gd name="connsiteY1" fmla="*/ 541854 h 7399854"/>
              <a:gd name="connsiteX2" fmla="*/ 9144000 w 9144000"/>
              <a:gd name="connsiteY2" fmla="*/ 7399854 h 7399854"/>
              <a:gd name="connsiteX3" fmla="*/ 0 w 9144000"/>
              <a:gd name="connsiteY3" fmla="*/ 7399854 h 7399854"/>
              <a:gd name="connsiteX4" fmla="*/ 0 w 9144000"/>
              <a:gd name="connsiteY4" fmla="*/ 541854 h 7399854"/>
              <a:gd name="connsiteX5" fmla="*/ 251520 w 9144000"/>
              <a:gd name="connsiteY5" fmla="*/ 2026638 h 7399854"/>
              <a:gd name="connsiteX6" fmla="*/ 240304 w 9144000"/>
              <a:gd name="connsiteY6" fmla="*/ 7159550 h 7399854"/>
              <a:gd name="connsiteX7" fmla="*/ 8903696 w 9144000"/>
              <a:gd name="connsiteY7" fmla="*/ 7159550 h 7399854"/>
              <a:gd name="connsiteX8" fmla="*/ 8892480 w 9144000"/>
              <a:gd name="connsiteY8" fmla="*/ 2026639 h 7399854"/>
              <a:gd name="connsiteX9" fmla="*/ 4552746 w 9144000"/>
              <a:gd name="connsiteY9" fmla="*/ 1180127 h 7399854"/>
              <a:gd name="connsiteX10" fmla="*/ 251520 w 9144000"/>
              <a:gd name="connsiteY10" fmla="*/ 2026638 h 7399854"/>
              <a:gd name="connsiteX0" fmla="*/ 0 w 9144000"/>
              <a:gd name="connsiteY0" fmla="*/ 506840 h 7364840"/>
              <a:gd name="connsiteX1" fmla="*/ 9144000 w 9144000"/>
              <a:gd name="connsiteY1" fmla="*/ 506840 h 7364840"/>
              <a:gd name="connsiteX2" fmla="*/ 9144000 w 9144000"/>
              <a:gd name="connsiteY2" fmla="*/ 7364840 h 7364840"/>
              <a:gd name="connsiteX3" fmla="*/ 0 w 9144000"/>
              <a:gd name="connsiteY3" fmla="*/ 7364840 h 7364840"/>
              <a:gd name="connsiteX4" fmla="*/ 0 w 9144000"/>
              <a:gd name="connsiteY4" fmla="*/ 506840 h 7364840"/>
              <a:gd name="connsiteX5" fmla="*/ 251520 w 9144000"/>
              <a:gd name="connsiteY5" fmla="*/ 1991624 h 7364840"/>
              <a:gd name="connsiteX6" fmla="*/ 240304 w 9144000"/>
              <a:gd name="connsiteY6" fmla="*/ 7124536 h 7364840"/>
              <a:gd name="connsiteX7" fmla="*/ 8903696 w 9144000"/>
              <a:gd name="connsiteY7" fmla="*/ 7124536 h 7364840"/>
              <a:gd name="connsiteX8" fmla="*/ 8892480 w 9144000"/>
              <a:gd name="connsiteY8" fmla="*/ 1991625 h 7364840"/>
              <a:gd name="connsiteX9" fmla="*/ 4552746 w 9144000"/>
              <a:gd name="connsiteY9" fmla="*/ 1145113 h 7364840"/>
              <a:gd name="connsiteX10" fmla="*/ 251520 w 9144000"/>
              <a:gd name="connsiteY10" fmla="*/ 1991624 h 7364840"/>
              <a:gd name="connsiteX0" fmla="*/ 0 w 9144000"/>
              <a:gd name="connsiteY0" fmla="*/ 506840 h 7364840"/>
              <a:gd name="connsiteX1" fmla="*/ 9144000 w 9144000"/>
              <a:gd name="connsiteY1" fmla="*/ 506840 h 7364840"/>
              <a:gd name="connsiteX2" fmla="*/ 9144000 w 9144000"/>
              <a:gd name="connsiteY2" fmla="*/ 7364840 h 7364840"/>
              <a:gd name="connsiteX3" fmla="*/ 0 w 9144000"/>
              <a:gd name="connsiteY3" fmla="*/ 7364840 h 7364840"/>
              <a:gd name="connsiteX4" fmla="*/ 0 w 9144000"/>
              <a:gd name="connsiteY4" fmla="*/ 506840 h 7364840"/>
              <a:gd name="connsiteX5" fmla="*/ 251520 w 9144000"/>
              <a:gd name="connsiteY5" fmla="*/ 1991624 h 7364840"/>
              <a:gd name="connsiteX6" fmla="*/ 240304 w 9144000"/>
              <a:gd name="connsiteY6" fmla="*/ 7124536 h 7364840"/>
              <a:gd name="connsiteX7" fmla="*/ 8903696 w 9144000"/>
              <a:gd name="connsiteY7" fmla="*/ 7124536 h 7364840"/>
              <a:gd name="connsiteX8" fmla="*/ 8892480 w 9144000"/>
              <a:gd name="connsiteY8" fmla="*/ 1991625 h 7364840"/>
              <a:gd name="connsiteX9" fmla="*/ 4552746 w 9144000"/>
              <a:gd name="connsiteY9" fmla="*/ 1145113 h 7364840"/>
              <a:gd name="connsiteX10" fmla="*/ 251520 w 9144000"/>
              <a:gd name="connsiteY10" fmla="*/ 1991624 h 736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7364840">
                <a:moveTo>
                  <a:pt x="0" y="506840"/>
                </a:moveTo>
                <a:lnTo>
                  <a:pt x="9144000" y="506840"/>
                </a:lnTo>
                <a:lnTo>
                  <a:pt x="9144000" y="7364840"/>
                </a:lnTo>
                <a:lnTo>
                  <a:pt x="0" y="7364840"/>
                </a:lnTo>
                <a:lnTo>
                  <a:pt x="0" y="506840"/>
                </a:lnTo>
                <a:close/>
                <a:moveTo>
                  <a:pt x="251520" y="1991624"/>
                </a:moveTo>
                <a:cubicBezTo>
                  <a:pt x="247781" y="3702595"/>
                  <a:pt x="244043" y="5413565"/>
                  <a:pt x="240304" y="7124536"/>
                </a:cubicBezTo>
                <a:lnTo>
                  <a:pt x="8903696" y="7124536"/>
                </a:lnTo>
                <a:cubicBezTo>
                  <a:pt x="8899957" y="5389563"/>
                  <a:pt x="8896219" y="3726598"/>
                  <a:pt x="8892480" y="1991625"/>
                </a:cubicBezTo>
                <a:cubicBezTo>
                  <a:pt x="7276442" y="2109100"/>
                  <a:pt x="6395574" y="42214"/>
                  <a:pt x="4552746" y="1145113"/>
                </a:cubicBezTo>
                <a:cubicBezTo>
                  <a:pt x="2756800" y="0"/>
                  <a:pt x="1928586" y="2083845"/>
                  <a:pt x="251520" y="1991624"/>
                </a:cubicBezTo>
                <a:close/>
              </a:path>
            </a:pathLst>
          </a:custGeom>
          <a:gradFill flip="none" rotWithShape="1">
            <a:gsLst>
              <a:gs pos="65000">
                <a:srgbClr val="FF66CC">
                  <a:alpha val="91000"/>
                </a:srgbClr>
              </a:gs>
              <a:gs pos="50000">
                <a:srgbClr val="FF33CC"/>
              </a:gs>
              <a:gs pos="100000">
                <a:srgbClr val="540054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707904" y="1916832"/>
            <a:ext cx="4572000" cy="2031325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morning" dir="t"/>
            </a:scene3d>
            <a:sp3d extrusionH="50800">
              <a:extrusionClr>
                <a:schemeClr val="bg1"/>
              </a:extrusionClr>
            </a:sp3d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PE" b="1" dirty="0" smtClean="0">
                <a:solidFill>
                  <a:srgbClr val="CC0099"/>
                </a:solidFill>
                <a:latin typeface="Arial Black" pitchFamily="34" charset="0"/>
                <a:ea typeface="Calibri" pitchFamily="34" charset="0"/>
                <a:cs typeface="Arial" pitchFamily="34" charset="0"/>
              </a:rPr>
              <a:t>Pero ¿Qué pide Dios de ti para  que  esto se haga efectivo?</a:t>
            </a:r>
            <a:endParaRPr lang="es-ES" b="1" dirty="0" smtClean="0">
              <a:solidFill>
                <a:srgbClr val="CC0099"/>
              </a:solidFill>
              <a:latin typeface="Arial Black" pitchFamily="34" charset="0"/>
              <a:ea typeface="Times New Roman" pitchFamily="18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PE" b="1" dirty="0" smtClean="0">
                <a:solidFill>
                  <a:srgbClr val="CC0099"/>
                </a:solidFill>
                <a:latin typeface="Arial Black" pitchFamily="34" charset="0"/>
                <a:ea typeface="Calibri" pitchFamily="34" charset="0"/>
                <a:cs typeface="Arial" pitchFamily="34" charset="0"/>
              </a:rPr>
              <a:t>El pide de ti que le entregues tu corazón y que El sea dueño de tu vida, para que te dirija y tenga un propósito y eso es vivir conforme a su voluntad.</a:t>
            </a:r>
            <a:endParaRPr lang="es-ES" b="1" dirty="0" smtClean="0">
              <a:solidFill>
                <a:srgbClr val="CC0099"/>
              </a:solidFill>
              <a:latin typeface="Arial Black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6" name="5 Imagen" descr="Diapositiva53.JPG"/>
          <p:cNvPicPr>
            <a:picLocks noGrp="1" noChangeAspect="1"/>
          </p:cNvPicPr>
          <p:nvPr isPhoto="1"/>
        </p:nvPicPr>
        <p:blipFill rotWithShape="1">
          <a:blip r:embed="rId3" cstate="print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10000" b="90000" l="10000" r="77292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0865" t="-14307" r="-6034" b="-29272"/>
          <a:stretch/>
        </p:blipFill>
        <p:spPr>
          <a:xfrm rot="10800000" flipH="1">
            <a:off x="4572000" y="188640"/>
            <a:ext cx="4392488" cy="6480720"/>
          </a:xfrm>
          <a:prstGeom prst="flowChartDocument">
            <a:avLst/>
          </a:prstGeom>
          <a:gradFill>
            <a:gsLst>
              <a:gs pos="66000">
                <a:srgbClr val="FF99FF">
                  <a:alpha val="39000"/>
                </a:srgbClr>
              </a:gs>
              <a:gs pos="65000">
                <a:srgbClr val="FF99FF">
                  <a:alpha val="42000"/>
                </a:srgbClr>
              </a:gs>
              <a:gs pos="100000">
                <a:srgbClr val="5C0044">
                  <a:alpha val="71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Diapositiva53.JPG"/>
          <p:cNvPicPr>
            <a:picLocks noGrp="1" noChangeAspect="1"/>
          </p:cNvPicPr>
          <p:nvPr isPhoto="1"/>
        </p:nvPicPr>
        <p:blipFill rotWithShape="1">
          <a:blip r:embed="rId3" cstate="print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10000" b="90000" l="10000" r="77292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0865" t="-14307" r="-6034" b="-29272"/>
          <a:stretch/>
        </p:blipFill>
        <p:spPr>
          <a:xfrm rot="10800000">
            <a:off x="179512" y="188640"/>
            <a:ext cx="4392488" cy="6480720"/>
          </a:xfrm>
          <a:prstGeom prst="flowChartDocument">
            <a:avLst/>
          </a:prstGeom>
          <a:gradFill>
            <a:gsLst>
              <a:gs pos="66000">
                <a:srgbClr val="FF99FF">
                  <a:alpha val="39000"/>
                </a:srgbClr>
              </a:gs>
              <a:gs pos="65000">
                <a:srgbClr val="FF99FF">
                  <a:alpha val="42000"/>
                </a:srgbClr>
              </a:gs>
              <a:gs pos="100000">
                <a:srgbClr val="5C0044">
                  <a:alpha val="71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1"/>
            <a:ext cx="9144000" cy="6858000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240304 w 9144000"/>
              <a:gd name="connsiteY9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60983 w 9144000"/>
              <a:gd name="connsiteY9" fmla="*/ 242371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65188 h 6923188"/>
              <a:gd name="connsiteX1" fmla="*/ 9144000 w 9144000"/>
              <a:gd name="connsiteY1" fmla="*/ 65188 h 6923188"/>
              <a:gd name="connsiteX2" fmla="*/ 9144000 w 9144000"/>
              <a:gd name="connsiteY2" fmla="*/ 6923188 h 6923188"/>
              <a:gd name="connsiteX3" fmla="*/ 0 w 9144000"/>
              <a:gd name="connsiteY3" fmla="*/ 6923188 h 6923188"/>
              <a:gd name="connsiteX4" fmla="*/ 0 w 9144000"/>
              <a:gd name="connsiteY4" fmla="*/ 65188 h 6923188"/>
              <a:gd name="connsiteX5" fmla="*/ 251520 w 9144000"/>
              <a:gd name="connsiteY5" fmla="*/ 1549972 h 6923188"/>
              <a:gd name="connsiteX6" fmla="*/ 240304 w 9144000"/>
              <a:gd name="connsiteY6" fmla="*/ 6682884 h 6923188"/>
              <a:gd name="connsiteX7" fmla="*/ 8903696 w 9144000"/>
              <a:gd name="connsiteY7" fmla="*/ 6682884 h 6923188"/>
              <a:gd name="connsiteX8" fmla="*/ 8903696 w 9144000"/>
              <a:gd name="connsiteY8" fmla="*/ 305492 h 6923188"/>
              <a:gd name="connsiteX9" fmla="*/ 4572000 w 9144000"/>
              <a:gd name="connsiteY9" fmla="*/ 613868 h 6923188"/>
              <a:gd name="connsiteX10" fmla="*/ 251520 w 9144000"/>
              <a:gd name="connsiteY10" fmla="*/ 1549972 h 6923188"/>
              <a:gd name="connsiteX0" fmla="*/ 0 w 9144000"/>
              <a:gd name="connsiteY0" fmla="*/ 274508 h 7132508"/>
              <a:gd name="connsiteX1" fmla="*/ 9144000 w 9144000"/>
              <a:gd name="connsiteY1" fmla="*/ 274508 h 7132508"/>
              <a:gd name="connsiteX2" fmla="*/ 9144000 w 9144000"/>
              <a:gd name="connsiteY2" fmla="*/ 7132508 h 7132508"/>
              <a:gd name="connsiteX3" fmla="*/ 0 w 9144000"/>
              <a:gd name="connsiteY3" fmla="*/ 7132508 h 7132508"/>
              <a:gd name="connsiteX4" fmla="*/ 0 w 9144000"/>
              <a:gd name="connsiteY4" fmla="*/ 274508 h 7132508"/>
              <a:gd name="connsiteX5" fmla="*/ 251520 w 9144000"/>
              <a:gd name="connsiteY5" fmla="*/ 1759292 h 7132508"/>
              <a:gd name="connsiteX6" fmla="*/ 240304 w 9144000"/>
              <a:gd name="connsiteY6" fmla="*/ 6892204 h 7132508"/>
              <a:gd name="connsiteX7" fmla="*/ 8903696 w 9144000"/>
              <a:gd name="connsiteY7" fmla="*/ 6892204 h 7132508"/>
              <a:gd name="connsiteX8" fmla="*/ 8903696 w 9144000"/>
              <a:gd name="connsiteY8" fmla="*/ 514812 h 7132508"/>
              <a:gd name="connsiteX9" fmla="*/ 4572000 w 9144000"/>
              <a:gd name="connsiteY9" fmla="*/ 823188 h 7132508"/>
              <a:gd name="connsiteX10" fmla="*/ 251520 w 9144000"/>
              <a:gd name="connsiteY10" fmla="*/ 1759292 h 7132508"/>
              <a:gd name="connsiteX0" fmla="*/ 0 w 9144000"/>
              <a:gd name="connsiteY0" fmla="*/ 372623 h 7230623"/>
              <a:gd name="connsiteX1" fmla="*/ 9144000 w 9144000"/>
              <a:gd name="connsiteY1" fmla="*/ 372623 h 7230623"/>
              <a:gd name="connsiteX2" fmla="*/ 9144000 w 9144000"/>
              <a:gd name="connsiteY2" fmla="*/ 7230623 h 7230623"/>
              <a:gd name="connsiteX3" fmla="*/ 0 w 9144000"/>
              <a:gd name="connsiteY3" fmla="*/ 7230623 h 7230623"/>
              <a:gd name="connsiteX4" fmla="*/ 0 w 9144000"/>
              <a:gd name="connsiteY4" fmla="*/ 372623 h 7230623"/>
              <a:gd name="connsiteX5" fmla="*/ 251520 w 9144000"/>
              <a:gd name="connsiteY5" fmla="*/ 1857407 h 7230623"/>
              <a:gd name="connsiteX6" fmla="*/ 240304 w 9144000"/>
              <a:gd name="connsiteY6" fmla="*/ 6990319 h 7230623"/>
              <a:gd name="connsiteX7" fmla="*/ 8903696 w 9144000"/>
              <a:gd name="connsiteY7" fmla="*/ 6990319 h 7230623"/>
              <a:gd name="connsiteX8" fmla="*/ 8903696 w 9144000"/>
              <a:gd name="connsiteY8" fmla="*/ 612927 h 7230623"/>
              <a:gd name="connsiteX9" fmla="*/ 4572000 w 9144000"/>
              <a:gd name="connsiteY9" fmla="*/ 921303 h 7230623"/>
              <a:gd name="connsiteX10" fmla="*/ 251520 w 9144000"/>
              <a:gd name="connsiteY10" fmla="*/ 1857407 h 7230623"/>
              <a:gd name="connsiteX0" fmla="*/ 0 w 9144000"/>
              <a:gd name="connsiteY0" fmla="*/ 436891 h 7294891"/>
              <a:gd name="connsiteX1" fmla="*/ 9144000 w 9144000"/>
              <a:gd name="connsiteY1" fmla="*/ 436891 h 7294891"/>
              <a:gd name="connsiteX2" fmla="*/ 9144000 w 9144000"/>
              <a:gd name="connsiteY2" fmla="*/ 7294891 h 7294891"/>
              <a:gd name="connsiteX3" fmla="*/ 0 w 9144000"/>
              <a:gd name="connsiteY3" fmla="*/ 7294891 h 7294891"/>
              <a:gd name="connsiteX4" fmla="*/ 0 w 9144000"/>
              <a:gd name="connsiteY4" fmla="*/ 436891 h 7294891"/>
              <a:gd name="connsiteX5" fmla="*/ 251520 w 9144000"/>
              <a:gd name="connsiteY5" fmla="*/ 1921675 h 7294891"/>
              <a:gd name="connsiteX6" fmla="*/ 240304 w 9144000"/>
              <a:gd name="connsiteY6" fmla="*/ 7054587 h 7294891"/>
              <a:gd name="connsiteX7" fmla="*/ 8903696 w 9144000"/>
              <a:gd name="connsiteY7" fmla="*/ 7054587 h 7294891"/>
              <a:gd name="connsiteX8" fmla="*/ 8903696 w 9144000"/>
              <a:gd name="connsiteY8" fmla="*/ 677195 h 7294891"/>
              <a:gd name="connsiteX9" fmla="*/ 4572000 w 9144000"/>
              <a:gd name="connsiteY9" fmla="*/ 985571 h 7294891"/>
              <a:gd name="connsiteX10" fmla="*/ 251520 w 9144000"/>
              <a:gd name="connsiteY10" fmla="*/ 1921675 h 7294891"/>
              <a:gd name="connsiteX0" fmla="*/ 0 w 9144000"/>
              <a:gd name="connsiteY0" fmla="*/ 473218 h 7331218"/>
              <a:gd name="connsiteX1" fmla="*/ 9144000 w 9144000"/>
              <a:gd name="connsiteY1" fmla="*/ 473218 h 7331218"/>
              <a:gd name="connsiteX2" fmla="*/ 9144000 w 9144000"/>
              <a:gd name="connsiteY2" fmla="*/ 7331218 h 7331218"/>
              <a:gd name="connsiteX3" fmla="*/ 0 w 9144000"/>
              <a:gd name="connsiteY3" fmla="*/ 7331218 h 7331218"/>
              <a:gd name="connsiteX4" fmla="*/ 0 w 9144000"/>
              <a:gd name="connsiteY4" fmla="*/ 473218 h 7331218"/>
              <a:gd name="connsiteX5" fmla="*/ 251520 w 9144000"/>
              <a:gd name="connsiteY5" fmla="*/ 1958002 h 7331218"/>
              <a:gd name="connsiteX6" fmla="*/ 240304 w 9144000"/>
              <a:gd name="connsiteY6" fmla="*/ 7090914 h 7331218"/>
              <a:gd name="connsiteX7" fmla="*/ 8903696 w 9144000"/>
              <a:gd name="connsiteY7" fmla="*/ 7090914 h 7331218"/>
              <a:gd name="connsiteX8" fmla="*/ 8903696 w 9144000"/>
              <a:gd name="connsiteY8" fmla="*/ 713522 h 7331218"/>
              <a:gd name="connsiteX9" fmla="*/ 4572000 w 9144000"/>
              <a:gd name="connsiteY9" fmla="*/ 1021898 h 7331218"/>
              <a:gd name="connsiteX10" fmla="*/ 251520 w 9144000"/>
              <a:gd name="connsiteY10" fmla="*/ 1958002 h 7331218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13986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85994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597889 h 7455889"/>
              <a:gd name="connsiteX1" fmla="*/ 9144000 w 9144000"/>
              <a:gd name="connsiteY1" fmla="*/ 597889 h 7455889"/>
              <a:gd name="connsiteX2" fmla="*/ 9144000 w 9144000"/>
              <a:gd name="connsiteY2" fmla="*/ 7455889 h 7455889"/>
              <a:gd name="connsiteX3" fmla="*/ 0 w 9144000"/>
              <a:gd name="connsiteY3" fmla="*/ 7455889 h 7455889"/>
              <a:gd name="connsiteX4" fmla="*/ 0 w 9144000"/>
              <a:gd name="connsiteY4" fmla="*/ 597889 h 7455889"/>
              <a:gd name="connsiteX5" fmla="*/ 251520 w 9144000"/>
              <a:gd name="connsiteY5" fmla="*/ 2082673 h 7455889"/>
              <a:gd name="connsiteX6" fmla="*/ 240304 w 9144000"/>
              <a:gd name="connsiteY6" fmla="*/ 7215585 h 7455889"/>
              <a:gd name="connsiteX7" fmla="*/ 8903696 w 9144000"/>
              <a:gd name="connsiteY7" fmla="*/ 7215585 h 7455889"/>
              <a:gd name="connsiteX8" fmla="*/ 8892480 w 9144000"/>
              <a:gd name="connsiteY8" fmla="*/ 2082674 h 7455889"/>
              <a:gd name="connsiteX9" fmla="*/ 4499992 w 9144000"/>
              <a:gd name="connsiteY9" fmla="*/ 1218578 h 7455889"/>
              <a:gd name="connsiteX10" fmla="*/ 251520 w 9144000"/>
              <a:gd name="connsiteY10" fmla="*/ 2082673 h 7455889"/>
              <a:gd name="connsiteX0" fmla="*/ 0 w 9144000"/>
              <a:gd name="connsiteY0" fmla="*/ 479183 h 7337183"/>
              <a:gd name="connsiteX1" fmla="*/ 9144000 w 9144000"/>
              <a:gd name="connsiteY1" fmla="*/ 479183 h 7337183"/>
              <a:gd name="connsiteX2" fmla="*/ 9144000 w 9144000"/>
              <a:gd name="connsiteY2" fmla="*/ 7337183 h 7337183"/>
              <a:gd name="connsiteX3" fmla="*/ 0 w 9144000"/>
              <a:gd name="connsiteY3" fmla="*/ 7337183 h 7337183"/>
              <a:gd name="connsiteX4" fmla="*/ 0 w 9144000"/>
              <a:gd name="connsiteY4" fmla="*/ 479183 h 7337183"/>
              <a:gd name="connsiteX5" fmla="*/ 251520 w 9144000"/>
              <a:gd name="connsiteY5" fmla="*/ 1963967 h 7337183"/>
              <a:gd name="connsiteX6" fmla="*/ 240304 w 9144000"/>
              <a:gd name="connsiteY6" fmla="*/ 7096879 h 7337183"/>
              <a:gd name="connsiteX7" fmla="*/ 8903696 w 9144000"/>
              <a:gd name="connsiteY7" fmla="*/ 7096879 h 7337183"/>
              <a:gd name="connsiteX8" fmla="*/ 8892480 w 9144000"/>
              <a:gd name="connsiteY8" fmla="*/ 1963968 h 7337183"/>
              <a:gd name="connsiteX9" fmla="*/ 4499992 w 9144000"/>
              <a:gd name="connsiteY9" fmla="*/ 1099872 h 7337183"/>
              <a:gd name="connsiteX10" fmla="*/ 251520 w 9144000"/>
              <a:gd name="connsiteY10" fmla="*/ 1963967 h 7337183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  <a:gd name="connsiteX0" fmla="*/ 0 w 9144000"/>
              <a:gd name="connsiteY0" fmla="*/ 427376 h 7285376"/>
              <a:gd name="connsiteX1" fmla="*/ 9144000 w 9144000"/>
              <a:gd name="connsiteY1" fmla="*/ 427376 h 7285376"/>
              <a:gd name="connsiteX2" fmla="*/ 9144000 w 9144000"/>
              <a:gd name="connsiteY2" fmla="*/ 7285376 h 7285376"/>
              <a:gd name="connsiteX3" fmla="*/ 0 w 9144000"/>
              <a:gd name="connsiteY3" fmla="*/ 7285376 h 7285376"/>
              <a:gd name="connsiteX4" fmla="*/ 0 w 9144000"/>
              <a:gd name="connsiteY4" fmla="*/ 427376 h 7285376"/>
              <a:gd name="connsiteX5" fmla="*/ 251520 w 9144000"/>
              <a:gd name="connsiteY5" fmla="*/ 1912160 h 7285376"/>
              <a:gd name="connsiteX6" fmla="*/ 240304 w 9144000"/>
              <a:gd name="connsiteY6" fmla="*/ 7045072 h 7285376"/>
              <a:gd name="connsiteX7" fmla="*/ 8903696 w 9144000"/>
              <a:gd name="connsiteY7" fmla="*/ 7045072 h 7285376"/>
              <a:gd name="connsiteX8" fmla="*/ 8892480 w 9144000"/>
              <a:gd name="connsiteY8" fmla="*/ 1912161 h 7285376"/>
              <a:gd name="connsiteX9" fmla="*/ 4499992 w 9144000"/>
              <a:gd name="connsiteY9" fmla="*/ 1048064 h 7285376"/>
              <a:gd name="connsiteX10" fmla="*/ 251520 w 9144000"/>
              <a:gd name="connsiteY10" fmla="*/ 1912160 h 7285376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427984 w 9144000"/>
              <a:gd name="connsiteY9" fmla="*/ 1048064 h 7213368"/>
              <a:gd name="connsiteX10" fmla="*/ 251520 w 9144000"/>
              <a:gd name="connsiteY10" fmla="*/ 1840152 h 7213368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499992 w 9144000"/>
              <a:gd name="connsiteY9" fmla="*/ 1048064 h 7213368"/>
              <a:gd name="connsiteX10" fmla="*/ 251520 w 9144000"/>
              <a:gd name="connsiteY10" fmla="*/ 1840152 h 7213368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572000 w 9144000"/>
              <a:gd name="connsiteY9" fmla="*/ 1048064 h 7213368"/>
              <a:gd name="connsiteX10" fmla="*/ 251520 w 9144000"/>
              <a:gd name="connsiteY10" fmla="*/ 1840152 h 7213368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572000 w 9144000"/>
              <a:gd name="connsiteY9" fmla="*/ 1048064 h 7213368"/>
              <a:gd name="connsiteX10" fmla="*/ 251520 w 9144000"/>
              <a:gd name="connsiteY10" fmla="*/ 1840152 h 7213368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912160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572000 w 9144000"/>
              <a:gd name="connsiteY9" fmla="*/ 1048064 h 7213368"/>
              <a:gd name="connsiteX10" fmla="*/ 251520 w 9144000"/>
              <a:gd name="connsiteY10" fmla="*/ 1912160 h 7213368"/>
              <a:gd name="connsiteX0" fmla="*/ 0 w 9144000"/>
              <a:gd name="connsiteY0" fmla="*/ 393614 h 7251614"/>
              <a:gd name="connsiteX1" fmla="*/ 9144000 w 9144000"/>
              <a:gd name="connsiteY1" fmla="*/ 393614 h 7251614"/>
              <a:gd name="connsiteX2" fmla="*/ 9144000 w 9144000"/>
              <a:gd name="connsiteY2" fmla="*/ 7251614 h 7251614"/>
              <a:gd name="connsiteX3" fmla="*/ 0 w 9144000"/>
              <a:gd name="connsiteY3" fmla="*/ 7251614 h 7251614"/>
              <a:gd name="connsiteX4" fmla="*/ 0 w 9144000"/>
              <a:gd name="connsiteY4" fmla="*/ 393614 h 7251614"/>
              <a:gd name="connsiteX5" fmla="*/ 251520 w 9144000"/>
              <a:gd name="connsiteY5" fmla="*/ 1950406 h 7251614"/>
              <a:gd name="connsiteX6" fmla="*/ 240304 w 9144000"/>
              <a:gd name="connsiteY6" fmla="*/ 7011310 h 7251614"/>
              <a:gd name="connsiteX7" fmla="*/ 8903696 w 9144000"/>
              <a:gd name="connsiteY7" fmla="*/ 7011310 h 7251614"/>
              <a:gd name="connsiteX8" fmla="*/ 8892480 w 9144000"/>
              <a:gd name="connsiteY8" fmla="*/ 1878399 h 7251614"/>
              <a:gd name="connsiteX9" fmla="*/ 4572000 w 9144000"/>
              <a:gd name="connsiteY9" fmla="*/ 1086310 h 7251614"/>
              <a:gd name="connsiteX10" fmla="*/ 251520 w 9144000"/>
              <a:gd name="connsiteY10" fmla="*/ 1950406 h 7251614"/>
              <a:gd name="connsiteX0" fmla="*/ 0 w 9144000"/>
              <a:gd name="connsiteY0" fmla="*/ 484492 h 7342492"/>
              <a:gd name="connsiteX1" fmla="*/ 9144000 w 9144000"/>
              <a:gd name="connsiteY1" fmla="*/ 484492 h 7342492"/>
              <a:gd name="connsiteX2" fmla="*/ 9144000 w 9144000"/>
              <a:gd name="connsiteY2" fmla="*/ 7342492 h 7342492"/>
              <a:gd name="connsiteX3" fmla="*/ 0 w 9144000"/>
              <a:gd name="connsiteY3" fmla="*/ 7342492 h 7342492"/>
              <a:gd name="connsiteX4" fmla="*/ 0 w 9144000"/>
              <a:gd name="connsiteY4" fmla="*/ 484492 h 7342492"/>
              <a:gd name="connsiteX5" fmla="*/ 251520 w 9144000"/>
              <a:gd name="connsiteY5" fmla="*/ 2041284 h 7342492"/>
              <a:gd name="connsiteX6" fmla="*/ 240304 w 9144000"/>
              <a:gd name="connsiteY6" fmla="*/ 7102188 h 7342492"/>
              <a:gd name="connsiteX7" fmla="*/ 8903696 w 9144000"/>
              <a:gd name="connsiteY7" fmla="*/ 7102188 h 7342492"/>
              <a:gd name="connsiteX8" fmla="*/ 8892480 w 9144000"/>
              <a:gd name="connsiteY8" fmla="*/ 1969277 h 7342492"/>
              <a:gd name="connsiteX9" fmla="*/ 4572000 w 9144000"/>
              <a:gd name="connsiteY9" fmla="*/ 1177188 h 7342492"/>
              <a:gd name="connsiteX10" fmla="*/ 251520 w 9144000"/>
              <a:gd name="connsiteY10" fmla="*/ 2041284 h 7342492"/>
              <a:gd name="connsiteX0" fmla="*/ 0 w 9144000"/>
              <a:gd name="connsiteY0" fmla="*/ 503362 h 7361362"/>
              <a:gd name="connsiteX1" fmla="*/ 9144000 w 9144000"/>
              <a:gd name="connsiteY1" fmla="*/ 503362 h 7361362"/>
              <a:gd name="connsiteX2" fmla="*/ 9144000 w 9144000"/>
              <a:gd name="connsiteY2" fmla="*/ 7361362 h 7361362"/>
              <a:gd name="connsiteX3" fmla="*/ 0 w 9144000"/>
              <a:gd name="connsiteY3" fmla="*/ 7361362 h 7361362"/>
              <a:gd name="connsiteX4" fmla="*/ 0 w 9144000"/>
              <a:gd name="connsiteY4" fmla="*/ 503362 h 7361362"/>
              <a:gd name="connsiteX5" fmla="*/ 251520 w 9144000"/>
              <a:gd name="connsiteY5" fmla="*/ 2060154 h 7361362"/>
              <a:gd name="connsiteX6" fmla="*/ 240304 w 9144000"/>
              <a:gd name="connsiteY6" fmla="*/ 7121058 h 7361362"/>
              <a:gd name="connsiteX7" fmla="*/ 8903696 w 9144000"/>
              <a:gd name="connsiteY7" fmla="*/ 7121058 h 7361362"/>
              <a:gd name="connsiteX8" fmla="*/ 8892480 w 9144000"/>
              <a:gd name="connsiteY8" fmla="*/ 1988147 h 7361362"/>
              <a:gd name="connsiteX9" fmla="*/ 4572000 w 9144000"/>
              <a:gd name="connsiteY9" fmla="*/ 1196058 h 7361362"/>
              <a:gd name="connsiteX10" fmla="*/ 251520 w 9144000"/>
              <a:gd name="connsiteY10" fmla="*/ 2060154 h 7361362"/>
              <a:gd name="connsiteX0" fmla="*/ 0 w 9144000"/>
              <a:gd name="connsiteY0" fmla="*/ 503362 h 7361362"/>
              <a:gd name="connsiteX1" fmla="*/ 9144000 w 9144000"/>
              <a:gd name="connsiteY1" fmla="*/ 503362 h 7361362"/>
              <a:gd name="connsiteX2" fmla="*/ 9144000 w 9144000"/>
              <a:gd name="connsiteY2" fmla="*/ 7361362 h 7361362"/>
              <a:gd name="connsiteX3" fmla="*/ 0 w 9144000"/>
              <a:gd name="connsiteY3" fmla="*/ 7361362 h 7361362"/>
              <a:gd name="connsiteX4" fmla="*/ 0 w 9144000"/>
              <a:gd name="connsiteY4" fmla="*/ 503362 h 7361362"/>
              <a:gd name="connsiteX5" fmla="*/ 251520 w 9144000"/>
              <a:gd name="connsiteY5" fmla="*/ 2060154 h 7361362"/>
              <a:gd name="connsiteX6" fmla="*/ 240304 w 9144000"/>
              <a:gd name="connsiteY6" fmla="*/ 7121058 h 7361362"/>
              <a:gd name="connsiteX7" fmla="*/ 8903696 w 9144000"/>
              <a:gd name="connsiteY7" fmla="*/ 7121058 h 7361362"/>
              <a:gd name="connsiteX8" fmla="*/ 8892480 w 9144000"/>
              <a:gd name="connsiteY8" fmla="*/ 1988147 h 7361362"/>
              <a:gd name="connsiteX9" fmla="*/ 4572000 w 9144000"/>
              <a:gd name="connsiteY9" fmla="*/ 1196058 h 7361362"/>
              <a:gd name="connsiteX10" fmla="*/ 251520 w 9144000"/>
              <a:gd name="connsiteY10" fmla="*/ 2060154 h 7361362"/>
              <a:gd name="connsiteX0" fmla="*/ 0 w 9144000"/>
              <a:gd name="connsiteY0" fmla="*/ 535454 h 7393454"/>
              <a:gd name="connsiteX1" fmla="*/ 9144000 w 9144000"/>
              <a:gd name="connsiteY1" fmla="*/ 535454 h 7393454"/>
              <a:gd name="connsiteX2" fmla="*/ 9144000 w 9144000"/>
              <a:gd name="connsiteY2" fmla="*/ 7393454 h 7393454"/>
              <a:gd name="connsiteX3" fmla="*/ 0 w 9144000"/>
              <a:gd name="connsiteY3" fmla="*/ 7393454 h 7393454"/>
              <a:gd name="connsiteX4" fmla="*/ 0 w 9144000"/>
              <a:gd name="connsiteY4" fmla="*/ 535454 h 7393454"/>
              <a:gd name="connsiteX5" fmla="*/ 251520 w 9144000"/>
              <a:gd name="connsiteY5" fmla="*/ 2092246 h 7393454"/>
              <a:gd name="connsiteX6" fmla="*/ 240304 w 9144000"/>
              <a:gd name="connsiteY6" fmla="*/ 7153150 h 7393454"/>
              <a:gd name="connsiteX7" fmla="*/ 8903696 w 9144000"/>
              <a:gd name="connsiteY7" fmla="*/ 7153150 h 7393454"/>
              <a:gd name="connsiteX8" fmla="*/ 8892480 w 9144000"/>
              <a:gd name="connsiteY8" fmla="*/ 2020239 h 7393454"/>
              <a:gd name="connsiteX9" fmla="*/ 4572000 w 9144000"/>
              <a:gd name="connsiteY9" fmla="*/ 1228150 h 7393454"/>
              <a:gd name="connsiteX10" fmla="*/ 251520 w 9144000"/>
              <a:gd name="connsiteY10" fmla="*/ 2092246 h 7393454"/>
              <a:gd name="connsiteX0" fmla="*/ 0 w 9144000"/>
              <a:gd name="connsiteY0" fmla="*/ 535454 h 7393454"/>
              <a:gd name="connsiteX1" fmla="*/ 9144000 w 9144000"/>
              <a:gd name="connsiteY1" fmla="*/ 535454 h 7393454"/>
              <a:gd name="connsiteX2" fmla="*/ 9144000 w 9144000"/>
              <a:gd name="connsiteY2" fmla="*/ 7393454 h 7393454"/>
              <a:gd name="connsiteX3" fmla="*/ 0 w 9144000"/>
              <a:gd name="connsiteY3" fmla="*/ 7393454 h 7393454"/>
              <a:gd name="connsiteX4" fmla="*/ 0 w 9144000"/>
              <a:gd name="connsiteY4" fmla="*/ 535454 h 7393454"/>
              <a:gd name="connsiteX5" fmla="*/ 251520 w 9144000"/>
              <a:gd name="connsiteY5" fmla="*/ 2092246 h 7393454"/>
              <a:gd name="connsiteX6" fmla="*/ 240304 w 9144000"/>
              <a:gd name="connsiteY6" fmla="*/ 7153150 h 7393454"/>
              <a:gd name="connsiteX7" fmla="*/ 8903696 w 9144000"/>
              <a:gd name="connsiteY7" fmla="*/ 7153150 h 7393454"/>
              <a:gd name="connsiteX8" fmla="*/ 8892480 w 9144000"/>
              <a:gd name="connsiteY8" fmla="*/ 2020239 h 7393454"/>
              <a:gd name="connsiteX9" fmla="*/ 4572000 w 9144000"/>
              <a:gd name="connsiteY9" fmla="*/ 1228150 h 7393454"/>
              <a:gd name="connsiteX10" fmla="*/ 251520 w 9144000"/>
              <a:gd name="connsiteY10" fmla="*/ 2092246 h 7393454"/>
              <a:gd name="connsiteX0" fmla="*/ 0 w 9144000"/>
              <a:gd name="connsiteY0" fmla="*/ 535454 h 7393454"/>
              <a:gd name="connsiteX1" fmla="*/ 9144000 w 9144000"/>
              <a:gd name="connsiteY1" fmla="*/ 535454 h 7393454"/>
              <a:gd name="connsiteX2" fmla="*/ 9144000 w 9144000"/>
              <a:gd name="connsiteY2" fmla="*/ 7393454 h 7393454"/>
              <a:gd name="connsiteX3" fmla="*/ 0 w 9144000"/>
              <a:gd name="connsiteY3" fmla="*/ 7393454 h 7393454"/>
              <a:gd name="connsiteX4" fmla="*/ 0 w 9144000"/>
              <a:gd name="connsiteY4" fmla="*/ 535454 h 7393454"/>
              <a:gd name="connsiteX5" fmla="*/ 251520 w 9144000"/>
              <a:gd name="connsiteY5" fmla="*/ 2092246 h 7393454"/>
              <a:gd name="connsiteX6" fmla="*/ 240304 w 9144000"/>
              <a:gd name="connsiteY6" fmla="*/ 7153150 h 7393454"/>
              <a:gd name="connsiteX7" fmla="*/ 8903696 w 9144000"/>
              <a:gd name="connsiteY7" fmla="*/ 7153150 h 7393454"/>
              <a:gd name="connsiteX8" fmla="*/ 8892480 w 9144000"/>
              <a:gd name="connsiteY8" fmla="*/ 2020239 h 7393454"/>
              <a:gd name="connsiteX9" fmla="*/ 4572000 w 9144000"/>
              <a:gd name="connsiteY9" fmla="*/ 1228150 h 7393454"/>
              <a:gd name="connsiteX10" fmla="*/ 251520 w 9144000"/>
              <a:gd name="connsiteY10" fmla="*/ 2092246 h 7393454"/>
              <a:gd name="connsiteX0" fmla="*/ 0 w 9144000"/>
              <a:gd name="connsiteY0" fmla="*/ 607462 h 7465462"/>
              <a:gd name="connsiteX1" fmla="*/ 9144000 w 9144000"/>
              <a:gd name="connsiteY1" fmla="*/ 607462 h 7465462"/>
              <a:gd name="connsiteX2" fmla="*/ 9144000 w 9144000"/>
              <a:gd name="connsiteY2" fmla="*/ 7465462 h 7465462"/>
              <a:gd name="connsiteX3" fmla="*/ 0 w 9144000"/>
              <a:gd name="connsiteY3" fmla="*/ 7465462 h 7465462"/>
              <a:gd name="connsiteX4" fmla="*/ 0 w 9144000"/>
              <a:gd name="connsiteY4" fmla="*/ 607462 h 7465462"/>
              <a:gd name="connsiteX5" fmla="*/ 251520 w 9144000"/>
              <a:gd name="connsiteY5" fmla="*/ 2164254 h 7465462"/>
              <a:gd name="connsiteX6" fmla="*/ 240304 w 9144000"/>
              <a:gd name="connsiteY6" fmla="*/ 7225158 h 7465462"/>
              <a:gd name="connsiteX7" fmla="*/ 8903696 w 9144000"/>
              <a:gd name="connsiteY7" fmla="*/ 7225158 h 7465462"/>
              <a:gd name="connsiteX8" fmla="*/ 8892480 w 9144000"/>
              <a:gd name="connsiteY8" fmla="*/ 2092247 h 7465462"/>
              <a:gd name="connsiteX9" fmla="*/ 4499992 w 9144000"/>
              <a:gd name="connsiteY9" fmla="*/ 1228150 h 7465462"/>
              <a:gd name="connsiteX10" fmla="*/ 251520 w 9144000"/>
              <a:gd name="connsiteY10" fmla="*/ 2164254 h 7465462"/>
              <a:gd name="connsiteX0" fmla="*/ 0 w 9144000"/>
              <a:gd name="connsiteY0" fmla="*/ 607462 h 7465462"/>
              <a:gd name="connsiteX1" fmla="*/ 9144000 w 9144000"/>
              <a:gd name="connsiteY1" fmla="*/ 607462 h 7465462"/>
              <a:gd name="connsiteX2" fmla="*/ 9144000 w 9144000"/>
              <a:gd name="connsiteY2" fmla="*/ 7465462 h 7465462"/>
              <a:gd name="connsiteX3" fmla="*/ 0 w 9144000"/>
              <a:gd name="connsiteY3" fmla="*/ 7465462 h 7465462"/>
              <a:gd name="connsiteX4" fmla="*/ 0 w 9144000"/>
              <a:gd name="connsiteY4" fmla="*/ 607462 h 7465462"/>
              <a:gd name="connsiteX5" fmla="*/ 251520 w 9144000"/>
              <a:gd name="connsiteY5" fmla="*/ 2164254 h 7465462"/>
              <a:gd name="connsiteX6" fmla="*/ 240304 w 9144000"/>
              <a:gd name="connsiteY6" fmla="*/ 7225158 h 7465462"/>
              <a:gd name="connsiteX7" fmla="*/ 8903696 w 9144000"/>
              <a:gd name="connsiteY7" fmla="*/ 7225158 h 7465462"/>
              <a:gd name="connsiteX8" fmla="*/ 8892480 w 9144000"/>
              <a:gd name="connsiteY8" fmla="*/ 2092247 h 7465462"/>
              <a:gd name="connsiteX9" fmla="*/ 4499992 w 9144000"/>
              <a:gd name="connsiteY9" fmla="*/ 1228150 h 7465462"/>
              <a:gd name="connsiteX10" fmla="*/ 251520 w 9144000"/>
              <a:gd name="connsiteY10" fmla="*/ 2164254 h 7465462"/>
              <a:gd name="connsiteX0" fmla="*/ 0 w 9144000"/>
              <a:gd name="connsiteY0" fmla="*/ 607462 h 7465462"/>
              <a:gd name="connsiteX1" fmla="*/ 9144000 w 9144000"/>
              <a:gd name="connsiteY1" fmla="*/ 607462 h 7465462"/>
              <a:gd name="connsiteX2" fmla="*/ 9144000 w 9144000"/>
              <a:gd name="connsiteY2" fmla="*/ 7465462 h 7465462"/>
              <a:gd name="connsiteX3" fmla="*/ 0 w 9144000"/>
              <a:gd name="connsiteY3" fmla="*/ 7465462 h 7465462"/>
              <a:gd name="connsiteX4" fmla="*/ 0 w 9144000"/>
              <a:gd name="connsiteY4" fmla="*/ 607462 h 7465462"/>
              <a:gd name="connsiteX5" fmla="*/ 251520 w 9144000"/>
              <a:gd name="connsiteY5" fmla="*/ 2164254 h 7465462"/>
              <a:gd name="connsiteX6" fmla="*/ 240304 w 9144000"/>
              <a:gd name="connsiteY6" fmla="*/ 7225158 h 7465462"/>
              <a:gd name="connsiteX7" fmla="*/ 8903696 w 9144000"/>
              <a:gd name="connsiteY7" fmla="*/ 7225158 h 7465462"/>
              <a:gd name="connsiteX8" fmla="*/ 8892480 w 9144000"/>
              <a:gd name="connsiteY8" fmla="*/ 2092247 h 7465462"/>
              <a:gd name="connsiteX9" fmla="*/ 4572000 w 9144000"/>
              <a:gd name="connsiteY9" fmla="*/ 1228150 h 7465462"/>
              <a:gd name="connsiteX10" fmla="*/ 251520 w 9144000"/>
              <a:gd name="connsiteY10" fmla="*/ 2164254 h 7465462"/>
              <a:gd name="connsiteX0" fmla="*/ 0 w 9144000"/>
              <a:gd name="connsiteY0" fmla="*/ 607462 h 7465462"/>
              <a:gd name="connsiteX1" fmla="*/ 9144000 w 9144000"/>
              <a:gd name="connsiteY1" fmla="*/ 607462 h 7465462"/>
              <a:gd name="connsiteX2" fmla="*/ 9144000 w 9144000"/>
              <a:gd name="connsiteY2" fmla="*/ 7465462 h 7465462"/>
              <a:gd name="connsiteX3" fmla="*/ 0 w 9144000"/>
              <a:gd name="connsiteY3" fmla="*/ 7465462 h 7465462"/>
              <a:gd name="connsiteX4" fmla="*/ 0 w 9144000"/>
              <a:gd name="connsiteY4" fmla="*/ 607462 h 7465462"/>
              <a:gd name="connsiteX5" fmla="*/ 251520 w 9144000"/>
              <a:gd name="connsiteY5" fmla="*/ 2164254 h 7465462"/>
              <a:gd name="connsiteX6" fmla="*/ 240304 w 9144000"/>
              <a:gd name="connsiteY6" fmla="*/ 7225158 h 7465462"/>
              <a:gd name="connsiteX7" fmla="*/ 8903696 w 9144000"/>
              <a:gd name="connsiteY7" fmla="*/ 7225158 h 7465462"/>
              <a:gd name="connsiteX8" fmla="*/ 8892480 w 9144000"/>
              <a:gd name="connsiteY8" fmla="*/ 2092247 h 7465462"/>
              <a:gd name="connsiteX9" fmla="*/ 4572000 w 9144000"/>
              <a:gd name="connsiteY9" fmla="*/ 1228150 h 7465462"/>
              <a:gd name="connsiteX10" fmla="*/ 251520 w 9144000"/>
              <a:gd name="connsiteY10" fmla="*/ 2164254 h 7465462"/>
              <a:gd name="connsiteX0" fmla="*/ 0 w 9144000"/>
              <a:gd name="connsiteY0" fmla="*/ 607462 h 7465462"/>
              <a:gd name="connsiteX1" fmla="*/ 9144000 w 9144000"/>
              <a:gd name="connsiteY1" fmla="*/ 607462 h 7465462"/>
              <a:gd name="connsiteX2" fmla="*/ 9144000 w 9144000"/>
              <a:gd name="connsiteY2" fmla="*/ 7465462 h 7465462"/>
              <a:gd name="connsiteX3" fmla="*/ 0 w 9144000"/>
              <a:gd name="connsiteY3" fmla="*/ 7465462 h 7465462"/>
              <a:gd name="connsiteX4" fmla="*/ 0 w 9144000"/>
              <a:gd name="connsiteY4" fmla="*/ 607462 h 7465462"/>
              <a:gd name="connsiteX5" fmla="*/ 251520 w 9144000"/>
              <a:gd name="connsiteY5" fmla="*/ 2092246 h 7465462"/>
              <a:gd name="connsiteX6" fmla="*/ 240304 w 9144000"/>
              <a:gd name="connsiteY6" fmla="*/ 7225158 h 7465462"/>
              <a:gd name="connsiteX7" fmla="*/ 8903696 w 9144000"/>
              <a:gd name="connsiteY7" fmla="*/ 7225158 h 7465462"/>
              <a:gd name="connsiteX8" fmla="*/ 8892480 w 9144000"/>
              <a:gd name="connsiteY8" fmla="*/ 2092247 h 7465462"/>
              <a:gd name="connsiteX9" fmla="*/ 4572000 w 9144000"/>
              <a:gd name="connsiteY9" fmla="*/ 1228150 h 7465462"/>
              <a:gd name="connsiteX10" fmla="*/ 251520 w 9144000"/>
              <a:gd name="connsiteY10" fmla="*/ 2092246 h 7465462"/>
              <a:gd name="connsiteX0" fmla="*/ 0 w 9144000"/>
              <a:gd name="connsiteY0" fmla="*/ 575370 h 7433370"/>
              <a:gd name="connsiteX1" fmla="*/ 9144000 w 9144000"/>
              <a:gd name="connsiteY1" fmla="*/ 575370 h 7433370"/>
              <a:gd name="connsiteX2" fmla="*/ 9144000 w 9144000"/>
              <a:gd name="connsiteY2" fmla="*/ 7433370 h 7433370"/>
              <a:gd name="connsiteX3" fmla="*/ 0 w 9144000"/>
              <a:gd name="connsiteY3" fmla="*/ 7433370 h 7433370"/>
              <a:gd name="connsiteX4" fmla="*/ 0 w 9144000"/>
              <a:gd name="connsiteY4" fmla="*/ 575370 h 7433370"/>
              <a:gd name="connsiteX5" fmla="*/ 251520 w 9144000"/>
              <a:gd name="connsiteY5" fmla="*/ 2060154 h 7433370"/>
              <a:gd name="connsiteX6" fmla="*/ 240304 w 9144000"/>
              <a:gd name="connsiteY6" fmla="*/ 7193066 h 7433370"/>
              <a:gd name="connsiteX7" fmla="*/ 8903696 w 9144000"/>
              <a:gd name="connsiteY7" fmla="*/ 7193066 h 7433370"/>
              <a:gd name="connsiteX8" fmla="*/ 8892480 w 9144000"/>
              <a:gd name="connsiteY8" fmla="*/ 2060155 h 7433370"/>
              <a:gd name="connsiteX9" fmla="*/ 4572000 w 9144000"/>
              <a:gd name="connsiteY9" fmla="*/ 1196058 h 7433370"/>
              <a:gd name="connsiteX10" fmla="*/ 251520 w 9144000"/>
              <a:gd name="connsiteY10" fmla="*/ 2060154 h 7433370"/>
              <a:gd name="connsiteX0" fmla="*/ 0 w 9144000"/>
              <a:gd name="connsiteY0" fmla="*/ 575370 h 7433370"/>
              <a:gd name="connsiteX1" fmla="*/ 9144000 w 9144000"/>
              <a:gd name="connsiteY1" fmla="*/ 575370 h 7433370"/>
              <a:gd name="connsiteX2" fmla="*/ 9144000 w 9144000"/>
              <a:gd name="connsiteY2" fmla="*/ 7433370 h 7433370"/>
              <a:gd name="connsiteX3" fmla="*/ 0 w 9144000"/>
              <a:gd name="connsiteY3" fmla="*/ 7433370 h 7433370"/>
              <a:gd name="connsiteX4" fmla="*/ 0 w 9144000"/>
              <a:gd name="connsiteY4" fmla="*/ 575370 h 7433370"/>
              <a:gd name="connsiteX5" fmla="*/ 251520 w 9144000"/>
              <a:gd name="connsiteY5" fmla="*/ 2060154 h 7433370"/>
              <a:gd name="connsiteX6" fmla="*/ 240304 w 9144000"/>
              <a:gd name="connsiteY6" fmla="*/ 7193066 h 7433370"/>
              <a:gd name="connsiteX7" fmla="*/ 8903696 w 9144000"/>
              <a:gd name="connsiteY7" fmla="*/ 7193066 h 7433370"/>
              <a:gd name="connsiteX8" fmla="*/ 8892480 w 9144000"/>
              <a:gd name="connsiteY8" fmla="*/ 2060155 h 7433370"/>
              <a:gd name="connsiteX9" fmla="*/ 4572000 w 9144000"/>
              <a:gd name="connsiteY9" fmla="*/ 1196058 h 7433370"/>
              <a:gd name="connsiteX10" fmla="*/ 251520 w 9144000"/>
              <a:gd name="connsiteY10" fmla="*/ 2060154 h 7433370"/>
              <a:gd name="connsiteX0" fmla="*/ 0 w 9144000"/>
              <a:gd name="connsiteY0" fmla="*/ 585036 h 7443036"/>
              <a:gd name="connsiteX1" fmla="*/ 9144000 w 9144000"/>
              <a:gd name="connsiteY1" fmla="*/ 585036 h 7443036"/>
              <a:gd name="connsiteX2" fmla="*/ 9144000 w 9144000"/>
              <a:gd name="connsiteY2" fmla="*/ 7443036 h 7443036"/>
              <a:gd name="connsiteX3" fmla="*/ 0 w 9144000"/>
              <a:gd name="connsiteY3" fmla="*/ 7443036 h 7443036"/>
              <a:gd name="connsiteX4" fmla="*/ 0 w 9144000"/>
              <a:gd name="connsiteY4" fmla="*/ 585036 h 7443036"/>
              <a:gd name="connsiteX5" fmla="*/ 251520 w 9144000"/>
              <a:gd name="connsiteY5" fmla="*/ 2069820 h 7443036"/>
              <a:gd name="connsiteX6" fmla="*/ 240304 w 9144000"/>
              <a:gd name="connsiteY6" fmla="*/ 7202732 h 7443036"/>
              <a:gd name="connsiteX7" fmla="*/ 8903696 w 9144000"/>
              <a:gd name="connsiteY7" fmla="*/ 7202732 h 7443036"/>
              <a:gd name="connsiteX8" fmla="*/ 8892480 w 9144000"/>
              <a:gd name="connsiteY8" fmla="*/ 2069821 h 7443036"/>
              <a:gd name="connsiteX9" fmla="*/ 4572000 w 9144000"/>
              <a:gd name="connsiteY9" fmla="*/ 1205724 h 7443036"/>
              <a:gd name="connsiteX10" fmla="*/ 251520 w 9144000"/>
              <a:gd name="connsiteY10" fmla="*/ 2069820 h 7443036"/>
              <a:gd name="connsiteX0" fmla="*/ 0 w 9144000"/>
              <a:gd name="connsiteY0" fmla="*/ 575370 h 7433370"/>
              <a:gd name="connsiteX1" fmla="*/ 9144000 w 9144000"/>
              <a:gd name="connsiteY1" fmla="*/ 575370 h 7433370"/>
              <a:gd name="connsiteX2" fmla="*/ 9144000 w 9144000"/>
              <a:gd name="connsiteY2" fmla="*/ 7433370 h 7433370"/>
              <a:gd name="connsiteX3" fmla="*/ 0 w 9144000"/>
              <a:gd name="connsiteY3" fmla="*/ 7433370 h 7433370"/>
              <a:gd name="connsiteX4" fmla="*/ 0 w 9144000"/>
              <a:gd name="connsiteY4" fmla="*/ 575370 h 7433370"/>
              <a:gd name="connsiteX5" fmla="*/ 251520 w 9144000"/>
              <a:gd name="connsiteY5" fmla="*/ 2060154 h 7433370"/>
              <a:gd name="connsiteX6" fmla="*/ 240304 w 9144000"/>
              <a:gd name="connsiteY6" fmla="*/ 7193066 h 7433370"/>
              <a:gd name="connsiteX7" fmla="*/ 8903696 w 9144000"/>
              <a:gd name="connsiteY7" fmla="*/ 7193066 h 7433370"/>
              <a:gd name="connsiteX8" fmla="*/ 8892480 w 9144000"/>
              <a:gd name="connsiteY8" fmla="*/ 2060155 h 7433370"/>
              <a:gd name="connsiteX9" fmla="*/ 4572000 w 9144000"/>
              <a:gd name="connsiteY9" fmla="*/ 1196058 h 7433370"/>
              <a:gd name="connsiteX10" fmla="*/ 251520 w 9144000"/>
              <a:gd name="connsiteY10" fmla="*/ 2060154 h 7433370"/>
              <a:gd name="connsiteX0" fmla="*/ 0 w 9144000"/>
              <a:gd name="connsiteY0" fmla="*/ 513789 h 7371789"/>
              <a:gd name="connsiteX1" fmla="*/ 9144000 w 9144000"/>
              <a:gd name="connsiteY1" fmla="*/ 513789 h 7371789"/>
              <a:gd name="connsiteX2" fmla="*/ 9144000 w 9144000"/>
              <a:gd name="connsiteY2" fmla="*/ 7371789 h 7371789"/>
              <a:gd name="connsiteX3" fmla="*/ 0 w 9144000"/>
              <a:gd name="connsiteY3" fmla="*/ 7371789 h 7371789"/>
              <a:gd name="connsiteX4" fmla="*/ 0 w 9144000"/>
              <a:gd name="connsiteY4" fmla="*/ 513789 h 7371789"/>
              <a:gd name="connsiteX5" fmla="*/ 251520 w 9144000"/>
              <a:gd name="connsiteY5" fmla="*/ 1998573 h 7371789"/>
              <a:gd name="connsiteX6" fmla="*/ 240304 w 9144000"/>
              <a:gd name="connsiteY6" fmla="*/ 7131485 h 7371789"/>
              <a:gd name="connsiteX7" fmla="*/ 8903696 w 9144000"/>
              <a:gd name="connsiteY7" fmla="*/ 7131485 h 7371789"/>
              <a:gd name="connsiteX8" fmla="*/ 8892480 w 9144000"/>
              <a:gd name="connsiteY8" fmla="*/ 1998574 h 7371789"/>
              <a:gd name="connsiteX9" fmla="*/ 4572000 w 9144000"/>
              <a:gd name="connsiteY9" fmla="*/ 1134477 h 7371789"/>
              <a:gd name="connsiteX10" fmla="*/ 251520 w 9144000"/>
              <a:gd name="connsiteY10" fmla="*/ 1998573 h 7371789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892480 w 9144000"/>
              <a:gd name="connsiteY8" fmla="*/ 1484785 h 6858000"/>
              <a:gd name="connsiteX9" fmla="*/ 4572000 w 9144000"/>
              <a:gd name="connsiteY9" fmla="*/ 620688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892480 w 9144000"/>
              <a:gd name="connsiteY8" fmla="*/ 1484785 h 6858000"/>
              <a:gd name="connsiteX9" fmla="*/ 4572000 w 9144000"/>
              <a:gd name="connsiteY9" fmla="*/ 620688 h 6858000"/>
              <a:gd name="connsiteX10" fmla="*/ 251520 w 9144000"/>
              <a:gd name="connsiteY10" fmla="*/ 14847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251520" y="1484784"/>
                </a:moveTo>
                <a:cubicBezTo>
                  <a:pt x="247781" y="3195755"/>
                  <a:pt x="244043" y="4906725"/>
                  <a:pt x="240304" y="6617696"/>
                </a:cubicBezTo>
                <a:lnTo>
                  <a:pt x="8903696" y="6617696"/>
                </a:lnTo>
                <a:cubicBezTo>
                  <a:pt x="8899957" y="4882723"/>
                  <a:pt x="8896219" y="3219758"/>
                  <a:pt x="8892480" y="1484785"/>
                </a:cubicBezTo>
                <a:cubicBezTo>
                  <a:pt x="7242804" y="1710821"/>
                  <a:pt x="6440071" y="-500877"/>
                  <a:pt x="4572000" y="620688"/>
                </a:cubicBezTo>
                <a:cubicBezTo>
                  <a:pt x="2706154" y="-513789"/>
                  <a:pt x="2095867" y="1634659"/>
                  <a:pt x="251520" y="1484784"/>
                </a:cubicBezTo>
                <a:close/>
              </a:path>
            </a:pathLst>
          </a:custGeom>
          <a:gradFill flip="none" rotWithShape="1">
            <a:gsLst>
              <a:gs pos="84000">
                <a:schemeClr val="accent6">
                  <a:lumMod val="60000"/>
                  <a:lumOff val="40000"/>
                </a:schemeClr>
              </a:gs>
              <a:gs pos="74000">
                <a:schemeClr val="accent6">
                  <a:lumMod val="40000"/>
                  <a:lumOff val="60000"/>
                </a:schemeClr>
              </a:gs>
              <a:gs pos="100000">
                <a:srgbClr val="713605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788024" y="2420888"/>
            <a:ext cx="3995936" cy="2031325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morning" dir="t"/>
            </a:scene3d>
            <a:sp3d extrusionH="50800">
              <a:bevelT h="25400" prst="softRound"/>
              <a:extrusionClr>
                <a:schemeClr val="bg1"/>
              </a:extrusionClr>
            </a:sp3d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PE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ea typeface="Calibri" pitchFamily="34" charset="0"/>
                <a:cs typeface="Arial" pitchFamily="34" charset="0"/>
              </a:rPr>
              <a:t>Porque a partir de ese momento Dios espera de ti que le consultes todas las cosas, porque El es un padre amoroso y no desea que tropieces en decisiones equivocadas.</a:t>
            </a:r>
            <a:endParaRPr lang="es-ES" b="1" dirty="0" smtClean="0">
              <a:solidFill>
                <a:schemeClr val="accent6">
                  <a:lumMod val="50000"/>
                </a:schemeClr>
              </a:solidFill>
              <a:latin typeface="Arial Black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5" name="4 Imagen" descr="Diapositiva53.JPG"/>
          <p:cNvPicPr>
            <a:picLocks noGrp="1" noChangeAspect="1"/>
          </p:cNvPicPr>
          <p:nvPr isPhoto="1"/>
        </p:nvPicPr>
        <p:blipFill rotWithShape="1"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40000"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10000" b="90000" l="10000" r="77292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0865" t="-14307" r="-6034" b="-29272"/>
          <a:stretch/>
        </p:blipFill>
        <p:spPr>
          <a:xfrm rot="10800000">
            <a:off x="251520" y="188640"/>
            <a:ext cx="4320480" cy="6408712"/>
          </a:xfrm>
          <a:prstGeom prst="flowChartDocumen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75000">
                <a:schemeClr val="accent6">
                  <a:lumMod val="60000"/>
                  <a:lumOff val="40000"/>
                  <a:alpha val="44000"/>
                </a:schemeClr>
              </a:gs>
              <a:gs pos="100000">
                <a:schemeClr val="accent6">
                  <a:lumMod val="75000"/>
                  <a:alpha val="4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Diapositiva53.JPG"/>
          <p:cNvPicPr>
            <a:picLocks noGrp="1" noChangeAspect="1"/>
          </p:cNvPicPr>
          <p:nvPr isPhoto="1"/>
        </p:nvPicPr>
        <p:blipFill rotWithShape="1"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40000"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10000" b="90000" l="10000" r="77292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0865" t="-14307" r="-6034" b="-29272"/>
          <a:stretch/>
        </p:blipFill>
        <p:spPr>
          <a:xfrm rot="10800000" flipH="1">
            <a:off x="4572000" y="188640"/>
            <a:ext cx="4392488" cy="6408712"/>
          </a:xfrm>
          <a:prstGeom prst="flowChartDocumen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75000">
                <a:schemeClr val="accent6">
                  <a:lumMod val="60000"/>
                  <a:lumOff val="40000"/>
                  <a:alpha val="44000"/>
                </a:schemeClr>
              </a:gs>
              <a:gs pos="100000">
                <a:schemeClr val="accent6">
                  <a:lumMod val="75000"/>
                  <a:alpha val="42000"/>
                </a:schemeClr>
              </a:gs>
            </a:gsLst>
            <a:path path="circle">
              <a:fillToRect l="100000" t="10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0.JPG"/>
          <p:cNvPicPr>
            <a:picLocks noGrp="1" noChangeAspect="1"/>
          </p:cNvPicPr>
          <p:nvPr isPhoto="1"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-526785"/>
            <a:ext cx="9144000" cy="7384785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240304 w 9144000"/>
              <a:gd name="connsiteY9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60983 w 9144000"/>
              <a:gd name="connsiteY9" fmla="*/ 242371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65188 h 6923188"/>
              <a:gd name="connsiteX1" fmla="*/ 9144000 w 9144000"/>
              <a:gd name="connsiteY1" fmla="*/ 65188 h 6923188"/>
              <a:gd name="connsiteX2" fmla="*/ 9144000 w 9144000"/>
              <a:gd name="connsiteY2" fmla="*/ 6923188 h 6923188"/>
              <a:gd name="connsiteX3" fmla="*/ 0 w 9144000"/>
              <a:gd name="connsiteY3" fmla="*/ 6923188 h 6923188"/>
              <a:gd name="connsiteX4" fmla="*/ 0 w 9144000"/>
              <a:gd name="connsiteY4" fmla="*/ 65188 h 6923188"/>
              <a:gd name="connsiteX5" fmla="*/ 251520 w 9144000"/>
              <a:gd name="connsiteY5" fmla="*/ 1549972 h 6923188"/>
              <a:gd name="connsiteX6" fmla="*/ 240304 w 9144000"/>
              <a:gd name="connsiteY6" fmla="*/ 6682884 h 6923188"/>
              <a:gd name="connsiteX7" fmla="*/ 8903696 w 9144000"/>
              <a:gd name="connsiteY7" fmla="*/ 6682884 h 6923188"/>
              <a:gd name="connsiteX8" fmla="*/ 8903696 w 9144000"/>
              <a:gd name="connsiteY8" fmla="*/ 305492 h 6923188"/>
              <a:gd name="connsiteX9" fmla="*/ 4572000 w 9144000"/>
              <a:gd name="connsiteY9" fmla="*/ 613868 h 6923188"/>
              <a:gd name="connsiteX10" fmla="*/ 251520 w 9144000"/>
              <a:gd name="connsiteY10" fmla="*/ 1549972 h 6923188"/>
              <a:gd name="connsiteX0" fmla="*/ 0 w 9144000"/>
              <a:gd name="connsiteY0" fmla="*/ 274508 h 7132508"/>
              <a:gd name="connsiteX1" fmla="*/ 9144000 w 9144000"/>
              <a:gd name="connsiteY1" fmla="*/ 274508 h 7132508"/>
              <a:gd name="connsiteX2" fmla="*/ 9144000 w 9144000"/>
              <a:gd name="connsiteY2" fmla="*/ 7132508 h 7132508"/>
              <a:gd name="connsiteX3" fmla="*/ 0 w 9144000"/>
              <a:gd name="connsiteY3" fmla="*/ 7132508 h 7132508"/>
              <a:gd name="connsiteX4" fmla="*/ 0 w 9144000"/>
              <a:gd name="connsiteY4" fmla="*/ 274508 h 7132508"/>
              <a:gd name="connsiteX5" fmla="*/ 251520 w 9144000"/>
              <a:gd name="connsiteY5" fmla="*/ 1759292 h 7132508"/>
              <a:gd name="connsiteX6" fmla="*/ 240304 w 9144000"/>
              <a:gd name="connsiteY6" fmla="*/ 6892204 h 7132508"/>
              <a:gd name="connsiteX7" fmla="*/ 8903696 w 9144000"/>
              <a:gd name="connsiteY7" fmla="*/ 6892204 h 7132508"/>
              <a:gd name="connsiteX8" fmla="*/ 8903696 w 9144000"/>
              <a:gd name="connsiteY8" fmla="*/ 514812 h 7132508"/>
              <a:gd name="connsiteX9" fmla="*/ 4572000 w 9144000"/>
              <a:gd name="connsiteY9" fmla="*/ 823188 h 7132508"/>
              <a:gd name="connsiteX10" fmla="*/ 251520 w 9144000"/>
              <a:gd name="connsiteY10" fmla="*/ 1759292 h 7132508"/>
              <a:gd name="connsiteX0" fmla="*/ 0 w 9144000"/>
              <a:gd name="connsiteY0" fmla="*/ 372623 h 7230623"/>
              <a:gd name="connsiteX1" fmla="*/ 9144000 w 9144000"/>
              <a:gd name="connsiteY1" fmla="*/ 372623 h 7230623"/>
              <a:gd name="connsiteX2" fmla="*/ 9144000 w 9144000"/>
              <a:gd name="connsiteY2" fmla="*/ 7230623 h 7230623"/>
              <a:gd name="connsiteX3" fmla="*/ 0 w 9144000"/>
              <a:gd name="connsiteY3" fmla="*/ 7230623 h 7230623"/>
              <a:gd name="connsiteX4" fmla="*/ 0 w 9144000"/>
              <a:gd name="connsiteY4" fmla="*/ 372623 h 7230623"/>
              <a:gd name="connsiteX5" fmla="*/ 251520 w 9144000"/>
              <a:gd name="connsiteY5" fmla="*/ 1857407 h 7230623"/>
              <a:gd name="connsiteX6" fmla="*/ 240304 w 9144000"/>
              <a:gd name="connsiteY6" fmla="*/ 6990319 h 7230623"/>
              <a:gd name="connsiteX7" fmla="*/ 8903696 w 9144000"/>
              <a:gd name="connsiteY7" fmla="*/ 6990319 h 7230623"/>
              <a:gd name="connsiteX8" fmla="*/ 8903696 w 9144000"/>
              <a:gd name="connsiteY8" fmla="*/ 612927 h 7230623"/>
              <a:gd name="connsiteX9" fmla="*/ 4572000 w 9144000"/>
              <a:gd name="connsiteY9" fmla="*/ 921303 h 7230623"/>
              <a:gd name="connsiteX10" fmla="*/ 251520 w 9144000"/>
              <a:gd name="connsiteY10" fmla="*/ 1857407 h 7230623"/>
              <a:gd name="connsiteX0" fmla="*/ 0 w 9144000"/>
              <a:gd name="connsiteY0" fmla="*/ 436891 h 7294891"/>
              <a:gd name="connsiteX1" fmla="*/ 9144000 w 9144000"/>
              <a:gd name="connsiteY1" fmla="*/ 436891 h 7294891"/>
              <a:gd name="connsiteX2" fmla="*/ 9144000 w 9144000"/>
              <a:gd name="connsiteY2" fmla="*/ 7294891 h 7294891"/>
              <a:gd name="connsiteX3" fmla="*/ 0 w 9144000"/>
              <a:gd name="connsiteY3" fmla="*/ 7294891 h 7294891"/>
              <a:gd name="connsiteX4" fmla="*/ 0 w 9144000"/>
              <a:gd name="connsiteY4" fmla="*/ 436891 h 7294891"/>
              <a:gd name="connsiteX5" fmla="*/ 251520 w 9144000"/>
              <a:gd name="connsiteY5" fmla="*/ 1921675 h 7294891"/>
              <a:gd name="connsiteX6" fmla="*/ 240304 w 9144000"/>
              <a:gd name="connsiteY6" fmla="*/ 7054587 h 7294891"/>
              <a:gd name="connsiteX7" fmla="*/ 8903696 w 9144000"/>
              <a:gd name="connsiteY7" fmla="*/ 7054587 h 7294891"/>
              <a:gd name="connsiteX8" fmla="*/ 8903696 w 9144000"/>
              <a:gd name="connsiteY8" fmla="*/ 677195 h 7294891"/>
              <a:gd name="connsiteX9" fmla="*/ 4572000 w 9144000"/>
              <a:gd name="connsiteY9" fmla="*/ 985571 h 7294891"/>
              <a:gd name="connsiteX10" fmla="*/ 251520 w 9144000"/>
              <a:gd name="connsiteY10" fmla="*/ 1921675 h 7294891"/>
              <a:gd name="connsiteX0" fmla="*/ 0 w 9144000"/>
              <a:gd name="connsiteY0" fmla="*/ 473218 h 7331218"/>
              <a:gd name="connsiteX1" fmla="*/ 9144000 w 9144000"/>
              <a:gd name="connsiteY1" fmla="*/ 473218 h 7331218"/>
              <a:gd name="connsiteX2" fmla="*/ 9144000 w 9144000"/>
              <a:gd name="connsiteY2" fmla="*/ 7331218 h 7331218"/>
              <a:gd name="connsiteX3" fmla="*/ 0 w 9144000"/>
              <a:gd name="connsiteY3" fmla="*/ 7331218 h 7331218"/>
              <a:gd name="connsiteX4" fmla="*/ 0 w 9144000"/>
              <a:gd name="connsiteY4" fmla="*/ 473218 h 7331218"/>
              <a:gd name="connsiteX5" fmla="*/ 251520 w 9144000"/>
              <a:gd name="connsiteY5" fmla="*/ 1958002 h 7331218"/>
              <a:gd name="connsiteX6" fmla="*/ 240304 w 9144000"/>
              <a:gd name="connsiteY6" fmla="*/ 7090914 h 7331218"/>
              <a:gd name="connsiteX7" fmla="*/ 8903696 w 9144000"/>
              <a:gd name="connsiteY7" fmla="*/ 7090914 h 7331218"/>
              <a:gd name="connsiteX8" fmla="*/ 8903696 w 9144000"/>
              <a:gd name="connsiteY8" fmla="*/ 713522 h 7331218"/>
              <a:gd name="connsiteX9" fmla="*/ 4572000 w 9144000"/>
              <a:gd name="connsiteY9" fmla="*/ 1021898 h 7331218"/>
              <a:gd name="connsiteX10" fmla="*/ 251520 w 9144000"/>
              <a:gd name="connsiteY10" fmla="*/ 1958002 h 7331218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13986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85994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597889 h 7455889"/>
              <a:gd name="connsiteX1" fmla="*/ 9144000 w 9144000"/>
              <a:gd name="connsiteY1" fmla="*/ 597889 h 7455889"/>
              <a:gd name="connsiteX2" fmla="*/ 9144000 w 9144000"/>
              <a:gd name="connsiteY2" fmla="*/ 7455889 h 7455889"/>
              <a:gd name="connsiteX3" fmla="*/ 0 w 9144000"/>
              <a:gd name="connsiteY3" fmla="*/ 7455889 h 7455889"/>
              <a:gd name="connsiteX4" fmla="*/ 0 w 9144000"/>
              <a:gd name="connsiteY4" fmla="*/ 597889 h 7455889"/>
              <a:gd name="connsiteX5" fmla="*/ 251520 w 9144000"/>
              <a:gd name="connsiteY5" fmla="*/ 2082673 h 7455889"/>
              <a:gd name="connsiteX6" fmla="*/ 240304 w 9144000"/>
              <a:gd name="connsiteY6" fmla="*/ 7215585 h 7455889"/>
              <a:gd name="connsiteX7" fmla="*/ 8903696 w 9144000"/>
              <a:gd name="connsiteY7" fmla="*/ 7215585 h 7455889"/>
              <a:gd name="connsiteX8" fmla="*/ 8892480 w 9144000"/>
              <a:gd name="connsiteY8" fmla="*/ 2082674 h 7455889"/>
              <a:gd name="connsiteX9" fmla="*/ 4499992 w 9144000"/>
              <a:gd name="connsiteY9" fmla="*/ 1218578 h 7455889"/>
              <a:gd name="connsiteX10" fmla="*/ 251520 w 9144000"/>
              <a:gd name="connsiteY10" fmla="*/ 2082673 h 7455889"/>
              <a:gd name="connsiteX0" fmla="*/ 0 w 9144000"/>
              <a:gd name="connsiteY0" fmla="*/ 479183 h 7337183"/>
              <a:gd name="connsiteX1" fmla="*/ 9144000 w 9144000"/>
              <a:gd name="connsiteY1" fmla="*/ 479183 h 7337183"/>
              <a:gd name="connsiteX2" fmla="*/ 9144000 w 9144000"/>
              <a:gd name="connsiteY2" fmla="*/ 7337183 h 7337183"/>
              <a:gd name="connsiteX3" fmla="*/ 0 w 9144000"/>
              <a:gd name="connsiteY3" fmla="*/ 7337183 h 7337183"/>
              <a:gd name="connsiteX4" fmla="*/ 0 w 9144000"/>
              <a:gd name="connsiteY4" fmla="*/ 479183 h 7337183"/>
              <a:gd name="connsiteX5" fmla="*/ 251520 w 9144000"/>
              <a:gd name="connsiteY5" fmla="*/ 1963967 h 7337183"/>
              <a:gd name="connsiteX6" fmla="*/ 240304 w 9144000"/>
              <a:gd name="connsiteY6" fmla="*/ 7096879 h 7337183"/>
              <a:gd name="connsiteX7" fmla="*/ 8903696 w 9144000"/>
              <a:gd name="connsiteY7" fmla="*/ 7096879 h 7337183"/>
              <a:gd name="connsiteX8" fmla="*/ 8892480 w 9144000"/>
              <a:gd name="connsiteY8" fmla="*/ 1963968 h 7337183"/>
              <a:gd name="connsiteX9" fmla="*/ 4499992 w 9144000"/>
              <a:gd name="connsiteY9" fmla="*/ 1099872 h 7337183"/>
              <a:gd name="connsiteX10" fmla="*/ 251520 w 9144000"/>
              <a:gd name="connsiteY10" fmla="*/ 1963967 h 7337183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892480 w 9144000"/>
              <a:gd name="connsiteY8" fmla="*/ 1484785 h 6858000"/>
              <a:gd name="connsiteX9" fmla="*/ 4499992 w 9144000"/>
              <a:gd name="connsiteY9" fmla="*/ 620689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892480 w 9144000"/>
              <a:gd name="connsiteY8" fmla="*/ 1484785 h 6858000"/>
              <a:gd name="connsiteX9" fmla="*/ 4499992 w 9144000"/>
              <a:gd name="connsiteY9" fmla="*/ 620689 h 6858000"/>
              <a:gd name="connsiteX10" fmla="*/ 251520 w 9144000"/>
              <a:gd name="connsiteY10" fmla="*/ 1484784 h 6858000"/>
              <a:gd name="connsiteX0" fmla="*/ 0 w 9144000"/>
              <a:gd name="connsiteY0" fmla="*/ 598564 h 7456564"/>
              <a:gd name="connsiteX1" fmla="*/ 9144000 w 9144000"/>
              <a:gd name="connsiteY1" fmla="*/ 598564 h 7456564"/>
              <a:gd name="connsiteX2" fmla="*/ 9144000 w 9144000"/>
              <a:gd name="connsiteY2" fmla="*/ 7456564 h 7456564"/>
              <a:gd name="connsiteX3" fmla="*/ 0 w 9144000"/>
              <a:gd name="connsiteY3" fmla="*/ 7456564 h 7456564"/>
              <a:gd name="connsiteX4" fmla="*/ 0 w 9144000"/>
              <a:gd name="connsiteY4" fmla="*/ 598564 h 7456564"/>
              <a:gd name="connsiteX5" fmla="*/ 251520 w 9144000"/>
              <a:gd name="connsiteY5" fmla="*/ 2083348 h 7456564"/>
              <a:gd name="connsiteX6" fmla="*/ 240304 w 9144000"/>
              <a:gd name="connsiteY6" fmla="*/ 7216260 h 7456564"/>
              <a:gd name="connsiteX7" fmla="*/ 8903696 w 9144000"/>
              <a:gd name="connsiteY7" fmla="*/ 7216260 h 7456564"/>
              <a:gd name="connsiteX8" fmla="*/ 8892480 w 9144000"/>
              <a:gd name="connsiteY8" fmla="*/ 2083349 h 7456564"/>
              <a:gd name="connsiteX9" fmla="*/ 4499992 w 9144000"/>
              <a:gd name="connsiteY9" fmla="*/ 1219253 h 7456564"/>
              <a:gd name="connsiteX10" fmla="*/ 251520 w 9144000"/>
              <a:gd name="connsiteY10" fmla="*/ 2083348 h 7456564"/>
              <a:gd name="connsiteX0" fmla="*/ 0 w 9144000"/>
              <a:gd name="connsiteY0" fmla="*/ 598564 h 7456564"/>
              <a:gd name="connsiteX1" fmla="*/ 9144000 w 9144000"/>
              <a:gd name="connsiteY1" fmla="*/ 598564 h 7456564"/>
              <a:gd name="connsiteX2" fmla="*/ 9144000 w 9144000"/>
              <a:gd name="connsiteY2" fmla="*/ 7456564 h 7456564"/>
              <a:gd name="connsiteX3" fmla="*/ 0 w 9144000"/>
              <a:gd name="connsiteY3" fmla="*/ 7456564 h 7456564"/>
              <a:gd name="connsiteX4" fmla="*/ 0 w 9144000"/>
              <a:gd name="connsiteY4" fmla="*/ 598564 h 7456564"/>
              <a:gd name="connsiteX5" fmla="*/ 251520 w 9144000"/>
              <a:gd name="connsiteY5" fmla="*/ 2083348 h 7456564"/>
              <a:gd name="connsiteX6" fmla="*/ 240304 w 9144000"/>
              <a:gd name="connsiteY6" fmla="*/ 7216260 h 7456564"/>
              <a:gd name="connsiteX7" fmla="*/ 8903696 w 9144000"/>
              <a:gd name="connsiteY7" fmla="*/ 7216260 h 7456564"/>
              <a:gd name="connsiteX8" fmla="*/ 8892480 w 9144000"/>
              <a:gd name="connsiteY8" fmla="*/ 2083349 h 7456564"/>
              <a:gd name="connsiteX9" fmla="*/ 4499992 w 9144000"/>
              <a:gd name="connsiteY9" fmla="*/ 1219253 h 7456564"/>
              <a:gd name="connsiteX10" fmla="*/ 251520 w 9144000"/>
              <a:gd name="connsiteY10" fmla="*/ 2083348 h 7456564"/>
              <a:gd name="connsiteX0" fmla="*/ 0 w 9144000"/>
              <a:gd name="connsiteY0" fmla="*/ 609971 h 7467971"/>
              <a:gd name="connsiteX1" fmla="*/ 9144000 w 9144000"/>
              <a:gd name="connsiteY1" fmla="*/ 609971 h 7467971"/>
              <a:gd name="connsiteX2" fmla="*/ 9144000 w 9144000"/>
              <a:gd name="connsiteY2" fmla="*/ 7467971 h 7467971"/>
              <a:gd name="connsiteX3" fmla="*/ 0 w 9144000"/>
              <a:gd name="connsiteY3" fmla="*/ 7467971 h 7467971"/>
              <a:gd name="connsiteX4" fmla="*/ 0 w 9144000"/>
              <a:gd name="connsiteY4" fmla="*/ 609971 h 7467971"/>
              <a:gd name="connsiteX5" fmla="*/ 251520 w 9144000"/>
              <a:gd name="connsiteY5" fmla="*/ 2094755 h 7467971"/>
              <a:gd name="connsiteX6" fmla="*/ 240304 w 9144000"/>
              <a:gd name="connsiteY6" fmla="*/ 7227667 h 7467971"/>
              <a:gd name="connsiteX7" fmla="*/ 8903696 w 9144000"/>
              <a:gd name="connsiteY7" fmla="*/ 7227667 h 7467971"/>
              <a:gd name="connsiteX8" fmla="*/ 8892480 w 9144000"/>
              <a:gd name="connsiteY8" fmla="*/ 2094756 h 7467971"/>
              <a:gd name="connsiteX9" fmla="*/ 4499992 w 9144000"/>
              <a:gd name="connsiteY9" fmla="*/ 1230660 h 7467971"/>
              <a:gd name="connsiteX10" fmla="*/ 251520 w 9144000"/>
              <a:gd name="connsiteY10" fmla="*/ 2094755 h 7467971"/>
              <a:gd name="connsiteX0" fmla="*/ 0 w 9144000"/>
              <a:gd name="connsiteY0" fmla="*/ 526785 h 7384785"/>
              <a:gd name="connsiteX1" fmla="*/ 9144000 w 9144000"/>
              <a:gd name="connsiteY1" fmla="*/ 526785 h 7384785"/>
              <a:gd name="connsiteX2" fmla="*/ 9144000 w 9144000"/>
              <a:gd name="connsiteY2" fmla="*/ 7384785 h 7384785"/>
              <a:gd name="connsiteX3" fmla="*/ 0 w 9144000"/>
              <a:gd name="connsiteY3" fmla="*/ 7384785 h 7384785"/>
              <a:gd name="connsiteX4" fmla="*/ 0 w 9144000"/>
              <a:gd name="connsiteY4" fmla="*/ 526785 h 7384785"/>
              <a:gd name="connsiteX5" fmla="*/ 251520 w 9144000"/>
              <a:gd name="connsiteY5" fmla="*/ 2011569 h 7384785"/>
              <a:gd name="connsiteX6" fmla="*/ 240304 w 9144000"/>
              <a:gd name="connsiteY6" fmla="*/ 7144481 h 7384785"/>
              <a:gd name="connsiteX7" fmla="*/ 8903696 w 9144000"/>
              <a:gd name="connsiteY7" fmla="*/ 7144481 h 7384785"/>
              <a:gd name="connsiteX8" fmla="*/ 8892480 w 9144000"/>
              <a:gd name="connsiteY8" fmla="*/ 2011570 h 7384785"/>
              <a:gd name="connsiteX9" fmla="*/ 4499992 w 9144000"/>
              <a:gd name="connsiteY9" fmla="*/ 1147474 h 7384785"/>
              <a:gd name="connsiteX10" fmla="*/ 251520 w 9144000"/>
              <a:gd name="connsiteY10" fmla="*/ 2011569 h 738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7384785">
                <a:moveTo>
                  <a:pt x="0" y="526785"/>
                </a:moveTo>
                <a:lnTo>
                  <a:pt x="9144000" y="526785"/>
                </a:lnTo>
                <a:lnTo>
                  <a:pt x="9144000" y="7384785"/>
                </a:lnTo>
                <a:lnTo>
                  <a:pt x="0" y="7384785"/>
                </a:lnTo>
                <a:lnTo>
                  <a:pt x="0" y="526785"/>
                </a:lnTo>
                <a:close/>
                <a:moveTo>
                  <a:pt x="251520" y="2011569"/>
                </a:moveTo>
                <a:cubicBezTo>
                  <a:pt x="247781" y="3722540"/>
                  <a:pt x="244043" y="5433510"/>
                  <a:pt x="240304" y="7144481"/>
                </a:cubicBezTo>
                <a:lnTo>
                  <a:pt x="8903696" y="7144481"/>
                </a:lnTo>
                <a:cubicBezTo>
                  <a:pt x="8899957" y="5409508"/>
                  <a:pt x="8896219" y="3746543"/>
                  <a:pt x="8892480" y="2011570"/>
                </a:cubicBezTo>
                <a:cubicBezTo>
                  <a:pt x="7276442" y="2181799"/>
                  <a:pt x="6221726" y="0"/>
                  <a:pt x="4499992" y="1147474"/>
                </a:cubicBezTo>
                <a:cubicBezTo>
                  <a:pt x="2760288" y="33215"/>
                  <a:pt x="1928586" y="2174128"/>
                  <a:pt x="251520" y="2011569"/>
                </a:cubicBezTo>
                <a:close/>
              </a:path>
            </a:pathLst>
          </a:custGeom>
          <a:gradFill flip="none" rotWithShape="1">
            <a:gsLst>
              <a:gs pos="66000">
                <a:srgbClr val="FF99FF"/>
              </a:gs>
              <a:gs pos="65000">
                <a:srgbClr val="FF33CC"/>
              </a:gs>
              <a:gs pos="100000">
                <a:srgbClr val="5C0044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355976" y="2708920"/>
            <a:ext cx="4248472" cy="923330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morning" dir="t"/>
            </a:scene3d>
            <a:sp3d extrusionH="50800">
              <a:extrusionClr>
                <a:schemeClr val="bg1"/>
              </a:extrusionClr>
            </a:sp3d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b="1" dirty="0" smtClean="0">
                <a:solidFill>
                  <a:srgbClr val="CC0099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Dios quiere alejar de tu vida a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b="1" dirty="0" smtClean="0">
                <a:solidFill>
                  <a:srgbClr val="CC0099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tus enemigos, incluyendo los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b="1" dirty="0" smtClean="0">
                <a:solidFill>
                  <a:srgbClr val="CC0099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más poderosos como…</a:t>
            </a:r>
            <a:endParaRPr lang="es-ES" sz="2800" b="1" dirty="0" smtClean="0">
              <a:solidFill>
                <a:srgbClr val="CC0099"/>
              </a:solidFill>
              <a:latin typeface="Arial Black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CC00FF">
                <a:tint val="45000"/>
                <a:satMod val="400000"/>
              </a:srgbClr>
            </a:duotone>
            <a:lum bright="3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2195" t="-40355" r="-17073" b="-49622"/>
          <a:stretch>
            <a:fillRect/>
          </a:stretch>
        </p:blipFill>
        <p:spPr bwMode="auto">
          <a:xfrm rot="10800000">
            <a:off x="251520" y="188640"/>
            <a:ext cx="4248472" cy="6480720"/>
          </a:xfrm>
          <a:prstGeom prst="flowChartDocument">
            <a:avLst/>
          </a:prstGeom>
          <a:gradFill>
            <a:gsLst>
              <a:gs pos="54000">
                <a:srgbClr val="FF66FF">
                  <a:alpha val="38824"/>
                </a:srgbClr>
              </a:gs>
              <a:gs pos="61000">
                <a:srgbClr val="FF66FF">
                  <a:alpha val="41961"/>
                </a:srgbClr>
              </a:gs>
              <a:gs pos="93000">
                <a:srgbClr val="5C0044">
                  <a:alpha val="7100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  <a:scene3d>
            <a:camera prst="obliqueBottomLeft"/>
            <a:lightRig rig="threePt" dir="t"/>
          </a:scene3d>
          <a:sp3d extrusionH="63500">
            <a:extrusionClr>
              <a:srgbClr val="CC00FF"/>
            </a:extrusionClr>
          </a:sp3d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CC00FF">
                <a:tint val="45000"/>
                <a:satMod val="400000"/>
              </a:srgbClr>
            </a:duotone>
            <a:lum bright="3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2195" t="-40355" r="-17073" b="-49622"/>
          <a:stretch>
            <a:fillRect/>
          </a:stretch>
        </p:blipFill>
        <p:spPr bwMode="auto">
          <a:xfrm rot="10800000" flipH="1">
            <a:off x="4499992" y="188640"/>
            <a:ext cx="4392488" cy="6480720"/>
          </a:xfrm>
          <a:prstGeom prst="flowChartDocument">
            <a:avLst/>
          </a:prstGeom>
          <a:gradFill>
            <a:gsLst>
              <a:gs pos="54000">
                <a:srgbClr val="FF66FF">
                  <a:alpha val="38824"/>
                </a:srgbClr>
              </a:gs>
              <a:gs pos="61000">
                <a:srgbClr val="FF66FF">
                  <a:alpha val="41961"/>
                </a:srgbClr>
              </a:gs>
              <a:gs pos="93000">
                <a:srgbClr val="5C0044">
                  <a:alpha val="7100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  <a:scene3d>
            <a:camera prst="obliqueBottomLeft"/>
            <a:lightRig rig="threePt" dir="t"/>
          </a:scene3d>
          <a:sp3d extrusionH="76200">
            <a:extrusionClr>
              <a:srgbClr val="CC00FF"/>
            </a:extrusionClr>
          </a:sp3d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-535454"/>
            <a:ext cx="9144000" cy="7393454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240304 w 9144000"/>
              <a:gd name="connsiteY9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60983 w 9144000"/>
              <a:gd name="connsiteY9" fmla="*/ 242371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65188 h 6923188"/>
              <a:gd name="connsiteX1" fmla="*/ 9144000 w 9144000"/>
              <a:gd name="connsiteY1" fmla="*/ 65188 h 6923188"/>
              <a:gd name="connsiteX2" fmla="*/ 9144000 w 9144000"/>
              <a:gd name="connsiteY2" fmla="*/ 6923188 h 6923188"/>
              <a:gd name="connsiteX3" fmla="*/ 0 w 9144000"/>
              <a:gd name="connsiteY3" fmla="*/ 6923188 h 6923188"/>
              <a:gd name="connsiteX4" fmla="*/ 0 w 9144000"/>
              <a:gd name="connsiteY4" fmla="*/ 65188 h 6923188"/>
              <a:gd name="connsiteX5" fmla="*/ 251520 w 9144000"/>
              <a:gd name="connsiteY5" fmla="*/ 1549972 h 6923188"/>
              <a:gd name="connsiteX6" fmla="*/ 240304 w 9144000"/>
              <a:gd name="connsiteY6" fmla="*/ 6682884 h 6923188"/>
              <a:gd name="connsiteX7" fmla="*/ 8903696 w 9144000"/>
              <a:gd name="connsiteY7" fmla="*/ 6682884 h 6923188"/>
              <a:gd name="connsiteX8" fmla="*/ 8903696 w 9144000"/>
              <a:gd name="connsiteY8" fmla="*/ 305492 h 6923188"/>
              <a:gd name="connsiteX9" fmla="*/ 4572000 w 9144000"/>
              <a:gd name="connsiteY9" fmla="*/ 613868 h 6923188"/>
              <a:gd name="connsiteX10" fmla="*/ 251520 w 9144000"/>
              <a:gd name="connsiteY10" fmla="*/ 1549972 h 6923188"/>
              <a:gd name="connsiteX0" fmla="*/ 0 w 9144000"/>
              <a:gd name="connsiteY0" fmla="*/ 274508 h 7132508"/>
              <a:gd name="connsiteX1" fmla="*/ 9144000 w 9144000"/>
              <a:gd name="connsiteY1" fmla="*/ 274508 h 7132508"/>
              <a:gd name="connsiteX2" fmla="*/ 9144000 w 9144000"/>
              <a:gd name="connsiteY2" fmla="*/ 7132508 h 7132508"/>
              <a:gd name="connsiteX3" fmla="*/ 0 w 9144000"/>
              <a:gd name="connsiteY3" fmla="*/ 7132508 h 7132508"/>
              <a:gd name="connsiteX4" fmla="*/ 0 w 9144000"/>
              <a:gd name="connsiteY4" fmla="*/ 274508 h 7132508"/>
              <a:gd name="connsiteX5" fmla="*/ 251520 w 9144000"/>
              <a:gd name="connsiteY5" fmla="*/ 1759292 h 7132508"/>
              <a:gd name="connsiteX6" fmla="*/ 240304 w 9144000"/>
              <a:gd name="connsiteY6" fmla="*/ 6892204 h 7132508"/>
              <a:gd name="connsiteX7" fmla="*/ 8903696 w 9144000"/>
              <a:gd name="connsiteY7" fmla="*/ 6892204 h 7132508"/>
              <a:gd name="connsiteX8" fmla="*/ 8903696 w 9144000"/>
              <a:gd name="connsiteY8" fmla="*/ 514812 h 7132508"/>
              <a:gd name="connsiteX9" fmla="*/ 4572000 w 9144000"/>
              <a:gd name="connsiteY9" fmla="*/ 823188 h 7132508"/>
              <a:gd name="connsiteX10" fmla="*/ 251520 w 9144000"/>
              <a:gd name="connsiteY10" fmla="*/ 1759292 h 7132508"/>
              <a:gd name="connsiteX0" fmla="*/ 0 w 9144000"/>
              <a:gd name="connsiteY0" fmla="*/ 372623 h 7230623"/>
              <a:gd name="connsiteX1" fmla="*/ 9144000 w 9144000"/>
              <a:gd name="connsiteY1" fmla="*/ 372623 h 7230623"/>
              <a:gd name="connsiteX2" fmla="*/ 9144000 w 9144000"/>
              <a:gd name="connsiteY2" fmla="*/ 7230623 h 7230623"/>
              <a:gd name="connsiteX3" fmla="*/ 0 w 9144000"/>
              <a:gd name="connsiteY3" fmla="*/ 7230623 h 7230623"/>
              <a:gd name="connsiteX4" fmla="*/ 0 w 9144000"/>
              <a:gd name="connsiteY4" fmla="*/ 372623 h 7230623"/>
              <a:gd name="connsiteX5" fmla="*/ 251520 w 9144000"/>
              <a:gd name="connsiteY5" fmla="*/ 1857407 h 7230623"/>
              <a:gd name="connsiteX6" fmla="*/ 240304 w 9144000"/>
              <a:gd name="connsiteY6" fmla="*/ 6990319 h 7230623"/>
              <a:gd name="connsiteX7" fmla="*/ 8903696 w 9144000"/>
              <a:gd name="connsiteY7" fmla="*/ 6990319 h 7230623"/>
              <a:gd name="connsiteX8" fmla="*/ 8903696 w 9144000"/>
              <a:gd name="connsiteY8" fmla="*/ 612927 h 7230623"/>
              <a:gd name="connsiteX9" fmla="*/ 4572000 w 9144000"/>
              <a:gd name="connsiteY9" fmla="*/ 921303 h 7230623"/>
              <a:gd name="connsiteX10" fmla="*/ 251520 w 9144000"/>
              <a:gd name="connsiteY10" fmla="*/ 1857407 h 7230623"/>
              <a:gd name="connsiteX0" fmla="*/ 0 w 9144000"/>
              <a:gd name="connsiteY0" fmla="*/ 436891 h 7294891"/>
              <a:gd name="connsiteX1" fmla="*/ 9144000 w 9144000"/>
              <a:gd name="connsiteY1" fmla="*/ 436891 h 7294891"/>
              <a:gd name="connsiteX2" fmla="*/ 9144000 w 9144000"/>
              <a:gd name="connsiteY2" fmla="*/ 7294891 h 7294891"/>
              <a:gd name="connsiteX3" fmla="*/ 0 w 9144000"/>
              <a:gd name="connsiteY3" fmla="*/ 7294891 h 7294891"/>
              <a:gd name="connsiteX4" fmla="*/ 0 w 9144000"/>
              <a:gd name="connsiteY4" fmla="*/ 436891 h 7294891"/>
              <a:gd name="connsiteX5" fmla="*/ 251520 w 9144000"/>
              <a:gd name="connsiteY5" fmla="*/ 1921675 h 7294891"/>
              <a:gd name="connsiteX6" fmla="*/ 240304 w 9144000"/>
              <a:gd name="connsiteY6" fmla="*/ 7054587 h 7294891"/>
              <a:gd name="connsiteX7" fmla="*/ 8903696 w 9144000"/>
              <a:gd name="connsiteY7" fmla="*/ 7054587 h 7294891"/>
              <a:gd name="connsiteX8" fmla="*/ 8903696 w 9144000"/>
              <a:gd name="connsiteY8" fmla="*/ 677195 h 7294891"/>
              <a:gd name="connsiteX9" fmla="*/ 4572000 w 9144000"/>
              <a:gd name="connsiteY9" fmla="*/ 985571 h 7294891"/>
              <a:gd name="connsiteX10" fmla="*/ 251520 w 9144000"/>
              <a:gd name="connsiteY10" fmla="*/ 1921675 h 7294891"/>
              <a:gd name="connsiteX0" fmla="*/ 0 w 9144000"/>
              <a:gd name="connsiteY0" fmla="*/ 473218 h 7331218"/>
              <a:gd name="connsiteX1" fmla="*/ 9144000 w 9144000"/>
              <a:gd name="connsiteY1" fmla="*/ 473218 h 7331218"/>
              <a:gd name="connsiteX2" fmla="*/ 9144000 w 9144000"/>
              <a:gd name="connsiteY2" fmla="*/ 7331218 h 7331218"/>
              <a:gd name="connsiteX3" fmla="*/ 0 w 9144000"/>
              <a:gd name="connsiteY3" fmla="*/ 7331218 h 7331218"/>
              <a:gd name="connsiteX4" fmla="*/ 0 w 9144000"/>
              <a:gd name="connsiteY4" fmla="*/ 473218 h 7331218"/>
              <a:gd name="connsiteX5" fmla="*/ 251520 w 9144000"/>
              <a:gd name="connsiteY5" fmla="*/ 1958002 h 7331218"/>
              <a:gd name="connsiteX6" fmla="*/ 240304 w 9144000"/>
              <a:gd name="connsiteY6" fmla="*/ 7090914 h 7331218"/>
              <a:gd name="connsiteX7" fmla="*/ 8903696 w 9144000"/>
              <a:gd name="connsiteY7" fmla="*/ 7090914 h 7331218"/>
              <a:gd name="connsiteX8" fmla="*/ 8903696 w 9144000"/>
              <a:gd name="connsiteY8" fmla="*/ 713522 h 7331218"/>
              <a:gd name="connsiteX9" fmla="*/ 4572000 w 9144000"/>
              <a:gd name="connsiteY9" fmla="*/ 1021898 h 7331218"/>
              <a:gd name="connsiteX10" fmla="*/ 251520 w 9144000"/>
              <a:gd name="connsiteY10" fmla="*/ 1958002 h 7331218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13986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85994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597889 h 7455889"/>
              <a:gd name="connsiteX1" fmla="*/ 9144000 w 9144000"/>
              <a:gd name="connsiteY1" fmla="*/ 597889 h 7455889"/>
              <a:gd name="connsiteX2" fmla="*/ 9144000 w 9144000"/>
              <a:gd name="connsiteY2" fmla="*/ 7455889 h 7455889"/>
              <a:gd name="connsiteX3" fmla="*/ 0 w 9144000"/>
              <a:gd name="connsiteY3" fmla="*/ 7455889 h 7455889"/>
              <a:gd name="connsiteX4" fmla="*/ 0 w 9144000"/>
              <a:gd name="connsiteY4" fmla="*/ 597889 h 7455889"/>
              <a:gd name="connsiteX5" fmla="*/ 251520 w 9144000"/>
              <a:gd name="connsiteY5" fmla="*/ 2082673 h 7455889"/>
              <a:gd name="connsiteX6" fmla="*/ 240304 w 9144000"/>
              <a:gd name="connsiteY6" fmla="*/ 7215585 h 7455889"/>
              <a:gd name="connsiteX7" fmla="*/ 8903696 w 9144000"/>
              <a:gd name="connsiteY7" fmla="*/ 7215585 h 7455889"/>
              <a:gd name="connsiteX8" fmla="*/ 8892480 w 9144000"/>
              <a:gd name="connsiteY8" fmla="*/ 2082674 h 7455889"/>
              <a:gd name="connsiteX9" fmla="*/ 4499992 w 9144000"/>
              <a:gd name="connsiteY9" fmla="*/ 1218578 h 7455889"/>
              <a:gd name="connsiteX10" fmla="*/ 251520 w 9144000"/>
              <a:gd name="connsiteY10" fmla="*/ 2082673 h 7455889"/>
              <a:gd name="connsiteX0" fmla="*/ 0 w 9144000"/>
              <a:gd name="connsiteY0" fmla="*/ 479183 h 7337183"/>
              <a:gd name="connsiteX1" fmla="*/ 9144000 w 9144000"/>
              <a:gd name="connsiteY1" fmla="*/ 479183 h 7337183"/>
              <a:gd name="connsiteX2" fmla="*/ 9144000 w 9144000"/>
              <a:gd name="connsiteY2" fmla="*/ 7337183 h 7337183"/>
              <a:gd name="connsiteX3" fmla="*/ 0 w 9144000"/>
              <a:gd name="connsiteY3" fmla="*/ 7337183 h 7337183"/>
              <a:gd name="connsiteX4" fmla="*/ 0 w 9144000"/>
              <a:gd name="connsiteY4" fmla="*/ 479183 h 7337183"/>
              <a:gd name="connsiteX5" fmla="*/ 251520 w 9144000"/>
              <a:gd name="connsiteY5" fmla="*/ 1963967 h 7337183"/>
              <a:gd name="connsiteX6" fmla="*/ 240304 w 9144000"/>
              <a:gd name="connsiteY6" fmla="*/ 7096879 h 7337183"/>
              <a:gd name="connsiteX7" fmla="*/ 8903696 w 9144000"/>
              <a:gd name="connsiteY7" fmla="*/ 7096879 h 7337183"/>
              <a:gd name="connsiteX8" fmla="*/ 8892480 w 9144000"/>
              <a:gd name="connsiteY8" fmla="*/ 1963968 h 7337183"/>
              <a:gd name="connsiteX9" fmla="*/ 4499992 w 9144000"/>
              <a:gd name="connsiteY9" fmla="*/ 1099872 h 7337183"/>
              <a:gd name="connsiteX10" fmla="*/ 251520 w 9144000"/>
              <a:gd name="connsiteY10" fmla="*/ 1963967 h 7337183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  <a:gd name="connsiteX0" fmla="*/ 0 w 9144000"/>
              <a:gd name="connsiteY0" fmla="*/ 427376 h 7285376"/>
              <a:gd name="connsiteX1" fmla="*/ 9144000 w 9144000"/>
              <a:gd name="connsiteY1" fmla="*/ 427376 h 7285376"/>
              <a:gd name="connsiteX2" fmla="*/ 9144000 w 9144000"/>
              <a:gd name="connsiteY2" fmla="*/ 7285376 h 7285376"/>
              <a:gd name="connsiteX3" fmla="*/ 0 w 9144000"/>
              <a:gd name="connsiteY3" fmla="*/ 7285376 h 7285376"/>
              <a:gd name="connsiteX4" fmla="*/ 0 w 9144000"/>
              <a:gd name="connsiteY4" fmla="*/ 427376 h 7285376"/>
              <a:gd name="connsiteX5" fmla="*/ 251520 w 9144000"/>
              <a:gd name="connsiteY5" fmla="*/ 1912160 h 7285376"/>
              <a:gd name="connsiteX6" fmla="*/ 240304 w 9144000"/>
              <a:gd name="connsiteY6" fmla="*/ 7045072 h 7285376"/>
              <a:gd name="connsiteX7" fmla="*/ 8903696 w 9144000"/>
              <a:gd name="connsiteY7" fmla="*/ 7045072 h 7285376"/>
              <a:gd name="connsiteX8" fmla="*/ 8892480 w 9144000"/>
              <a:gd name="connsiteY8" fmla="*/ 1912161 h 7285376"/>
              <a:gd name="connsiteX9" fmla="*/ 4499992 w 9144000"/>
              <a:gd name="connsiteY9" fmla="*/ 1048064 h 7285376"/>
              <a:gd name="connsiteX10" fmla="*/ 251520 w 9144000"/>
              <a:gd name="connsiteY10" fmla="*/ 1912160 h 7285376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427984 w 9144000"/>
              <a:gd name="connsiteY9" fmla="*/ 1048064 h 7213368"/>
              <a:gd name="connsiteX10" fmla="*/ 251520 w 9144000"/>
              <a:gd name="connsiteY10" fmla="*/ 1840152 h 7213368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499992 w 9144000"/>
              <a:gd name="connsiteY9" fmla="*/ 1048064 h 7213368"/>
              <a:gd name="connsiteX10" fmla="*/ 251520 w 9144000"/>
              <a:gd name="connsiteY10" fmla="*/ 1840152 h 7213368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572000 w 9144000"/>
              <a:gd name="connsiteY9" fmla="*/ 1048064 h 7213368"/>
              <a:gd name="connsiteX10" fmla="*/ 251520 w 9144000"/>
              <a:gd name="connsiteY10" fmla="*/ 1840152 h 7213368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572000 w 9144000"/>
              <a:gd name="connsiteY9" fmla="*/ 1048064 h 7213368"/>
              <a:gd name="connsiteX10" fmla="*/ 251520 w 9144000"/>
              <a:gd name="connsiteY10" fmla="*/ 1840152 h 7213368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912160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572000 w 9144000"/>
              <a:gd name="connsiteY9" fmla="*/ 1048064 h 7213368"/>
              <a:gd name="connsiteX10" fmla="*/ 251520 w 9144000"/>
              <a:gd name="connsiteY10" fmla="*/ 1912160 h 7213368"/>
              <a:gd name="connsiteX0" fmla="*/ 0 w 9144000"/>
              <a:gd name="connsiteY0" fmla="*/ 393614 h 7251614"/>
              <a:gd name="connsiteX1" fmla="*/ 9144000 w 9144000"/>
              <a:gd name="connsiteY1" fmla="*/ 393614 h 7251614"/>
              <a:gd name="connsiteX2" fmla="*/ 9144000 w 9144000"/>
              <a:gd name="connsiteY2" fmla="*/ 7251614 h 7251614"/>
              <a:gd name="connsiteX3" fmla="*/ 0 w 9144000"/>
              <a:gd name="connsiteY3" fmla="*/ 7251614 h 7251614"/>
              <a:gd name="connsiteX4" fmla="*/ 0 w 9144000"/>
              <a:gd name="connsiteY4" fmla="*/ 393614 h 7251614"/>
              <a:gd name="connsiteX5" fmla="*/ 251520 w 9144000"/>
              <a:gd name="connsiteY5" fmla="*/ 1950406 h 7251614"/>
              <a:gd name="connsiteX6" fmla="*/ 240304 w 9144000"/>
              <a:gd name="connsiteY6" fmla="*/ 7011310 h 7251614"/>
              <a:gd name="connsiteX7" fmla="*/ 8903696 w 9144000"/>
              <a:gd name="connsiteY7" fmla="*/ 7011310 h 7251614"/>
              <a:gd name="connsiteX8" fmla="*/ 8892480 w 9144000"/>
              <a:gd name="connsiteY8" fmla="*/ 1878399 h 7251614"/>
              <a:gd name="connsiteX9" fmla="*/ 4572000 w 9144000"/>
              <a:gd name="connsiteY9" fmla="*/ 1086310 h 7251614"/>
              <a:gd name="connsiteX10" fmla="*/ 251520 w 9144000"/>
              <a:gd name="connsiteY10" fmla="*/ 1950406 h 7251614"/>
              <a:gd name="connsiteX0" fmla="*/ 0 w 9144000"/>
              <a:gd name="connsiteY0" fmla="*/ 484492 h 7342492"/>
              <a:gd name="connsiteX1" fmla="*/ 9144000 w 9144000"/>
              <a:gd name="connsiteY1" fmla="*/ 484492 h 7342492"/>
              <a:gd name="connsiteX2" fmla="*/ 9144000 w 9144000"/>
              <a:gd name="connsiteY2" fmla="*/ 7342492 h 7342492"/>
              <a:gd name="connsiteX3" fmla="*/ 0 w 9144000"/>
              <a:gd name="connsiteY3" fmla="*/ 7342492 h 7342492"/>
              <a:gd name="connsiteX4" fmla="*/ 0 w 9144000"/>
              <a:gd name="connsiteY4" fmla="*/ 484492 h 7342492"/>
              <a:gd name="connsiteX5" fmla="*/ 251520 w 9144000"/>
              <a:gd name="connsiteY5" fmla="*/ 2041284 h 7342492"/>
              <a:gd name="connsiteX6" fmla="*/ 240304 w 9144000"/>
              <a:gd name="connsiteY6" fmla="*/ 7102188 h 7342492"/>
              <a:gd name="connsiteX7" fmla="*/ 8903696 w 9144000"/>
              <a:gd name="connsiteY7" fmla="*/ 7102188 h 7342492"/>
              <a:gd name="connsiteX8" fmla="*/ 8892480 w 9144000"/>
              <a:gd name="connsiteY8" fmla="*/ 1969277 h 7342492"/>
              <a:gd name="connsiteX9" fmla="*/ 4572000 w 9144000"/>
              <a:gd name="connsiteY9" fmla="*/ 1177188 h 7342492"/>
              <a:gd name="connsiteX10" fmla="*/ 251520 w 9144000"/>
              <a:gd name="connsiteY10" fmla="*/ 2041284 h 7342492"/>
              <a:gd name="connsiteX0" fmla="*/ 0 w 9144000"/>
              <a:gd name="connsiteY0" fmla="*/ 503362 h 7361362"/>
              <a:gd name="connsiteX1" fmla="*/ 9144000 w 9144000"/>
              <a:gd name="connsiteY1" fmla="*/ 503362 h 7361362"/>
              <a:gd name="connsiteX2" fmla="*/ 9144000 w 9144000"/>
              <a:gd name="connsiteY2" fmla="*/ 7361362 h 7361362"/>
              <a:gd name="connsiteX3" fmla="*/ 0 w 9144000"/>
              <a:gd name="connsiteY3" fmla="*/ 7361362 h 7361362"/>
              <a:gd name="connsiteX4" fmla="*/ 0 w 9144000"/>
              <a:gd name="connsiteY4" fmla="*/ 503362 h 7361362"/>
              <a:gd name="connsiteX5" fmla="*/ 251520 w 9144000"/>
              <a:gd name="connsiteY5" fmla="*/ 2060154 h 7361362"/>
              <a:gd name="connsiteX6" fmla="*/ 240304 w 9144000"/>
              <a:gd name="connsiteY6" fmla="*/ 7121058 h 7361362"/>
              <a:gd name="connsiteX7" fmla="*/ 8903696 w 9144000"/>
              <a:gd name="connsiteY7" fmla="*/ 7121058 h 7361362"/>
              <a:gd name="connsiteX8" fmla="*/ 8892480 w 9144000"/>
              <a:gd name="connsiteY8" fmla="*/ 1988147 h 7361362"/>
              <a:gd name="connsiteX9" fmla="*/ 4572000 w 9144000"/>
              <a:gd name="connsiteY9" fmla="*/ 1196058 h 7361362"/>
              <a:gd name="connsiteX10" fmla="*/ 251520 w 9144000"/>
              <a:gd name="connsiteY10" fmla="*/ 2060154 h 7361362"/>
              <a:gd name="connsiteX0" fmla="*/ 0 w 9144000"/>
              <a:gd name="connsiteY0" fmla="*/ 503362 h 7361362"/>
              <a:gd name="connsiteX1" fmla="*/ 9144000 w 9144000"/>
              <a:gd name="connsiteY1" fmla="*/ 503362 h 7361362"/>
              <a:gd name="connsiteX2" fmla="*/ 9144000 w 9144000"/>
              <a:gd name="connsiteY2" fmla="*/ 7361362 h 7361362"/>
              <a:gd name="connsiteX3" fmla="*/ 0 w 9144000"/>
              <a:gd name="connsiteY3" fmla="*/ 7361362 h 7361362"/>
              <a:gd name="connsiteX4" fmla="*/ 0 w 9144000"/>
              <a:gd name="connsiteY4" fmla="*/ 503362 h 7361362"/>
              <a:gd name="connsiteX5" fmla="*/ 251520 w 9144000"/>
              <a:gd name="connsiteY5" fmla="*/ 2060154 h 7361362"/>
              <a:gd name="connsiteX6" fmla="*/ 240304 w 9144000"/>
              <a:gd name="connsiteY6" fmla="*/ 7121058 h 7361362"/>
              <a:gd name="connsiteX7" fmla="*/ 8903696 w 9144000"/>
              <a:gd name="connsiteY7" fmla="*/ 7121058 h 7361362"/>
              <a:gd name="connsiteX8" fmla="*/ 8892480 w 9144000"/>
              <a:gd name="connsiteY8" fmla="*/ 1988147 h 7361362"/>
              <a:gd name="connsiteX9" fmla="*/ 4572000 w 9144000"/>
              <a:gd name="connsiteY9" fmla="*/ 1196058 h 7361362"/>
              <a:gd name="connsiteX10" fmla="*/ 251520 w 9144000"/>
              <a:gd name="connsiteY10" fmla="*/ 2060154 h 7361362"/>
              <a:gd name="connsiteX0" fmla="*/ 0 w 9144000"/>
              <a:gd name="connsiteY0" fmla="*/ 535454 h 7393454"/>
              <a:gd name="connsiteX1" fmla="*/ 9144000 w 9144000"/>
              <a:gd name="connsiteY1" fmla="*/ 535454 h 7393454"/>
              <a:gd name="connsiteX2" fmla="*/ 9144000 w 9144000"/>
              <a:gd name="connsiteY2" fmla="*/ 7393454 h 7393454"/>
              <a:gd name="connsiteX3" fmla="*/ 0 w 9144000"/>
              <a:gd name="connsiteY3" fmla="*/ 7393454 h 7393454"/>
              <a:gd name="connsiteX4" fmla="*/ 0 w 9144000"/>
              <a:gd name="connsiteY4" fmla="*/ 535454 h 7393454"/>
              <a:gd name="connsiteX5" fmla="*/ 251520 w 9144000"/>
              <a:gd name="connsiteY5" fmla="*/ 2092246 h 7393454"/>
              <a:gd name="connsiteX6" fmla="*/ 240304 w 9144000"/>
              <a:gd name="connsiteY6" fmla="*/ 7153150 h 7393454"/>
              <a:gd name="connsiteX7" fmla="*/ 8903696 w 9144000"/>
              <a:gd name="connsiteY7" fmla="*/ 7153150 h 7393454"/>
              <a:gd name="connsiteX8" fmla="*/ 8892480 w 9144000"/>
              <a:gd name="connsiteY8" fmla="*/ 2020239 h 7393454"/>
              <a:gd name="connsiteX9" fmla="*/ 4572000 w 9144000"/>
              <a:gd name="connsiteY9" fmla="*/ 1228150 h 7393454"/>
              <a:gd name="connsiteX10" fmla="*/ 251520 w 9144000"/>
              <a:gd name="connsiteY10" fmla="*/ 2092246 h 7393454"/>
              <a:gd name="connsiteX0" fmla="*/ 0 w 9144000"/>
              <a:gd name="connsiteY0" fmla="*/ 535454 h 7393454"/>
              <a:gd name="connsiteX1" fmla="*/ 9144000 w 9144000"/>
              <a:gd name="connsiteY1" fmla="*/ 535454 h 7393454"/>
              <a:gd name="connsiteX2" fmla="*/ 9144000 w 9144000"/>
              <a:gd name="connsiteY2" fmla="*/ 7393454 h 7393454"/>
              <a:gd name="connsiteX3" fmla="*/ 0 w 9144000"/>
              <a:gd name="connsiteY3" fmla="*/ 7393454 h 7393454"/>
              <a:gd name="connsiteX4" fmla="*/ 0 w 9144000"/>
              <a:gd name="connsiteY4" fmla="*/ 535454 h 7393454"/>
              <a:gd name="connsiteX5" fmla="*/ 251520 w 9144000"/>
              <a:gd name="connsiteY5" fmla="*/ 2092246 h 7393454"/>
              <a:gd name="connsiteX6" fmla="*/ 240304 w 9144000"/>
              <a:gd name="connsiteY6" fmla="*/ 7153150 h 7393454"/>
              <a:gd name="connsiteX7" fmla="*/ 8903696 w 9144000"/>
              <a:gd name="connsiteY7" fmla="*/ 7153150 h 7393454"/>
              <a:gd name="connsiteX8" fmla="*/ 8892480 w 9144000"/>
              <a:gd name="connsiteY8" fmla="*/ 2020239 h 7393454"/>
              <a:gd name="connsiteX9" fmla="*/ 4572000 w 9144000"/>
              <a:gd name="connsiteY9" fmla="*/ 1228150 h 7393454"/>
              <a:gd name="connsiteX10" fmla="*/ 251520 w 9144000"/>
              <a:gd name="connsiteY10" fmla="*/ 2092246 h 7393454"/>
              <a:gd name="connsiteX0" fmla="*/ 0 w 9144000"/>
              <a:gd name="connsiteY0" fmla="*/ 535454 h 7393454"/>
              <a:gd name="connsiteX1" fmla="*/ 9144000 w 9144000"/>
              <a:gd name="connsiteY1" fmla="*/ 535454 h 7393454"/>
              <a:gd name="connsiteX2" fmla="*/ 9144000 w 9144000"/>
              <a:gd name="connsiteY2" fmla="*/ 7393454 h 7393454"/>
              <a:gd name="connsiteX3" fmla="*/ 0 w 9144000"/>
              <a:gd name="connsiteY3" fmla="*/ 7393454 h 7393454"/>
              <a:gd name="connsiteX4" fmla="*/ 0 w 9144000"/>
              <a:gd name="connsiteY4" fmla="*/ 535454 h 7393454"/>
              <a:gd name="connsiteX5" fmla="*/ 251520 w 9144000"/>
              <a:gd name="connsiteY5" fmla="*/ 2092246 h 7393454"/>
              <a:gd name="connsiteX6" fmla="*/ 240304 w 9144000"/>
              <a:gd name="connsiteY6" fmla="*/ 7153150 h 7393454"/>
              <a:gd name="connsiteX7" fmla="*/ 8903696 w 9144000"/>
              <a:gd name="connsiteY7" fmla="*/ 7153150 h 7393454"/>
              <a:gd name="connsiteX8" fmla="*/ 8892480 w 9144000"/>
              <a:gd name="connsiteY8" fmla="*/ 2020239 h 7393454"/>
              <a:gd name="connsiteX9" fmla="*/ 4572000 w 9144000"/>
              <a:gd name="connsiteY9" fmla="*/ 1228150 h 7393454"/>
              <a:gd name="connsiteX10" fmla="*/ 251520 w 9144000"/>
              <a:gd name="connsiteY10" fmla="*/ 2092246 h 7393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7393454">
                <a:moveTo>
                  <a:pt x="0" y="535454"/>
                </a:moveTo>
                <a:lnTo>
                  <a:pt x="9144000" y="535454"/>
                </a:lnTo>
                <a:lnTo>
                  <a:pt x="9144000" y="7393454"/>
                </a:lnTo>
                <a:lnTo>
                  <a:pt x="0" y="7393454"/>
                </a:lnTo>
                <a:lnTo>
                  <a:pt x="0" y="535454"/>
                </a:lnTo>
                <a:close/>
                <a:moveTo>
                  <a:pt x="251520" y="2092246"/>
                </a:moveTo>
                <a:cubicBezTo>
                  <a:pt x="247781" y="3803217"/>
                  <a:pt x="244043" y="5442179"/>
                  <a:pt x="240304" y="7153150"/>
                </a:cubicBezTo>
                <a:lnTo>
                  <a:pt x="8903696" y="7153150"/>
                </a:lnTo>
                <a:cubicBezTo>
                  <a:pt x="8899957" y="5418177"/>
                  <a:pt x="8896219" y="3755212"/>
                  <a:pt x="8892480" y="2020239"/>
                </a:cubicBezTo>
                <a:cubicBezTo>
                  <a:pt x="7313143" y="2211105"/>
                  <a:pt x="6304297" y="0"/>
                  <a:pt x="4572000" y="1228150"/>
                </a:cubicBezTo>
                <a:cubicBezTo>
                  <a:pt x="2784184" y="32092"/>
                  <a:pt x="1990359" y="2242121"/>
                  <a:pt x="251520" y="2092246"/>
                </a:cubicBezTo>
                <a:close/>
              </a:path>
            </a:pathLst>
          </a:custGeom>
          <a:gradFill flip="none" rotWithShape="1">
            <a:gsLst>
              <a:gs pos="1000">
                <a:schemeClr val="bg1"/>
              </a:gs>
              <a:gs pos="66000">
                <a:schemeClr val="bg1">
                  <a:lumMod val="95000"/>
                </a:schemeClr>
              </a:gs>
              <a:gs pos="100000">
                <a:schemeClr val="bg2">
                  <a:lumMod val="10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860032" y="2420888"/>
            <a:ext cx="3456384" cy="1754326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sunrise" dir="t"/>
            </a:scene3d>
            <a:sp3d extrusionH="50800">
              <a:extrusionClr>
                <a:schemeClr val="bg1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222222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 El yo no merezco una nueva oportunidad…</a:t>
            </a:r>
          </a:p>
          <a:p>
            <a:pPr algn="ctr"/>
            <a:r>
              <a:rPr lang="es-ES" b="1" dirty="0" smtClean="0">
                <a:solidFill>
                  <a:srgbClr val="222222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lang="es-ES" b="1" dirty="0" smtClean="0">
                <a:solidFill>
                  <a:srgbClr val="222222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</a:br>
            <a:r>
              <a:rPr lang="es-ES" b="1" dirty="0" smtClean="0">
                <a:solidFill>
                  <a:srgbClr val="222222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 El pasado vive conmigo en todo tiempo…</a:t>
            </a:r>
            <a:br>
              <a:rPr lang="es-ES" b="1" dirty="0" smtClean="0">
                <a:solidFill>
                  <a:srgbClr val="222222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</a:br>
            <a:r>
              <a:rPr lang="es-ES" b="1" dirty="0" smtClean="0">
                <a:solidFill>
                  <a:srgbClr val="222222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  </a:t>
            </a:r>
            <a:endParaRPr lang="es-ES" dirty="0">
              <a:latin typeface="Arial Black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prstClr val="black"/>
              <a:schemeClr val="bg2">
                <a:lumMod val="10000"/>
                <a:tint val="45000"/>
                <a:satMod val="400000"/>
              </a:scheme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-12628"/>
          <a:stretch/>
        </p:blipFill>
        <p:spPr bwMode="auto">
          <a:xfrm rot="10800000">
            <a:off x="251520" y="188639"/>
            <a:ext cx="4320480" cy="6408712"/>
          </a:xfrm>
          <a:prstGeom prst="flowChartDocument">
            <a:avLst/>
          </a:prstGeom>
          <a:gradFill>
            <a:gsLst>
              <a:gs pos="1000">
                <a:schemeClr val="bg1">
                  <a:lumMod val="95000"/>
                  <a:alpha val="51000"/>
                </a:schemeClr>
              </a:gs>
              <a:gs pos="65000">
                <a:schemeClr val="bg1">
                  <a:lumMod val="95000"/>
                  <a:alpha val="67000"/>
                </a:schemeClr>
              </a:gs>
              <a:gs pos="94000">
                <a:schemeClr val="bg2">
                  <a:lumMod val="10000"/>
                  <a:alpha val="3100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prstClr val="black"/>
              <a:schemeClr val="bg2">
                <a:lumMod val="10000"/>
                <a:tint val="45000"/>
                <a:satMod val="400000"/>
              </a:scheme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-12628"/>
          <a:stretch/>
        </p:blipFill>
        <p:spPr bwMode="auto">
          <a:xfrm rot="10800000" flipH="1">
            <a:off x="4572000" y="188640"/>
            <a:ext cx="4320480" cy="6408712"/>
          </a:xfrm>
          <a:prstGeom prst="flowChartDocument">
            <a:avLst/>
          </a:prstGeom>
          <a:gradFill>
            <a:gsLst>
              <a:gs pos="1000">
                <a:schemeClr val="bg1">
                  <a:lumMod val="95000"/>
                  <a:alpha val="51000"/>
                </a:schemeClr>
              </a:gs>
              <a:gs pos="65000">
                <a:schemeClr val="bg1">
                  <a:lumMod val="95000"/>
                  <a:alpha val="67000"/>
                </a:schemeClr>
              </a:gs>
              <a:gs pos="94000">
                <a:schemeClr val="bg2">
                  <a:lumMod val="10000"/>
                  <a:alpha val="3100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-355367"/>
            <a:ext cx="9144000" cy="7213368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240304 w 9144000"/>
              <a:gd name="connsiteY9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60983 w 9144000"/>
              <a:gd name="connsiteY9" fmla="*/ 242371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65188 h 6923188"/>
              <a:gd name="connsiteX1" fmla="*/ 9144000 w 9144000"/>
              <a:gd name="connsiteY1" fmla="*/ 65188 h 6923188"/>
              <a:gd name="connsiteX2" fmla="*/ 9144000 w 9144000"/>
              <a:gd name="connsiteY2" fmla="*/ 6923188 h 6923188"/>
              <a:gd name="connsiteX3" fmla="*/ 0 w 9144000"/>
              <a:gd name="connsiteY3" fmla="*/ 6923188 h 6923188"/>
              <a:gd name="connsiteX4" fmla="*/ 0 w 9144000"/>
              <a:gd name="connsiteY4" fmla="*/ 65188 h 6923188"/>
              <a:gd name="connsiteX5" fmla="*/ 251520 w 9144000"/>
              <a:gd name="connsiteY5" fmla="*/ 1549972 h 6923188"/>
              <a:gd name="connsiteX6" fmla="*/ 240304 w 9144000"/>
              <a:gd name="connsiteY6" fmla="*/ 6682884 h 6923188"/>
              <a:gd name="connsiteX7" fmla="*/ 8903696 w 9144000"/>
              <a:gd name="connsiteY7" fmla="*/ 6682884 h 6923188"/>
              <a:gd name="connsiteX8" fmla="*/ 8903696 w 9144000"/>
              <a:gd name="connsiteY8" fmla="*/ 305492 h 6923188"/>
              <a:gd name="connsiteX9" fmla="*/ 4572000 w 9144000"/>
              <a:gd name="connsiteY9" fmla="*/ 613868 h 6923188"/>
              <a:gd name="connsiteX10" fmla="*/ 251520 w 9144000"/>
              <a:gd name="connsiteY10" fmla="*/ 1549972 h 6923188"/>
              <a:gd name="connsiteX0" fmla="*/ 0 w 9144000"/>
              <a:gd name="connsiteY0" fmla="*/ 274508 h 7132508"/>
              <a:gd name="connsiteX1" fmla="*/ 9144000 w 9144000"/>
              <a:gd name="connsiteY1" fmla="*/ 274508 h 7132508"/>
              <a:gd name="connsiteX2" fmla="*/ 9144000 w 9144000"/>
              <a:gd name="connsiteY2" fmla="*/ 7132508 h 7132508"/>
              <a:gd name="connsiteX3" fmla="*/ 0 w 9144000"/>
              <a:gd name="connsiteY3" fmla="*/ 7132508 h 7132508"/>
              <a:gd name="connsiteX4" fmla="*/ 0 w 9144000"/>
              <a:gd name="connsiteY4" fmla="*/ 274508 h 7132508"/>
              <a:gd name="connsiteX5" fmla="*/ 251520 w 9144000"/>
              <a:gd name="connsiteY5" fmla="*/ 1759292 h 7132508"/>
              <a:gd name="connsiteX6" fmla="*/ 240304 w 9144000"/>
              <a:gd name="connsiteY6" fmla="*/ 6892204 h 7132508"/>
              <a:gd name="connsiteX7" fmla="*/ 8903696 w 9144000"/>
              <a:gd name="connsiteY7" fmla="*/ 6892204 h 7132508"/>
              <a:gd name="connsiteX8" fmla="*/ 8903696 w 9144000"/>
              <a:gd name="connsiteY8" fmla="*/ 514812 h 7132508"/>
              <a:gd name="connsiteX9" fmla="*/ 4572000 w 9144000"/>
              <a:gd name="connsiteY9" fmla="*/ 823188 h 7132508"/>
              <a:gd name="connsiteX10" fmla="*/ 251520 w 9144000"/>
              <a:gd name="connsiteY10" fmla="*/ 1759292 h 7132508"/>
              <a:gd name="connsiteX0" fmla="*/ 0 w 9144000"/>
              <a:gd name="connsiteY0" fmla="*/ 372623 h 7230623"/>
              <a:gd name="connsiteX1" fmla="*/ 9144000 w 9144000"/>
              <a:gd name="connsiteY1" fmla="*/ 372623 h 7230623"/>
              <a:gd name="connsiteX2" fmla="*/ 9144000 w 9144000"/>
              <a:gd name="connsiteY2" fmla="*/ 7230623 h 7230623"/>
              <a:gd name="connsiteX3" fmla="*/ 0 w 9144000"/>
              <a:gd name="connsiteY3" fmla="*/ 7230623 h 7230623"/>
              <a:gd name="connsiteX4" fmla="*/ 0 w 9144000"/>
              <a:gd name="connsiteY4" fmla="*/ 372623 h 7230623"/>
              <a:gd name="connsiteX5" fmla="*/ 251520 w 9144000"/>
              <a:gd name="connsiteY5" fmla="*/ 1857407 h 7230623"/>
              <a:gd name="connsiteX6" fmla="*/ 240304 w 9144000"/>
              <a:gd name="connsiteY6" fmla="*/ 6990319 h 7230623"/>
              <a:gd name="connsiteX7" fmla="*/ 8903696 w 9144000"/>
              <a:gd name="connsiteY7" fmla="*/ 6990319 h 7230623"/>
              <a:gd name="connsiteX8" fmla="*/ 8903696 w 9144000"/>
              <a:gd name="connsiteY8" fmla="*/ 612927 h 7230623"/>
              <a:gd name="connsiteX9" fmla="*/ 4572000 w 9144000"/>
              <a:gd name="connsiteY9" fmla="*/ 921303 h 7230623"/>
              <a:gd name="connsiteX10" fmla="*/ 251520 w 9144000"/>
              <a:gd name="connsiteY10" fmla="*/ 1857407 h 7230623"/>
              <a:gd name="connsiteX0" fmla="*/ 0 w 9144000"/>
              <a:gd name="connsiteY0" fmla="*/ 436891 h 7294891"/>
              <a:gd name="connsiteX1" fmla="*/ 9144000 w 9144000"/>
              <a:gd name="connsiteY1" fmla="*/ 436891 h 7294891"/>
              <a:gd name="connsiteX2" fmla="*/ 9144000 w 9144000"/>
              <a:gd name="connsiteY2" fmla="*/ 7294891 h 7294891"/>
              <a:gd name="connsiteX3" fmla="*/ 0 w 9144000"/>
              <a:gd name="connsiteY3" fmla="*/ 7294891 h 7294891"/>
              <a:gd name="connsiteX4" fmla="*/ 0 w 9144000"/>
              <a:gd name="connsiteY4" fmla="*/ 436891 h 7294891"/>
              <a:gd name="connsiteX5" fmla="*/ 251520 w 9144000"/>
              <a:gd name="connsiteY5" fmla="*/ 1921675 h 7294891"/>
              <a:gd name="connsiteX6" fmla="*/ 240304 w 9144000"/>
              <a:gd name="connsiteY6" fmla="*/ 7054587 h 7294891"/>
              <a:gd name="connsiteX7" fmla="*/ 8903696 w 9144000"/>
              <a:gd name="connsiteY7" fmla="*/ 7054587 h 7294891"/>
              <a:gd name="connsiteX8" fmla="*/ 8903696 w 9144000"/>
              <a:gd name="connsiteY8" fmla="*/ 677195 h 7294891"/>
              <a:gd name="connsiteX9" fmla="*/ 4572000 w 9144000"/>
              <a:gd name="connsiteY9" fmla="*/ 985571 h 7294891"/>
              <a:gd name="connsiteX10" fmla="*/ 251520 w 9144000"/>
              <a:gd name="connsiteY10" fmla="*/ 1921675 h 7294891"/>
              <a:gd name="connsiteX0" fmla="*/ 0 w 9144000"/>
              <a:gd name="connsiteY0" fmla="*/ 473218 h 7331218"/>
              <a:gd name="connsiteX1" fmla="*/ 9144000 w 9144000"/>
              <a:gd name="connsiteY1" fmla="*/ 473218 h 7331218"/>
              <a:gd name="connsiteX2" fmla="*/ 9144000 w 9144000"/>
              <a:gd name="connsiteY2" fmla="*/ 7331218 h 7331218"/>
              <a:gd name="connsiteX3" fmla="*/ 0 w 9144000"/>
              <a:gd name="connsiteY3" fmla="*/ 7331218 h 7331218"/>
              <a:gd name="connsiteX4" fmla="*/ 0 w 9144000"/>
              <a:gd name="connsiteY4" fmla="*/ 473218 h 7331218"/>
              <a:gd name="connsiteX5" fmla="*/ 251520 w 9144000"/>
              <a:gd name="connsiteY5" fmla="*/ 1958002 h 7331218"/>
              <a:gd name="connsiteX6" fmla="*/ 240304 w 9144000"/>
              <a:gd name="connsiteY6" fmla="*/ 7090914 h 7331218"/>
              <a:gd name="connsiteX7" fmla="*/ 8903696 w 9144000"/>
              <a:gd name="connsiteY7" fmla="*/ 7090914 h 7331218"/>
              <a:gd name="connsiteX8" fmla="*/ 8903696 w 9144000"/>
              <a:gd name="connsiteY8" fmla="*/ 713522 h 7331218"/>
              <a:gd name="connsiteX9" fmla="*/ 4572000 w 9144000"/>
              <a:gd name="connsiteY9" fmla="*/ 1021898 h 7331218"/>
              <a:gd name="connsiteX10" fmla="*/ 251520 w 9144000"/>
              <a:gd name="connsiteY10" fmla="*/ 1958002 h 7331218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13986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85994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597889 h 7455889"/>
              <a:gd name="connsiteX1" fmla="*/ 9144000 w 9144000"/>
              <a:gd name="connsiteY1" fmla="*/ 597889 h 7455889"/>
              <a:gd name="connsiteX2" fmla="*/ 9144000 w 9144000"/>
              <a:gd name="connsiteY2" fmla="*/ 7455889 h 7455889"/>
              <a:gd name="connsiteX3" fmla="*/ 0 w 9144000"/>
              <a:gd name="connsiteY3" fmla="*/ 7455889 h 7455889"/>
              <a:gd name="connsiteX4" fmla="*/ 0 w 9144000"/>
              <a:gd name="connsiteY4" fmla="*/ 597889 h 7455889"/>
              <a:gd name="connsiteX5" fmla="*/ 251520 w 9144000"/>
              <a:gd name="connsiteY5" fmla="*/ 2082673 h 7455889"/>
              <a:gd name="connsiteX6" fmla="*/ 240304 w 9144000"/>
              <a:gd name="connsiteY6" fmla="*/ 7215585 h 7455889"/>
              <a:gd name="connsiteX7" fmla="*/ 8903696 w 9144000"/>
              <a:gd name="connsiteY7" fmla="*/ 7215585 h 7455889"/>
              <a:gd name="connsiteX8" fmla="*/ 8892480 w 9144000"/>
              <a:gd name="connsiteY8" fmla="*/ 2082674 h 7455889"/>
              <a:gd name="connsiteX9" fmla="*/ 4499992 w 9144000"/>
              <a:gd name="connsiteY9" fmla="*/ 1218578 h 7455889"/>
              <a:gd name="connsiteX10" fmla="*/ 251520 w 9144000"/>
              <a:gd name="connsiteY10" fmla="*/ 2082673 h 7455889"/>
              <a:gd name="connsiteX0" fmla="*/ 0 w 9144000"/>
              <a:gd name="connsiteY0" fmla="*/ 479183 h 7337183"/>
              <a:gd name="connsiteX1" fmla="*/ 9144000 w 9144000"/>
              <a:gd name="connsiteY1" fmla="*/ 479183 h 7337183"/>
              <a:gd name="connsiteX2" fmla="*/ 9144000 w 9144000"/>
              <a:gd name="connsiteY2" fmla="*/ 7337183 h 7337183"/>
              <a:gd name="connsiteX3" fmla="*/ 0 w 9144000"/>
              <a:gd name="connsiteY3" fmla="*/ 7337183 h 7337183"/>
              <a:gd name="connsiteX4" fmla="*/ 0 w 9144000"/>
              <a:gd name="connsiteY4" fmla="*/ 479183 h 7337183"/>
              <a:gd name="connsiteX5" fmla="*/ 251520 w 9144000"/>
              <a:gd name="connsiteY5" fmla="*/ 1963967 h 7337183"/>
              <a:gd name="connsiteX6" fmla="*/ 240304 w 9144000"/>
              <a:gd name="connsiteY6" fmla="*/ 7096879 h 7337183"/>
              <a:gd name="connsiteX7" fmla="*/ 8903696 w 9144000"/>
              <a:gd name="connsiteY7" fmla="*/ 7096879 h 7337183"/>
              <a:gd name="connsiteX8" fmla="*/ 8892480 w 9144000"/>
              <a:gd name="connsiteY8" fmla="*/ 1963968 h 7337183"/>
              <a:gd name="connsiteX9" fmla="*/ 4499992 w 9144000"/>
              <a:gd name="connsiteY9" fmla="*/ 1099872 h 7337183"/>
              <a:gd name="connsiteX10" fmla="*/ 251520 w 9144000"/>
              <a:gd name="connsiteY10" fmla="*/ 1963967 h 7337183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572000 w 9144000"/>
              <a:gd name="connsiteY9" fmla="*/ 1048064 h 7213368"/>
              <a:gd name="connsiteX10" fmla="*/ 251520 w 9144000"/>
              <a:gd name="connsiteY10" fmla="*/ 1840152 h 7213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7213368">
                <a:moveTo>
                  <a:pt x="0" y="355368"/>
                </a:moveTo>
                <a:lnTo>
                  <a:pt x="9144000" y="355368"/>
                </a:lnTo>
                <a:lnTo>
                  <a:pt x="9144000" y="7213368"/>
                </a:lnTo>
                <a:lnTo>
                  <a:pt x="0" y="7213368"/>
                </a:lnTo>
                <a:lnTo>
                  <a:pt x="0" y="355368"/>
                </a:lnTo>
                <a:close/>
                <a:moveTo>
                  <a:pt x="251520" y="1840152"/>
                </a:moveTo>
                <a:cubicBezTo>
                  <a:pt x="247781" y="3551123"/>
                  <a:pt x="244043" y="5262093"/>
                  <a:pt x="240304" y="6973064"/>
                </a:cubicBezTo>
                <a:lnTo>
                  <a:pt x="8903696" y="6973064"/>
                </a:lnTo>
                <a:cubicBezTo>
                  <a:pt x="8899957" y="5238091"/>
                  <a:pt x="8896219" y="3575126"/>
                  <a:pt x="8892480" y="1840153"/>
                </a:cubicBezTo>
                <a:cubicBezTo>
                  <a:pt x="7276442" y="1957628"/>
                  <a:pt x="6345571" y="0"/>
                  <a:pt x="4572000" y="1048064"/>
                </a:cubicBezTo>
                <a:cubicBezTo>
                  <a:pt x="2804654" y="26166"/>
                  <a:pt x="1928586" y="1932373"/>
                  <a:pt x="251520" y="1840152"/>
                </a:cubicBezTo>
                <a:close/>
              </a:path>
            </a:pathLst>
          </a:custGeom>
          <a:gradFill flip="none" rotWithShape="1">
            <a:gsLst>
              <a:gs pos="65000">
                <a:srgbClr val="FF66CC">
                  <a:alpha val="91000"/>
                </a:srgbClr>
              </a:gs>
              <a:gs pos="50000">
                <a:srgbClr val="FF33CC"/>
              </a:gs>
              <a:gs pos="100000">
                <a:srgbClr val="260026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4" name="3 Imagen" descr="Diapositiva53.JPG"/>
          <p:cNvPicPr>
            <a:picLocks noGrp="1" noChangeAspect="1"/>
          </p:cNvPicPr>
          <p:nvPr isPhoto="1"/>
        </p:nvPicPr>
        <p:blipFill rotWithShape="1">
          <a:blip r:embed="rId3" cstate="print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10000" b="90000" l="10000" r="77292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0865" t="-14307" r="-6034" b="-29272"/>
          <a:stretch/>
        </p:blipFill>
        <p:spPr>
          <a:xfrm rot="10800000">
            <a:off x="251520" y="188640"/>
            <a:ext cx="4320480" cy="6480720"/>
          </a:xfrm>
          <a:prstGeom prst="flowChartDocument">
            <a:avLst/>
          </a:prstGeom>
          <a:gradFill flip="none" rotWithShape="1">
            <a:gsLst>
              <a:gs pos="99000">
                <a:srgbClr val="260026">
                  <a:alpha val="80000"/>
                </a:srgbClr>
              </a:gs>
              <a:gs pos="65000">
                <a:srgbClr val="FF33CC">
                  <a:alpha val="66000"/>
                </a:srgbClr>
              </a:gs>
              <a:gs pos="0">
                <a:srgbClr val="FF99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4932040" y="2852936"/>
            <a:ext cx="3744416" cy="120032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sunrise" dir="t"/>
            </a:scene3d>
            <a:sp3d extrusionH="50800">
              <a:extrusionClr>
                <a:schemeClr val="bg1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CC0099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  He tenido muy mala </a:t>
            </a:r>
          </a:p>
          <a:p>
            <a:pPr algn="ctr"/>
            <a:r>
              <a:rPr lang="es-ES" b="1" dirty="0" smtClean="0">
                <a:solidFill>
                  <a:srgbClr val="CC0099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suerte en el amor, no funcionará…</a:t>
            </a:r>
            <a:br>
              <a:rPr lang="es-ES" b="1" dirty="0" smtClean="0">
                <a:solidFill>
                  <a:srgbClr val="CC0099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</a:br>
            <a:r>
              <a:rPr lang="es-ES" b="1" dirty="0" smtClean="0">
                <a:solidFill>
                  <a:srgbClr val="CC0099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  </a:t>
            </a:r>
            <a:endParaRPr lang="es-ES" dirty="0">
              <a:solidFill>
                <a:srgbClr val="CC0099"/>
              </a:solidFill>
              <a:latin typeface="Arial Black" pitchFamily="34" charset="0"/>
            </a:endParaRPr>
          </a:p>
        </p:txBody>
      </p:sp>
      <p:pic>
        <p:nvPicPr>
          <p:cNvPr id="6" name="5 Imagen" descr="Diapositiva53.JPG"/>
          <p:cNvPicPr>
            <a:picLocks noGrp="1" noChangeAspect="1"/>
          </p:cNvPicPr>
          <p:nvPr isPhoto="1"/>
        </p:nvPicPr>
        <p:blipFill rotWithShape="1">
          <a:blip r:embed="rId3" cstate="print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ackgroundRemoval t="10000" b="90000" l="10000" r="77292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0865" t="-14307" r="-6034" b="-29272"/>
          <a:stretch/>
        </p:blipFill>
        <p:spPr>
          <a:xfrm rot="10800000" flipH="1">
            <a:off x="4499992" y="188640"/>
            <a:ext cx="4464496" cy="6480720"/>
          </a:xfrm>
          <a:prstGeom prst="flowChartDocument">
            <a:avLst/>
          </a:prstGeom>
          <a:gradFill>
            <a:gsLst>
              <a:gs pos="99000">
                <a:srgbClr val="260026">
                  <a:alpha val="80000"/>
                </a:srgbClr>
              </a:gs>
              <a:gs pos="65000">
                <a:srgbClr val="FF33CC">
                  <a:alpha val="66000"/>
                </a:srgbClr>
              </a:gs>
              <a:gs pos="0">
                <a:srgbClr val="FF99FF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355976" y="2564904"/>
            <a:ext cx="4572000" cy="1477328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morning" dir="t"/>
            </a:scene3d>
            <a:sp3d extrusionH="50800">
              <a:extrusionClr>
                <a:schemeClr val="bg1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222222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br>
              <a:rPr lang="es-ES" b="1" dirty="0" smtClean="0">
                <a:solidFill>
                  <a:srgbClr val="222222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es-ES" b="1" dirty="0" smtClean="0">
                <a:solidFill>
                  <a:srgbClr val="222222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es-ES" b="1" dirty="0" smtClean="0">
                <a:solidFill>
                  <a:schemeClr val="accent5">
                    <a:lumMod val="50000"/>
                  </a:schemeClr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No valgo la pena como</a:t>
            </a:r>
          </a:p>
          <a:p>
            <a:pPr algn="ctr"/>
            <a:r>
              <a:rPr lang="es-ES" b="1" dirty="0" smtClean="0">
                <a:solidFill>
                  <a:schemeClr val="accent5">
                    <a:lumMod val="50000"/>
                  </a:schemeClr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 mujer…</a:t>
            </a:r>
          </a:p>
          <a:p>
            <a:pPr algn="ctr"/>
            <a:endParaRPr lang="es-ES" b="1" dirty="0" smtClean="0">
              <a:solidFill>
                <a:schemeClr val="accent5">
                  <a:lumMod val="50000"/>
                </a:schemeClr>
              </a:solidFill>
              <a:latin typeface="Arial Black" pitchFamily="34" charset="0"/>
              <a:ea typeface="Times New Roman" pitchFamily="18" charset="0"/>
              <a:cs typeface="Arial" pitchFamily="34" charset="0"/>
            </a:endParaRPr>
          </a:p>
          <a:p>
            <a:pPr algn="ctr"/>
            <a:r>
              <a:rPr lang="es-ES" b="1" dirty="0" smtClean="0">
                <a:solidFill>
                  <a:schemeClr val="accent5">
                    <a:lumMod val="50000"/>
                  </a:schemeClr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  Soy un fracaso… </a:t>
            </a:r>
            <a:endParaRPr lang="es-ES" dirty="0">
              <a:solidFill>
                <a:schemeClr val="accent5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7" name="6 Forma libre"/>
          <p:cNvSpPr/>
          <p:nvPr/>
        </p:nvSpPr>
        <p:spPr>
          <a:xfrm>
            <a:off x="0" y="-543475"/>
            <a:ext cx="9144000" cy="7401474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240304 w 9144000"/>
              <a:gd name="connsiteY9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60983 w 9144000"/>
              <a:gd name="connsiteY9" fmla="*/ 242371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65188 h 6923188"/>
              <a:gd name="connsiteX1" fmla="*/ 9144000 w 9144000"/>
              <a:gd name="connsiteY1" fmla="*/ 65188 h 6923188"/>
              <a:gd name="connsiteX2" fmla="*/ 9144000 w 9144000"/>
              <a:gd name="connsiteY2" fmla="*/ 6923188 h 6923188"/>
              <a:gd name="connsiteX3" fmla="*/ 0 w 9144000"/>
              <a:gd name="connsiteY3" fmla="*/ 6923188 h 6923188"/>
              <a:gd name="connsiteX4" fmla="*/ 0 w 9144000"/>
              <a:gd name="connsiteY4" fmla="*/ 65188 h 6923188"/>
              <a:gd name="connsiteX5" fmla="*/ 251520 w 9144000"/>
              <a:gd name="connsiteY5" fmla="*/ 1549972 h 6923188"/>
              <a:gd name="connsiteX6" fmla="*/ 240304 w 9144000"/>
              <a:gd name="connsiteY6" fmla="*/ 6682884 h 6923188"/>
              <a:gd name="connsiteX7" fmla="*/ 8903696 w 9144000"/>
              <a:gd name="connsiteY7" fmla="*/ 6682884 h 6923188"/>
              <a:gd name="connsiteX8" fmla="*/ 8903696 w 9144000"/>
              <a:gd name="connsiteY8" fmla="*/ 305492 h 6923188"/>
              <a:gd name="connsiteX9" fmla="*/ 4572000 w 9144000"/>
              <a:gd name="connsiteY9" fmla="*/ 613868 h 6923188"/>
              <a:gd name="connsiteX10" fmla="*/ 251520 w 9144000"/>
              <a:gd name="connsiteY10" fmla="*/ 1549972 h 6923188"/>
              <a:gd name="connsiteX0" fmla="*/ 0 w 9144000"/>
              <a:gd name="connsiteY0" fmla="*/ 274508 h 7132508"/>
              <a:gd name="connsiteX1" fmla="*/ 9144000 w 9144000"/>
              <a:gd name="connsiteY1" fmla="*/ 274508 h 7132508"/>
              <a:gd name="connsiteX2" fmla="*/ 9144000 w 9144000"/>
              <a:gd name="connsiteY2" fmla="*/ 7132508 h 7132508"/>
              <a:gd name="connsiteX3" fmla="*/ 0 w 9144000"/>
              <a:gd name="connsiteY3" fmla="*/ 7132508 h 7132508"/>
              <a:gd name="connsiteX4" fmla="*/ 0 w 9144000"/>
              <a:gd name="connsiteY4" fmla="*/ 274508 h 7132508"/>
              <a:gd name="connsiteX5" fmla="*/ 251520 w 9144000"/>
              <a:gd name="connsiteY5" fmla="*/ 1759292 h 7132508"/>
              <a:gd name="connsiteX6" fmla="*/ 240304 w 9144000"/>
              <a:gd name="connsiteY6" fmla="*/ 6892204 h 7132508"/>
              <a:gd name="connsiteX7" fmla="*/ 8903696 w 9144000"/>
              <a:gd name="connsiteY7" fmla="*/ 6892204 h 7132508"/>
              <a:gd name="connsiteX8" fmla="*/ 8903696 w 9144000"/>
              <a:gd name="connsiteY8" fmla="*/ 514812 h 7132508"/>
              <a:gd name="connsiteX9" fmla="*/ 4572000 w 9144000"/>
              <a:gd name="connsiteY9" fmla="*/ 823188 h 7132508"/>
              <a:gd name="connsiteX10" fmla="*/ 251520 w 9144000"/>
              <a:gd name="connsiteY10" fmla="*/ 1759292 h 7132508"/>
              <a:gd name="connsiteX0" fmla="*/ 0 w 9144000"/>
              <a:gd name="connsiteY0" fmla="*/ 372623 h 7230623"/>
              <a:gd name="connsiteX1" fmla="*/ 9144000 w 9144000"/>
              <a:gd name="connsiteY1" fmla="*/ 372623 h 7230623"/>
              <a:gd name="connsiteX2" fmla="*/ 9144000 w 9144000"/>
              <a:gd name="connsiteY2" fmla="*/ 7230623 h 7230623"/>
              <a:gd name="connsiteX3" fmla="*/ 0 w 9144000"/>
              <a:gd name="connsiteY3" fmla="*/ 7230623 h 7230623"/>
              <a:gd name="connsiteX4" fmla="*/ 0 w 9144000"/>
              <a:gd name="connsiteY4" fmla="*/ 372623 h 7230623"/>
              <a:gd name="connsiteX5" fmla="*/ 251520 w 9144000"/>
              <a:gd name="connsiteY5" fmla="*/ 1857407 h 7230623"/>
              <a:gd name="connsiteX6" fmla="*/ 240304 w 9144000"/>
              <a:gd name="connsiteY6" fmla="*/ 6990319 h 7230623"/>
              <a:gd name="connsiteX7" fmla="*/ 8903696 w 9144000"/>
              <a:gd name="connsiteY7" fmla="*/ 6990319 h 7230623"/>
              <a:gd name="connsiteX8" fmla="*/ 8903696 w 9144000"/>
              <a:gd name="connsiteY8" fmla="*/ 612927 h 7230623"/>
              <a:gd name="connsiteX9" fmla="*/ 4572000 w 9144000"/>
              <a:gd name="connsiteY9" fmla="*/ 921303 h 7230623"/>
              <a:gd name="connsiteX10" fmla="*/ 251520 w 9144000"/>
              <a:gd name="connsiteY10" fmla="*/ 1857407 h 7230623"/>
              <a:gd name="connsiteX0" fmla="*/ 0 w 9144000"/>
              <a:gd name="connsiteY0" fmla="*/ 436891 h 7294891"/>
              <a:gd name="connsiteX1" fmla="*/ 9144000 w 9144000"/>
              <a:gd name="connsiteY1" fmla="*/ 436891 h 7294891"/>
              <a:gd name="connsiteX2" fmla="*/ 9144000 w 9144000"/>
              <a:gd name="connsiteY2" fmla="*/ 7294891 h 7294891"/>
              <a:gd name="connsiteX3" fmla="*/ 0 w 9144000"/>
              <a:gd name="connsiteY3" fmla="*/ 7294891 h 7294891"/>
              <a:gd name="connsiteX4" fmla="*/ 0 w 9144000"/>
              <a:gd name="connsiteY4" fmla="*/ 436891 h 7294891"/>
              <a:gd name="connsiteX5" fmla="*/ 251520 w 9144000"/>
              <a:gd name="connsiteY5" fmla="*/ 1921675 h 7294891"/>
              <a:gd name="connsiteX6" fmla="*/ 240304 w 9144000"/>
              <a:gd name="connsiteY6" fmla="*/ 7054587 h 7294891"/>
              <a:gd name="connsiteX7" fmla="*/ 8903696 w 9144000"/>
              <a:gd name="connsiteY7" fmla="*/ 7054587 h 7294891"/>
              <a:gd name="connsiteX8" fmla="*/ 8903696 w 9144000"/>
              <a:gd name="connsiteY8" fmla="*/ 677195 h 7294891"/>
              <a:gd name="connsiteX9" fmla="*/ 4572000 w 9144000"/>
              <a:gd name="connsiteY9" fmla="*/ 985571 h 7294891"/>
              <a:gd name="connsiteX10" fmla="*/ 251520 w 9144000"/>
              <a:gd name="connsiteY10" fmla="*/ 1921675 h 7294891"/>
              <a:gd name="connsiteX0" fmla="*/ 0 w 9144000"/>
              <a:gd name="connsiteY0" fmla="*/ 473218 h 7331218"/>
              <a:gd name="connsiteX1" fmla="*/ 9144000 w 9144000"/>
              <a:gd name="connsiteY1" fmla="*/ 473218 h 7331218"/>
              <a:gd name="connsiteX2" fmla="*/ 9144000 w 9144000"/>
              <a:gd name="connsiteY2" fmla="*/ 7331218 h 7331218"/>
              <a:gd name="connsiteX3" fmla="*/ 0 w 9144000"/>
              <a:gd name="connsiteY3" fmla="*/ 7331218 h 7331218"/>
              <a:gd name="connsiteX4" fmla="*/ 0 w 9144000"/>
              <a:gd name="connsiteY4" fmla="*/ 473218 h 7331218"/>
              <a:gd name="connsiteX5" fmla="*/ 251520 w 9144000"/>
              <a:gd name="connsiteY5" fmla="*/ 1958002 h 7331218"/>
              <a:gd name="connsiteX6" fmla="*/ 240304 w 9144000"/>
              <a:gd name="connsiteY6" fmla="*/ 7090914 h 7331218"/>
              <a:gd name="connsiteX7" fmla="*/ 8903696 w 9144000"/>
              <a:gd name="connsiteY7" fmla="*/ 7090914 h 7331218"/>
              <a:gd name="connsiteX8" fmla="*/ 8903696 w 9144000"/>
              <a:gd name="connsiteY8" fmla="*/ 713522 h 7331218"/>
              <a:gd name="connsiteX9" fmla="*/ 4572000 w 9144000"/>
              <a:gd name="connsiteY9" fmla="*/ 1021898 h 7331218"/>
              <a:gd name="connsiteX10" fmla="*/ 251520 w 9144000"/>
              <a:gd name="connsiteY10" fmla="*/ 1958002 h 7331218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13986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85994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597889 h 7455889"/>
              <a:gd name="connsiteX1" fmla="*/ 9144000 w 9144000"/>
              <a:gd name="connsiteY1" fmla="*/ 597889 h 7455889"/>
              <a:gd name="connsiteX2" fmla="*/ 9144000 w 9144000"/>
              <a:gd name="connsiteY2" fmla="*/ 7455889 h 7455889"/>
              <a:gd name="connsiteX3" fmla="*/ 0 w 9144000"/>
              <a:gd name="connsiteY3" fmla="*/ 7455889 h 7455889"/>
              <a:gd name="connsiteX4" fmla="*/ 0 w 9144000"/>
              <a:gd name="connsiteY4" fmla="*/ 597889 h 7455889"/>
              <a:gd name="connsiteX5" fmla="*/ 251520 w 9144000"/>
              <a:gd name="connsiteY5" fmla="*/ 2082673 h 7455889"/>
              <a:gd name="connsiteX6" fmla="*/ 240304 w 9144000"/>
              <a:gd name="connsiteY6" fmla="*/ 7215585 h 7455889"/>
              <a:gd name="connsiteX7" fmla="*/ 8903696 w 9144000"/>
              <a:gd name="connsiteY7" fmla="*/ 7215585 h 7455889"/>
              <a:gd name="connsiteX8" fmla="*/ 8892480 w 9144000"/>
              <a:gd name="connsiteY8" fmla="*/ 2082674 h 7455889"/>
              <a:gd name="connsiteX9" fmla="*/ 4499992 w 9144000"/>
              <a:gd name="connsiteY9" fmla="*/ 1218578 h 7455889"/>
              <a:gd name="connsiteX10" fmla="*/ 251520 w 9144000"/>
              <a:gd name="connsiteY10" fmla="*/ 2082673 h 7455889"/>
              <a:gd name="connsiteX0" fmla="*/ 0 w 9144000"/>
              <a:gd name="connsiteY0" fmla="*/ 479183 h 7337183"/>
              <a:gd name="connsiteX1" fmla="*/ 9144000 w 9144000"/>
              <a:gd name="connsiteY1" fmla="*/ 479183 h 7337183"/>
              <a:gd name="connsiteX2" fmla="*/ 9144000 w 9144000"/>
              <a:gd name="connsiteY2" fmla="*/ 7337183 h 7337183"/>
              <a:gd name="connsiteX3" fmla="*/ 0 w 9144000"/>
              <a:gd name="connsiteY3" fmla="*/ 7337183 h 7337183"/>
              <a:gd name="connsiteX4" fmla="*/ 0 w 9144000"/>
              <a:gd name="connsiteY4" fmla="*/ 479183 h 7337183"/>
              <a:gd name="connsiteX5" fmla="*/ 251520 w 9144000"/>
              <a:gd name="connsiteY5" fmla="*/ 1963967 h 7337183"/>
              <a:gd name="connsiteX6" fmla="*/ 240304 w 9144000"/>
              <a:gd name="connsiteY6" fmla="*/ 7096879 h 7337183"/>
              <a:gd name="connsiteX7" fmla="*/ 8903696 w 9144000"/>
              <a:gd name="connsiteY7" fmla="*/ 7096879 h 7337183"/>
              <a:gd name="connsiteX8" fmla="*/ 8892480 w 9144000"/>
              <a:gd name="connsiteY8" fmla="*/ 1963968 h 7337183"/>
              <a:gd name="connsiteX9" fmla="*/ 4499992 w 9144000"/>
              <a:gd name="connsiteY9" fmla="*/ 1099872 h 7337183"/>
              <a:gd name="connsiteX10" fmla="*/ 251520 w 9144000"/>
              <a:gd name="connsiteY10" fmla="*/ 1963967 h 7337183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  <a:gd name="connsiteX0" fmla="*/ 0 w 9144000"/>
              <a:gd name="connsiteY0" fmla="*/ 427376 h 7285376"/>
              <a:gd name="connsiteX1" fmla="*/ 9144000 w 9144000"/>
              <a:gd name="connsiteY1" fmla="*/ 427376 h 7285376"/>
              <a:gd name="connsiteX2" fmla="*/ 9144000 w 9144000"/>
              <a:gd name="connsiteY2" fmla="*/ 7285376 h 7285376"/>
              <a:gd name="connsiteX3" fmla="*/ 0 w 9144000"/>
              <a:gd name="connsiteY3" fmla="*/ 7285376 h 7285376"/>
              <a:gd name="connsiteX4" fmla="*/ 0 w 9144000"/>
              <a:gd name="connsiteY4" fmla="*/ 427376 h 7285376"/>
              <a:gd name="connsiteX5" fmla="*/ 251520 w 9144000"/>
              <a:gd name="connsiteY5" fmla="*/ 1912160 h 7285376"/>
              <a:gd name="connsiteX6" fmla="*/ 240304 w 9144000"/>
              <a:gd name="connsiteY6" fmla="*/ 7045072 h 7285376"/>
              <a:gd name="connsiteX7" fmla="*/ 8903696 w 9144000"/>
              <a:gd name="connsiteY7" fmla="*/ 7045072 h 7285376"/>
              <a:gd name="connsiteX8" fmla="*/ 8892480 w 9144000"/>
              <a:gd name="connsiteY8" fmla="*/ 1912161 h 7285376"/>
              <a:gd name="connsiteX9" fmla="*/ 4499992 w 9144000"/>
              <a:gd name="connsiteY9" fmla="*/ 1048064 h 7285376"/>
              <a:gd name="connsiteX10" fmla="*/ 251520 w 9144000"/>
              <a:gd name="connsiteY10" fmla="*/ 1912160 h 7285376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427984 w 9144000"/>
              <a:gd name="connsiteY9" fmla="*/ 1048064 h 7213368"/>
              <a:gd name="connsiteX10" fmla="*/ 251520 w 9144000"/>
              <a:gd name="connsiteY10" fmla="*/ 1840152 h 7213368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499992 w 9144000"/>
              <a:gd name="connsiteY9" fmla="*/ 1048064 h 7213368"/>
              <a:gd name="connsiteX10" fmla="*/ 251520 w 9144000"/>
              <a:gd name="connsiteY10" fmla="*/ 1840152 h 7213368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572000 w 9144000"/>
              <a:gd name="connsiteY9" fmla="*/ 1048064 h 7213368"/>
              <a:gd name="connsiteX10" fmla="*/ 251520 w 9144000"/>
              <a:gd name="connsiteY10" fmla="*/ 1840152 h 7213368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51995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892480 w 9144000"/>
              <a:gd name="connsiteY8" fmla="*/ 1484785 h 6858000"/>
              <a:gd name="connsiteX9" fmla="*/ 4572000 w 9144000"/>
              <a:gd name="connsiteY9" fmla="*/ 692696 h 6858000"/>
              <a:gd name="connsiteX10" fmla="*/ 251520 w 9144000"/>
              <a:gd name="connsiteY10" fmla="*/ 151995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51995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892480 w 9144000"/>
              <a:gd name="connsiteY8" fmla="*/ 1484785 h 6858000"/>
              <a:gd name="connsiteX9" fmla="*/ 4572000 w 9144000"/>
              <a:gd name="connsiteY9" fmla="*/ 692696 h 6858000"/>
              <a:gd name="connsiteX10" fmla="*/ 251520 w 9144000"/>
              <a:gd name="connsiteY10" fmla="*/ 1519954 h 6858000"/>
              <a:gd name="connsiteX0" fmla="*/ 0 w 9144000"/>
              <a:gd name="connsiteY0" fmla="*/ 418900 h 7276900"/>
              <a:gd name="connsiteX1" fmla="*/ 9144000 w 9144000"/>
              <a:gd name="connsiteY1" fmla="*/ 418900 h 7276900"/>
              <a:gd name="connsiteX2" fmla="*/ 9144000 w 9144000"/>
              <a:gd name="connsiteY2" fmla="*/ 7276900 h 7276900"/>
              <a:gd name="connsiteX3" fmla="*/ 0 w 9144000"/>
              <a:gd name="connsiteY3" fmla="*/ 7276900 h 7276900"/>
              <a:gd name="connsiteX4" fmla="*/ 0 w 9144000"/>
              <a:gd name="connsiteY4" fmla="*/ 418900 h 7276900"/>
              <a:gd name="connsiteX5" fmla="*/ 251520 w 9144000"/>
              <a:gd name="connsiteY5" fmla="*/ 1938854 h 7276900"/>
              <a:gd name="connsiteX6" fmla="*/ 240304 w 9144000"/>
              <a:gd name="connsiteY6" fmla="*/ 7036596 h 7276900"/>
              <a:gd name="connsiteX7" fmla="*/ 8903696 w 9144000"/>
              <a:gd name="connsiteY7" fmla="*/ 7036596 h 7276900"/>
              <a:gd name="connsiteX8" fmla="*/ 8892480 w 9144000"/>
              <a:gd name="connsiteY8" fmla="*/ 1903685 h 7276900"/>
              <a:gd name="connsiteX9" fmla="*/ 4572000 w 9144000"/>
              <a:gd name="connsiteY9" fmla="*/ 1111596 h 7276900"/>
              <a:gd name="connsiteX10" fmla="*/ 251520 w 9144000"/>
              <a:gd name="connsiteY10" fmla="*/ 1938854 h 7276900"/>
              <a:gd name="connsiteX0" fmla="*/ 0 w 9144000"/>
              <a:gd name="connsiteY0" fmla="*/ 456641 h 7314641"/>
              <a:gd name="connsiteX1" fmla="*/ 9144000 w 9144000"/>
              <a:gd name="connsiteY1" fmla="*/ 456641 h 7314641"/>
              <a:gd name="connsiteX2" fmla="*/ 9144000 w 9144000"/>
              <a:gd name="connsiteY2" fmla="*/ 7314641 h 7314641"/>
              <a:gd name="connsiteX3" fmla="*/ 0 w 9144000"/>
              <a:gd name="connsiteY3" fmla="*/ 7314641 h 7314641"/>
              <a:gd name="connsiteX4" fmla="*/ 0 w 9144000"/>
              <a:gd name="connsiteY4" fmla="*/ 456641 h 7314641"/>
              <a:gd name="connsiteX5" fmla="*/ 251520 w 9144000"/>
              <a:gd name="connsiteY5" fmla="*/ 1976595 h 7314641"/>
              <a:gd name="connsiteX6" fmla="*/ 240304 w 9144000"/>
              <a:gd name="connsiteY6" fmla="*/ 7074337 h 7314641"/>
              <a:gd name="connsiteX7" fmla="*/ 8903696 w 9144000"/>
              <a:gd name="connsiteY7" fmla="*/ 7074337 h 7314641"/>
              <a:gd name="connsiteX8" fmla="*/ 8892480 w 9144000"/>
              <a:gd name="connsiteY8" fmla="*/ 1941426 h 7314641"/>
              <a:gd name="connsiteX9" fmla="*/ 4572000 w 9144000"/>
              <a:gd name="connsiteY9" fmla="*/ 1149337 h 7314641"/>
              <a:gd name="connsiteX10" fmla="*/ 251520 w 9144000"/>
              <a:gd name="connsiteY10" fmla="*/ 1976595 h 7314641"/>
              <a:gd name="connsiteX0" fmla="*/ 0 w 9144000"/>
              <a:gd name="connsiteY0" fmla="*/ 456641 h 7314641"/>
              <a:gd name="connsiteX1" fmla="*/ 9144000 w 9144000"/>
              <a:gd name="connsiteY1" fmla="*/ 456641 h 7314641"/>
              <a:gd name="connsiteX2" fmla="*/ 9144000 w 9144000"/>
              <a:gd name="connsiteY2" fmla="*/ 7314641 h 7314641"/>
              <a:gd name="connsiteX3" fmla="*/ 0 w 9144000"/>
              <a:gd name="connsiteY3" fmla="*/ 7314641 h 7314641"/>
              <a:gd name="connsiteX4" fmla="*/ 0 w 9144000"/>
              <a:gd name="connsiteY4" fmla="*/ 456641 h 7314641"/>
              <a:gd name="connsiteX5" fmla="*/ 251520 w 9144000"/>
              <a:gd name="connsiteY5" fmla="*/ 1976595 h 7314641"/>
              <a:gd name="connsiteX6" fmla="*/ 240304 w 9144000"/>
              <a:gd name="connsiteY6" fmla="*/ 7074337 h 7314641"/>
              <a:gd name="connsiteX7" fmla="*/ 8903696 w 9144000"/>
              <a:gd name="connsiteY7" fmla="*/ 7074337 h 7314641"/>
              <a:gd name="connsiteX8" fmla="*/ 8892480 w 9144000"/>
              <a:gd name="connsiteY8" fmla="*/ 1941426 h 7314641"/>
              <a:gd name="connsiteX9" fmla="*/ 4572000 w 9144000"/>
              <a:gd name="connsiteY9" fmla="*/ 1149337 h 7314641"/>
              <a:gd name="connsiteX10" fmla="*/ 251520 w 9144000"/>
              <a:gd name="connsiteY10" fmla="*/ 1976595 h 7314641"/>
              <a:gd name="connsiteX0" fmla="*/ 0 w 9144000"/>
              <a:gd name="connsiteY0" fmla="*/ 556940 h 7414940"/>
              <a:gd name="connsiteX1" fmla="*/ 9144000 w 9144000"/>
              <a:gd name="connsiteY1" fmla="*/ 556940 h 7414940"/>
              <a:gd name="connsiteX2" fmla="*/ 9144000 w 9144000"/>
              <a:gd name="connsiteY2" fmla="*/ 7414940 h 7414940"/>
              <a:gd name="connsiteX3" fmla="*/ 0 w 9144000"/>
              <a:gd name="connsiteY3" fmla="*/ 7414940 h 7414940"/>
              <a:gd name="connsiteX4" fmla="*/ 0 w 9144000"/>
              <a:gd name="connsiteY4" fmla="*/ 556940 h 7414940"/>
              <a:gd name="connsiteX5" fmla="*/ 251520 w 9144000"/>
              <a:gd name="connsiteY5" fmla="*/ 2076894 h 7414940"/>
              <a:gd name="connsiteX6" fmla="*/ 240304 w 9144000"/>
              <a:gd name="connsiteY6" fmla="*/ 7174636 h 7414940"/>
              <a:gd name="connsiteX7" fmla="*/ 8903696 w 9144000"/>
              <a:gd name="connsiteY7" fmla="*/ 7174636 h 7414940"/>
              <a:gd name="connsiteX8" fmla="*/ 8892480 w 9144000"/>
              <a:gd name="connsiteY8" fmla="*/ 2041725 h 7414940"/>
              <a:gd name="connsiteX9" fmla="*/ 4572000 w 9144000"/>
              <a:gd name="connsiteY9" fmla="*/ 1249636 h 7414940"/>
              <a:gd name="connsiteX10" fmla="*/ 251520 w 9144000"/>
              <a:gd name="connsiteY10" fmla="*/ 2076894 h 7414940"/>
              <a:gd name="connsiteX0" fmla="*/ 0 w 9144000"/>
              <a:gd name="connsiteY0" fmla="*/ 523508 h 7381508"/>
              <a:gd name="connsiteX1" fmla="*/ 9144000 w 9144000"/>
              <a:gd name="connsiteY1" fmla="*/ 523508 h 7381508"/>
              <a:gd name="connsiteX2" fmla="*/ 9144000 w 9144000"/>
              <a:gd name="connsiteY2" fmla="*/ 7381508 h 7381508"/>
              <a:gd name="connsiteX3" fmla="*/ 0 w 9144000"/>
              <a:gd name="connsiteY3" fmla="*/ 7381508 h 7381508"/>
              <a:gd name="connsiteX4" fmla="*/ 0 w 9144000"/>
              <a:gd name="connsiteY4" fmla="*/ 523508 h 7381508"/>
              <a:gd name="connsiteX5" fmla="*/ 251520 w 9144000"/>
              <a:gd name="connsiteY5" fmla="*/ 2043462 h 7381508"/>
              <a:gd name="connsiteX6" fmla="*/ 240304 w 9144000"/>
              <a:gd name="connsiteY6" fmla="*/ 7141204 h 7381508"/>
              <a:gd name="connsiteX7" fmla="*/ 8903696 w 9144000"/>
              <a:gd name="connsiteY7" fmla="*/ 7141204 h 7381508"/>
              <a:gd name="connsiteX8" fmla="*/ 8892480 w 9144000"/>
              <a:gd name="connsiteY8" fmla="*/ 2008293 h 7381508"/>
              <a:gd name="connsiteX9" fmla="*/ 4572000 w 9144000"/>
              <a:gd name="connsiteY9" fmla="*/ 1216204 h 7381508"/>
              <a:gd name="connsiteX10" fmla="*/ 251520 w 9144000"/>
              <a:gd name="connsiteY10" fmla="*/ 2043462 h 7381508"/>
              <a:gd name="connsiteX0" fmla="*/ 0 w 9144000"/>
              <a:gd name="connsiteY0" fmla="*/ 523508 h 7381508"/>
              <a:gd name="connsiteX1" fmla="*/ 9144000 w 9144000"/>
              <a:gd name="connsiteY1" fmla="*/ 523508 h 7381508"/>
              <a:gd name="connsiteX2" fmla="*/ 9144000 w 9144000"/>
              <a:gd name="connsiteY2" fmla="*/ 7381508 h 7381508"/>
              <a:gd name="connsiteX3" fmla="*/ 0 w 9144000"/>
              <a:gd name="connsiteY3" fmla="*/ 7381508 h 7381508"/>
              <a:gd name="connsiteX4" fmla="*/ 0 w 9144000"/>
              <a:gd name="connsiteY4" fmla="*/ 523508 h 7381508"/>
              <a:gd name="connsiteX5" fmla="*/ 251520 w 9144000"/>
              <a:gd name="connsiteY5" fmla="*/ 2043462 h 7381508"/>
              <a:gd name="connsiteX6" fmla="*/ 240304 w 9144000"/>
              <a:gd name="connsiteY6" fmla="*/ 7141204 h 7381508"/>
              <a:gd name="connsiteX7" fmla="*/ 8903696 w 9144000"/>
              <a:gd name="connsiteY7" fmla="*/ 7141204 h 7381508"/>
              <a:gd name="connsiteX8" fmla="*/ 8892480 w 9144000"/>
              <a:gd name="connsiteY8" fmla="*/ 2008293 h 7381508"/>
              <a:gd name="connsiteX9" fmla="*/ 4572000 w 9144000"/>
              <a:gd name="connsiteY9" fmla="*/ 1216204 h 7381508"/>
              <a:gd name="connsiteX10" fmla="*/ 251520 w 9144000"/>
              <a:gd name="connsiteY10" fmla="*/ 2043462 h 7381508"/>
              <a:gd name="connsiteX0" fmla="*/ 0 w 9144000"/>
              <a:gd name="connsiteY0" fmla="*/ 543474 h 7401474"/>
              <a:gd name="connsiteX1" fmla="*/ 9144000 w 9144000"/>
              <a:gd name="connsiteY1" fmla="*/ 543474 h 7401474"/>
              <a:gd name="connsiteX2" fmla="*/ 9144000 w 9144000"/>
              <a:gd name="connsiteY2" fmla="*/ 7401474 h 7401474"/>
              <a:gd name="connsiteX3" fmla="*/ 0 w 9144000"/>
              <a:gd name="connsiteY3" fmla="*/ 7401474 h 7401474"/>
              <a:gd name="connsiteX4" fmla="*/ 0 w 9144000"/>
              <a:gd name="connsiteY4" fmla="*/ 543474 h 7401474"/>
              <a:gd name="connsiteX5" fmla="*/ 251520 w 9144000"/>
              <a:gd name="connsiteY5" fmla="*/ 2063428 h 7401474"/>
              <a:gd name="connsiteX6" fmla="*/ 240304 w 9144000"/>
              <a:gd name="connsiteY6" fmla="*/ 7161170 h 7401474"/>
              <a:gd name="connsiteX7" fmla="*/ 8903696 w 9144000"/>
              <a:gd name="connsiteY7" fmla="*/ 7161170 h 7401474"/>
              <a:gd name="connsiteX8" fmla="*/ 8892480 w 9144000"/>
              <a:gd name="connsiteY8" fmla="*/ 2028259 h 7401474"/>
              <a:gd name="connsiteX9" fmla="*/ 4572000 w 9144000"/>
              <a:gd name="connsiteY9" fmla="*/ 1236170 h 7401474"/>
              <a:gd name="connsiteX10" fmla="*/ 251520 w 9144000"/>
              <a:gd name="connsiteY10" fmla="*/ 2063428 h 7401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7401474">
                <a:moveTo>
                  <a:pt x="0" y="543474"/>
                </a:moveTo>
                <a:lnTo>
                  <a:pt x="9144000" y="543474"/>
                </a:lnTo>
                <a:lnTo>
                  <a:pt x="9144000" y="7401474"/>
                </a:lnTo>
                <a:lnTo>
                  <a:pt x="0" y="7401474"/>
                </a:lnTo>
                <a:lnTo>
                  <a:pt x="0" y="543474"/>
                </a:lnTo>
                <a:close/>
                <a:moveTo>
                  <a:pt x="251520" y="2063428"/>
                </a:moveTo>
                <a:cubicBezTo>
                  <a:pt x="247781" y="3774399"/>
                  <a:pt x="244043" y="5450199"/>
                  <a:pt x="240304" y="7161170"/>
                </a:cubicBezTo>
                <a:lnTo>
                  <a:pt x="8903696" y="7161170"/>
                </a:lnTo>
                <a:cubicBezTo>
                  <a:pt x="8899957" y="5426197"/>
                  <a:pt x="8896219" y="3763232"/>
                  <a:pt x="8892480" y="2028259"/>
                </a:cubicBezTo>
                <a:cubicBezTo>
                  <a:pt x="7276442" y="2145734"/>
                  <a:pt x="6334079" y="0"/>
                  <a:pt x="4572000" y="1236170"/>
                </a:cubicBezTo>
                <a:cubicBezTo>
                  <a:pt x="2801465" y="19966"/>
                  <a:pt x="2009314" y="2055427"/>
                  <a:pt x="251520" y="2063428"/>
                </a:cubicBezTo>
                <a:close/>
              </a:path>
            </a:pathLst>
          </a:custGeom>
          <a:gradFill>
            <a:gsLst>
              <a:gs pos="67000">
                <a:srgbClr val="99CCFF"/>
              </a:gs>
              <a:gs pos="67000">
                <a:schemeClr val="accent5">
                  <a:lumMod val="20000"/>
                  <a:lumOff val="80000"/>
                </a:schemeClr>
              </a:gs>
              <a:gs pos="100000">
                <a:srgbClr val="286D80"/>
              </a:gs>
            </a:gsLst>
            <a:path path="rect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prstClr val="black"/>
              <a:srgbClr val="66FFFF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21740" t="-28114" r="-24033" b="-32942"/>
          <a:stretch/>
        </p:blipFill>
        <p:spPr bwMode="auto">
          <a:xfrm rot="10800000" flipH="1">
            <a:off x="4572000" y="188640"/>
            <a:ext cx="4321470" cy="6408712"/>
          </a:xfrm>
          <a:prstGeom prst="flowChartDocument">
            <a:avLst/>
          </a:prstGeom>
          <a:gradFill>
            <a:gsLst>
              <a:gs pos="46000">
                <a:srgbClr val="99CCFF">
                  <a:alpha val="42000"/>
                </a:srgbClr>
              </a:gs>
              <a:gs pos="25000">
                <a:schemeClr val="accent5">
                  <a:lumMod val="60000"/>
                  <a:lumOff val="40000"/>
                  <a:alpha val="64000"/>
                </a:schemeClr>
              </a:gs>
              <a:gs pos="50000">
                <a:srgbClr val="99CCFF">
                  <a:alpha val="29000"/>
                </a:srgbClr>
              </a:gs>
            </a:gsLst>
            <a:path path="circle">
              <a:fillToRect t="100000" r="100000"/>
            </a:path>
          </a:gradFill>
          <a:ln w="2857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  <a:extLst/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prstClr val="black"/>
              <a:srgbClr val="66FFFF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21740" t="-28114" r="-24033" b="-32942"/>
          <a:stretch/>
        </p:blipFill>
        <p:spPr bwMode="auto">
          <a:xfrm rot="10800000">
            <a:off x="179512" y="188640"/>
            <a:ext cx="4390710" cy="6408712"/>
          </a:xfrm>
          <a:prstGeom prst="flowChartDocument">
            <a:avLst/>
          </a:prstGeom>
          <a:gradFill>
            <a:gsLst>
              <a:gs pos="46000">
                <a:srgbClr val="99CCFF">
                  <a:alpha val="42000"/>
                </a:srgbClr>
              </a:gs>
              <a:gs pos="25000">
                <a:schemeClr val="accent5">
                  <a:lumMod val="60000"/>
                  <a:lumOff val="40000"/>
                  <a:alpha val="64000"/>
                </a:schemeClr>
              </a:gs>
              <a:gs pos="50000">
                <a:srgbClr val="99CCFF">
                  <a:alpha val="29000"/>
                </a:srgbClr>
              </a:gs>
            </a:gsLst>
            <a:path path="circle">
              <a:fillToRect t="100000" r="100000"/>
            </a:path>
          </a:gradFill>
          <a:ln w="2857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  <a:ex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-427375"/>
            <a:ext cx="9144000" cy="7285375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240304 w 9144000"/>
              <a:gd name="connsiteY9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60983 w 9144000"/>
              <a:gd name="connsiteY9" fmla="*/ 242371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65188 h 6923188"/>
              <a:gd name="connsiteX1" fmla="*/ 9144000 w 9144000"/>
              <a:gd name="connsiteY1" fmla="*/ 65188 h 6923188"/>
              <a:gd name="connsiteX2" fmla="*/ 9144000 w 9144000"/>
              <a:gd name="connsiteY2" fmla="*/ 6923188 h 6923188"/>
              <a:gd name="connsiteX3" fmla="*/ 0 w 9144000"/>
              <a:gd name="connsiteY3" fmla="*/ 6923188 h 6923188"/>
              <a:gd name="connsiteX4" fmla="*/ 0 w 9144000"/>
              <a:gd name="connsiteY4" fmla="*/ 65188 h 6923188"/>
              <a:gd name="connsiteX5" fmla="*/ 251520 w 9144000"/>
              <a:gd name="connsiteY5" fmla="*/ 1549972 h 6923188"/>
              <a:gd name="connsiteX6" fmla="*/ 240304 w 9144000"/>
              <a:gd name="connsiteY6" fmla="*/ 6682884 h 6923188"/>
              <a:gd name="connsiteX7" fmla="*/ 8903696 w 9144000"/>
              <a:gd name="connsiteY7" fmla="*/ 6682884 h 6923188"/>
              <a:gd name="connsiteX8" fmla="*/ 8903696 w 9144000"/>
              <a:gd name="connsiteY8" fmla="*/ 305492 h 6923188"/>
              <a:gd name="connsiteX9" fmla="*/ 4572000 w 9144000"/>
              <a:gd name="connsiteY9" fmla="*/ 613868 h 6923188"/>
              <a:gd name="connsiteX10" fmla="*/ 251520 w 9144000"/>
              <a:gd name="connsiteY10" fmla="*/ 1549972 h 6923188"/>
              <a:gd name="connsiteX0" fmla="*/ 0 w 9144000"/>
              <a:gd name="connsiteY0" fmla="*/ 274508 h 7132508"/>
              <a:gd name="connsiteX1" fmla="*/ 9144000 w 9144000"/>
              <a:gd name="connsiteY1" fmla="*/ 274508 h 7132508"/>
              <a:gd name="connsiteX2" fmla="*/ 9144000 w 9144000"/>
              <a:gd name="connsiteY2" fmla="*/ 7132508 h 7132508"/>
              <a:gd name="connsiteX3" fmla="*/ 0 w 9144000"/>
              <a:gd name="connsiteY3" fmla="*/ 7132508 h 7132508"/>
              <a:gd name="connsiteX4" fmla="*/ 0 w 9144000"/>
              <a:gd name="connsiteY4" fmla="*/ 274508 h 7132508"/>
              <a:gd name="connsiteX5" fmla="*/ 251520 w 9144000"/>
              <a:gd name="connsiteY5" fmla="*/ 1759292 h 7132508"/>
              <a:gd name="connsiteX6" fmla="*/ 240304 w 9144000"/>
              <a:gd name="connsiteY6" fmla="*/ 6892204 h 7132508"/>
              <a:gd name="connsiteX7" fmla="*/ 8903696 w 9144000"/>
              <a:gd name="connsiteY7" fmla="*/ 6892204 h 7132508"/>
              <a:gd name="connsiteX8" fmla="*/ 8903696 w 9144000"/>
              <a:gd name="connsiteY8" fmla="*/ 514812 h 7132508"/>
              <a:gd name="connsiteX9" fmla="*/ 4572000 w 9144000"/>
              <a:gd name="connsiteY9" fmla="*/ 823188 h 7132508"/>
              <a:gd name="connsiteX10" fmla="*/ 251520 w 9144000"/>
              <a:gd name="connsiteY10" fmla="*/ 1759292 h 7132508"/>
              <a:gd name="connsiteX0" fmla="*/ 0 w 9144000"/>
              <a:gd name="connsiteY0" fmla="*/ 372623 h 7230623"/>
              <a:gd name="connsiteX1" fmla="*/ 9144000 w 9144000"/>
              <a:gd name="connsiteY1" fmla="*/ 372623 h 7230623"/>
              <a:gd name="connsiteX2" fmla="*/ 9144000 w 9144000"/>
              <a:gd name="connsiteY2" fmla="*/ 7230623 h 7230623"/>
              <a:gd name="connsiteX3" fmla="*/ 0 w 9144000"/>
              <a:gd name="connsiteY3" fmla="*/ 7230623 h 7230623"/>
              <a:gd name="connsiteX4" fmla="*/ 0 w 9144000"/>
              <a:gd name="connsiteY4" fmla="*/ 372623 h 7230623"/>
              <a:gd name="connsiteX5" fmla="*/ 251520 w 9144000"/>
              <a:gd name="connsiteY5" fmla="*/ 1857407 h 7230623"/>
              <a:gd name="connsiteX6" fmla="*/ 240304 w 9144000"/>
              <a:gd name="connsiteY6" fmla="*/ 6990319 h 7230623"/>
              <a:gd name="connsiteX7" fmla="*/ 8903696 w 9144000"/>
              <a:gd name="connsiteY7" fmla="*/ 6990319 h 7230623"/>
              <a:gd name="connsiteX8" fmla="*/ 8903696 w 9144000"/>
              <a:gd name="connsiteY8" fmla="*/ 612927 h 7230623"/>
              <a:gd name="connsiteX9" fmla="*/ 4572000 w 9144000"/>
              <a:gd name="connsiteY9" fmla="*/ 921303 h 7230623"/>
              <a:gd name="connsiteX10" fmla="*/ 251520 w 9144000"/>
              <a:gd name="connsiteY10" fmla="*/ 1857407 h 7230623"/>
              <a:gd name="connsiteX0" fmla="*/ 0 w 9144000"/>
              <a:gd name="connsiteY0" fmla="*/ 436891 h 7294891"/>
              <a:gd name="connsiteX1" fmla="*/ 9144000 w 9144000"/>
              <a:gd name="connsiteY1" fmla="*/ 436891 h 7294891"/>
              <a:gd name="connsiteX2" fmla="*/ 9144000 w 9144000"/>
              <a:gd name="connsiteY2" fmla="*/ 7294891 h 7294891"/>
              <a:gd name="connsiteX3" fmla="*/ 0 w 9144000"/>
              <a:gd name="connsiteY3" fmla="*/ 7294891 h 7294891"/>
              <a:gd name="connsiteX4" fmla="*/ 0 w 9144000"/>
              <a:gd name="connsiteY4" fmla="*/ 436891 h 7294891"/>
              <a:gd name="connsiteX5" fmla="*/ 251520 w 9144000"/>
              <a:gd name="connsiteY5" fmla="*/ 1921675 h 7294891"/>
              <a:gd name="connsiteX6" fmla="*/ 240304 w 9144000"/>
              <a:gd name="connsiteY6" fmla="*/ 7054587 h 7294891"/>
              <a:gd name="connsiteX7" fmla="*/ 8903696 w 9144000"/>
              <a:gd name="connsiteY7" fmla="*/ 7054587 h 7294891"/>
              <a:gd name="connsiteX8" fmla="*/ 8903696 w 9144000"/>
              <a:gd name="connsiteY8" fmla="*/ 677195 h 7294891"/>
              <a:gd name="connsiteX9" fmla="*/ 4572000 w 9144000"/>
              <a:gd name="connsiteY9" fmla="*/ 985571 h 7294891"/>
              <a:gd name="connsiteX10" fmla="*/ 251520 w 9144000"/>
              <a:gd name="connsiteY10" fmla="*/ 1921675 h 7294891"/>
              <a:gd name="connsiteX0" fmla="*/ 0 w 9144000"/>
              <a:gd name="connsiteY0" fmla="*/ 473218 h 7331218"/>
              <a:gd name="connsiteX1" fmla="*/ 9144000 w 9144000"/>
              <a:gd name="connsiteY1" fmla="*/ 473218 h 7331218"/>
              <a:gd name="connsiteX2" fmla="*/ 9144000 w 9144000"/>
              <a:gd name="connsiteY2" fmla="*/ 7331218 h 7331218"/>
              <a:gd name="connsiteX3" fmla="*/ 0 w 9144000"/>
              <a:gd name="connsiteY3" fmla="*/ 7331218 h 7331218"/>
              <a:gd name="connsiteX4" fmla="*/ 0 w 9144000"/>
              <a:gd name="connsiteY4" fmla="*/ 473218 h 7331218"/>
              <a:gd name="connsiteX5" fmla="*/ 251520 w 9144000"/>
              <a:gd name="connsiteY5" fmla="*/ 1958002 h 7331218"/>
              <a:gd name="connsiteX6" fmla="*/ 240304 w 9144000"/>
              <a:gd name="connsiteY6" fmla="*/ 7090914 h 7331218"/>
              <a:gd name="connsiteX7" fmla="*/ 8903696 w 9144000"/>
              <a:gd name="connsiteY7" fmla="*/ 7090914 h 7331218"/>
              <a:gd name="connsiteX8" fmla="*/ 8903696 w 9144000"/>
              <a:gd name="connsiteY8" fmla="*/ 713522 h 7331218"/>
              <a:gd name="connsiteX9" fmla="*/ 4572000 w 9144000"/>
              <a:gd name="connsiteY9" fmla="*/ 1021898 h 7331218"/>
              <a:gd name="connsiteX10" fmla="*/ 251520 w 9144000"/>
              <a:gd name="connsiteY10" fmla="*/ 1958002 h 7331218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13986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85994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597889 h 7455889"/>
              <a:gd name="connsiteX1" fmla="*/ 9144000 w 9144000"/>
              <a:gd name="connsiteY1" fmla="*/ 597889 h 7455889"/>
              <a:gd name="connsiteX2" fmla="*/ 9144000 w 9144000"/>
              <a:gd name="connsiteY2" fmla="*/ 7455889 h 7455889"/>
              <a:gd name="connsiteX3" fmla="*/ 0 w 9144000"/>
              <a:gd name="connsiteY3" fmla="*/ 7455889 h 7455889"/>
              <a:gd name="connsiteX4" fmla="*/ 0 w 9144000"/>
              <a:gd name="connsiteY4" fmla="*/ 597889 h 7455889"/>
              <a:gd name="connsiteX5" fmla="*/ 251520 w 9144000"/>
              <a:gd name="connsiteY5" fmla="*/ 2082673 h 7455889"/>
              <a:gd name="connsiteX6" fmla="*/ 240304 w 9144000"/>
              <a:gd name="connsiteY6" fmla="*/ 7215585 h 7455889"/>
              <a:gd name="connsiteX7" fmla="*/ 8903696 w 9144000"/>
              <a:gd name="connsiteY7" fmla="*/ 7215585 h 7455889"/>
              <a:gd name="connsiteX8" fmla="*/ 8892480 w 9144000"/>
              <a:gd name="connsiteY8" fmla="*/ 2082674 h 7455889"/>
              <a:gd name="connsiteX9" fmla="*/ 4499992 w 9144000"/>
              <a:gd name="connsiteY9" fmla="*/ 1218578 h 7455889"/>
              <a:gd name="connsiteX10" fmla="*/ 251520 w 9144000"/>
              <a:gd name="connsiteY10" fmla="*/ 2082673 h 7455889"/>
              <a:gd name="connsiteX0" fmla="*/ 0 w 9144000"/>
              <a:gd name="connsiteY0" fmla="*/ 479183 h 7337183"/>
              <a:gd name="connsiteX1" fmla="*/ 9144000 w 9144000"/>
              <a:gd name="connsiteY1" fmla="*/ 479183 h 7337183"/>
              <a:gd name="connsiteX2" fmla="*/ 9144000 w 9144000"/>
              <a:gd name="connsiteY2" fmla="*/ 7337183 h 7337183"/>
              <a:gd name="connsiteX3" fmla="*/ 0 w 9144000"/>
              <a:gd name="connsiteY3" fmla="*/ 7337183 h 7337183"/>
              <a:gd name="connsiteX4" fmla="*/ 0 w 9144000"/>
              <a:gd name="connsiteY4" fmla="*/ 479183 h 7337183"/>
              <a:gd name="connsiteX5" fmla="*/ 251520 w 9144000"/>
              <a:gd name="connsiteY5" fmla="*/ 1963967 h 7337183"/>
              <a:gd name="connsiteX6" fmla="*/ 240304 w 9144000"/>
              <a:gd name="connsiteY6" fmla="*/ 7096879 h 7337183"/>
              <a:gd name="connsiteX7" fmla="*/ 8903696 w 9144000"/>
              <a:gd name="connsiteY7" fmla="*/ 7096879 h 7337183"/>
              <a:gd name="connsiteX8" fmla="*/ 8892480 w 9144000"/>
              <a:gd name="connsiteY8" fmla="*/ 1963968 h 7337183"/>
              <a:gd name="connsiteX9" fmla="*/ 4499992 w 9144000"/>
              <a:gd name="connsiteY9" fmla="*/ 1099872 h 7337183"/>
              <a:gd name="connsiteX10" fmla="*/ 251520 w 9144000"/>
              <a:gd name="connsiteY10" fmla="*/ 1963967 h 7337183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7285375">
                <a:moveTo>
                  <a:pt x="0" y="427375"/>
                </a:moveTo>
                <a:lnTo>
                  <a:pt x="9144000" y="427375"/>
                </a:lnTo>
                <a:lnTo>
                  <a:pt x="9144000" y="7285375"/>
                </a:lnTo>
                <a:lnTo>
                  <a:pt x="0" y="7285375"/>
                </a:lnTo>
                <a:lnTo>
                  <a:pt x="0" y="427375"/>
                </a:lnTo>
                <a:close/>
                <a:moveTo>
                  <a:pt x="251520" y="1912159"/>
                </a:moveTo>
                <a:cubicBezTo>
                  <a:pt x="247781" y="3623130"/>
                  <a:pt x="244043" y="5334100"/>
                  <a:pt x="240304" y="7045071"/>
                </a:cubicBezTo>
                <a:lnTo>
                  <a:pt x="8903696" y="7045071"/>
                </a:lnTo>
                <a:cubicBezTo>
                  <a:pt x="8899957" y="5310098"/>
                  <a:pt x="8896219" y="3647133"/>
                  <a:pt x="8892480" y="1912160"/>
                </a:cubicBezTo>
                <a:cubicBezTo>
                  <a:pt x="7276442" y="2029635"/>
                  <a:pt x="6273563" y="0"/>
                  <a:pt x="4499992" y="1048064"/>
                </a:cubicBezTo>
                <a:cubicBezTo>
                  <a:pt x="2732646" y="26166"/>
                  <a:pt x="1928586" y="2004380"/>
                  <a:pt x="251520" y="1912159"/>
                </a:cubicBezTo>
                <a:close/>
              </a:path>
            </a:pathLst>
          </a:custGeom>
          <a:gradFill flip="none" rotWithShape="1">
            <a:gsLst>
              <a:gs pos="65000">
                <a:srgbClr val="FF66CC">
                  <a:alpha val="91000"/>
                </a:srgbClr>
              </a:gs>
              <a:gs pos="50000">
                <a:srgbClr val="FF33CC"/>
              </a:gs>
              <a:gs pos="100000">
                <a:srgbClr val="260026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499992" y="1628800"/>
            <a:ext cx="4104456" cy="3970318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morning" dir="t"/>
            </a:scene3d>
            <a:sp3d extrusionH="50800">
              <a:extrusionClr>
                <a:schemeClr val="bg1"/>
              </a:extrusionClr>
            </a:sp3d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b="1" dirty="0" smtClean="0">
                <a:solidFill>
                  <a:srgbClr val="CC0099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Si le entregas tu corazón a Dios y  recibes a su Hijo Jesucristo como tu Señor y Salvador,  El, según nos dice en su palabra al  comienzo de esta  presentación, promete destruir a todos los enemigos de tu alma, eso significa que destruirá aquellos sentimientos, emociones y voluntades que estén haciéndote sentir la mujer más insignificante del mundo.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b="1" dirty="0" smtClean="0">
                <a:solidFill>
                  <a:srgbClr val="CC0099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 </a:t>
            </a:r>
            <a:endParaRPr lang="es-ES" sz="2800" b="1" dirty="0" smtClean="0">
              <a:solidFill>
                <a:srgbClr val="CC0099"/>
              </a:solidFill>
              <a:latin typeface="Arial Black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-12628"/>
          <a:stretch/>
        </p:blipFill>
        <p:spPr bwMode="auto">
          <a:xfrm rot="10800000">
            <a:off x="251520" y="188640"/>
            <a:ext cx="4248472" cy="6408712"/>
          </a:xfrm>
          <a:prstGeom prst="flowChartDocument">
            <a:avLst/>
          </a:prstGeom>
          <a:gradFill>
            <a:gsLst>
              <a:gs pos="66000">
                <a:srgbClr val="FF99FF">
                  <a:alpha val="39000"/>
                </a:srgbClr>
              </a:gs>
              <a:gs pos="65000">
                <a:srgbClr val="FF99FF">
                  <a:alpha val="42000"/>
                </a:srgbClr>
              </a:gs>
              <a:gs pos="100000">
                <a:srgbClr val="5C0044">
                  <a:alpha val="7100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-12628"/>
          <a:stretch/>
        </p:blipFill>
        <p:spPr bwMode="auto">
          <a:xfrm rot="10800000" flipH="1">
            <a:off x="4499992" y="188640"/>
            <a:ext cx="4464496" cy="6408712"/>
          </a:xfrm>
          <a:prstGeom prst="flowChartDocument">
            <a:avLst/>
          </a:prstGeom>
          <a:gradFill>
            <a:gsLst>
              <a:gs pos="66000">
                <a:srgbClr val="FF99FF">
                  <a:alpha val="39000"/>
                </a:srgbClr>
              </a:gs>
              <a:gs pos="65000">
                <a:srgbClr val="FF99FF">
                  <a:alpha val="42000"/>
                </a:srgbClr>
              </a:gs>
              <a:gs pos="100000">
                <a:srgbClr val="5C0044">
                  <a:alpha val="7100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-355368"/>
            <a:ext cx="9144000" cy="7213368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240304 w 9144000"/>
              <a:gd name="connsiteY9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60983 w 9144000"/>
              <a:gd name="connsiteY9" fmla="*/ 242371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65188 h 6923188"/>
              <a:gd name="connsiteX1" fmla="*/ 9144000 w 9144000"/>
              <a:gd name="connsiteY1" fmla="*/ 65188 h 6923188"/>
              <a:gd name="connsiteX2" fmla="*/ 9144000 w 9144000"/>
              <a:gd name="connsiteY2" fmla="*/ 6923188 h 6923188"/>
              <a:gd name="connsiteX3" fmla="*/ 0 w 9144000"/>
              <a:gd name="connsiteY3" fmla="*/ 6923188 h 6923188"/>
              <a:gd name="connsiteX4" fmla="*/ 0 w 9144000"/>
              <a:gd name="connsiteY4" fmla="*/ 65188 h 6923188"/>
              <a:gd name="connsiteX5" fmla="*/ 251520 w 9144000"/>
              <a:gd name="connsiteY5" fmla="*/ 1549972 h 6923188"/>
              <a:gd name="connsiteX6" fmla="*/ 240304 w 9144000"/>
              <a:gd name="connsiteY6" fmla="*/ 6682884 h 6923188"/>
              <a:gd name="connsiteX7" fmla="*/ 8903696 w 9144000"/>
              <a:gd name="connsiteY7" fmla="*/ 6682884 h 6923188"/>
              <a:gd name="connsiteX8" fmla="*/ 8903696 w 9144000"/>
              <a:gd name="connsiteY8" fmla="*/ 305492 h 6923188"/>
              <a:gd name="connsiteX9" fmla="*/ 4572000 w 9144000"/>
              <a:gd name="connsiteY9" fmla="*/ 613868 h 6923188"/>
              <a:gd name="connsiteX10" fmla="*/ 251520 w 9144000"/>
              <a:gd name="connsiteY10" fmla="*/ 1549972 h 6923188"/>
              <a:gd name="connsiteX0" fmla="*/ 0 w 9144000"/>
              <a:gd name="connsiteY0" fmla="*/ 274508 h 7132508"/>
              <a:gd name="connsiteX1" fmla="*/ 9144000 w 9144000"/>
              <a:gd name="connsiteY1" fmla="*/ 274508 h 7132508"/>
              <a:gd name="connsiteX2" fmla="*/ 9144000 w 9144000"/>
              <a:gd name="connsiteY2" fmla="*/ 7132508 h 7132508"/>
              <a:gd name="connsiteX3" fmla="*/ 0 w 9144000"/>
              <a:gd name="connsiteY3" fmla="*/ 7132508 h 7132508"/>
              <a:gd name="connsiteX4" fmla="*/ 0 w 9144000"/>
              <a:gd name="connsiteY4" fmla="*/ 274508 h 7132508"/>
              <a:gd name="connsiteX5" fmla="*/ 251520 w 9144000"/>
              <a:gd name="connsiteY5" fmla="*/ 1759292 h 7132508"/>
              <a:gd name="connsiteX6" fmla="*/ 240304 w 9144000"/>
              <a:gd name="connsiteY6" fmla="*/ 6892204 h 7132508"/>
              <a:gd name="connsiteX7" fmla="*/ 8903696 w 9144000"/>
              <a:gd name="connsiteY7" fmla="*/ 6892204 h 7132508"/>
              <a:gd name="connsiteX8" fmla="*/ 8903696 w 9144000"/>
              <a:gd name="connsiteY8" fmla="*/ 514812 h 7132508"/>
              <a:gd name="connsiteX9" fmla="*/ 4572000 w 9144000"/>
              <a:gd name="connsiteY9" fmla="*/ 823188 h 7132508"/>
              <a:gd name="connsiteX10" fmla="*/ 251520 w 9144000"/>
              <a:gd name="connsiteY10" fmla="*/ 1759292 h 7132508"/>
              <a:gd name="connsiteX0" fmla="*/ 0 w 9144000"/>
              <a:gd name="connsiteY0" fmla="*/ 372623 h 7230623"/>
              <a:gd name="connsiteX1" fmla="*/ 9144000 w 9144000"/>
              <a:gd name="connsiteY1" fmla="*/ 372623 h 7230623"/>
              <a:gd name="connsiteX2" fmla="*/ 9144000 w 9144000"/>
              <a:gd name="connsiteY2" fmla="*/ 7230623 h 7230623"/>
              <a:gd name="connsiteX3" fmla="*/ 0 w 9144000"/>
              <a:gd name="connsiteY3" fmla="*/ 7230623 h 7230623"/>
              <a:gd name="connsiteX4" fmla="*/ 0 w 9144000"/>
              <a:gd name="connsiteY4" fmla="*/ 372623 h 7230623"/>
              <a:gd name="connsiteX5" fmla="*/ 251520 w 9144000"/>
              <a:gd name="connsiteY5" fmla="*/ 1857407 h 7230623"/>
              <a:gd name="connsiteX6" fmla="*/ 240304 w 9144000"/>
              <a:gd name="connsiteY6" fmla="*/ 6990319 h 7230623"/>
              <a:gd name="connsiteX7" fmla="*/ 8903696 w 9144000"/>
              <a:gd name="connsiteY7" fmla="*/ 6990319 h 7230623"/>
              <a:gd name="connsiteX8" fmla="*/ 8903696 w 9144000"/>
              <a:gd name="connsiteY8" fmla="*/ 612927 h 7230623"/>
              <a:gd name="connsiteX9" fmla="*/ 4572000 w 9144000"/>
              <a:gd name="connsiteY9" fmla="*/ 921303 h 7230623"/>
              <a:gd name="connsiteX10" fmla="*/ 251520 w 9144000"/>
              <a:gd name="connsiteY10" fmla="*/ 1857407 h 7230623"/>
              <a:gd name="connsiteX0" fmla="*/ 0 w 9144000"/>
              <a:gd name="connsiteY0" fmla="*/ 436891 h 7294891"/>
              <a:gd name="connsiteX1" fmla="*/ 9144000 w 9144000"/>
              <a:gd name="connsiteY1" fmla="*/ 436891 h 7294891"/>
              <a:gd name="connsiteX2" fmla="*/ 9144000 w 9144000"/>
              <a:gd name="connsiteY2" fmla="*/ 7294891 h 7294891"/>
              <a:gd name="connsiteX3" fmla="*/ 0 w 9144000"/>
              <a:gd name="connsiteY3" fmla="*/ 7294891 h 7294891"/>
              <a:gd name="connsiteX4" fmla="*/ 0 w 9144000"/>
              <a:gd name="connsiteY4" fmla="*/ 436891 h 7294891"/>
              <a:gd name="connsiteX5" fmla="*/ 251520 w 9144000"/>
              <a:gd name="connsiteY5" fmla="*/ 1921675 h 7294891"/>
              <a:gd name="connsiteX6" fmla="*/ 240304 w 9144000"/>
              <a:gd name="connsiteY6" fmla="*/ 7054587 h 7294891"/>
              <a:gd name="connsiteX7" fmla="*/ 8903696 w 9144000"/>
              <a:gd name="connsiteY7" fmla="*/ 7054587 h 7294891"/>
              <a:gd name="connsiteX8" fmla="*/ 8903696 w 9144000"/>
              <a:gd name="connsiteY8" fmla="*/ 677195 h 7294891"/>
              <a:gd name="connsiteX9" fmla="*/ 4572000 w 9144000"/>
              <a:gd name="connsiteY9" fmla="*/ 985571 h 7294891"/>
              <a:gd name="connsiteX10" fmla="*/ 251520 w 9144000"/>
              <a:gd name="connsiteY10" fmla="*/ 1921675 h 7294891"/>
              <a:gd name="connsiteX0" fmla="*/ 0 w 9144000"/>
              <a:gd name="connsiteY0" fmla="*/ 473218 h 7331218"/>
              <a:gd name="connsiteX1" fmla="*/ 9144000 w 9144000"/>
              <a:gd name="connsiteY1" fmla="*/ 473218 h 7331218"/>
              <a:gd name="connsiteX2" fmla="*/ 9144000 w 9144000"/>
              <a:gd name="connsiteY2" fmla="*/ 7331218 h 7331218"/>
              <a:gd name="connsiteX3" fmla="*/ 0 w 9144000"/>
              <a:gd name="connsiteY3" fmla="*/ 7331218 h 7331218"/>
              <a:gd name="connsiteX4" fmla="*/ 0 w 9144000"/>
              <a:gd name="connsiteY4" fmla="*/ 473218 h 7331218"/>
              <a:gd name="connsiteX5" fmla="*/ 251520 w 9144000"/>
              <a:gd name="connsiteY5" fmla="*/ 1958002 h 7331218"/>
              <a:gd name="connsiteX6" fmla="*/ 240304 w 9144000"/>
              <a:gd name="connsiteY6" fmla="*/ 7090914 h 7331218"/>
              <a:gd name="connsiteX7" fmla="*/ 8903696 w 9144000"/>
              <a:gd name="connsiteY7" fmla="*/ 7090914 h 7331218"/>
              <a:gd name="connsiteX8" fmla="*/ 8903696 w 9144000"/>
              <a:gd name="connsiteY8" fmla="*/ 713522 h 7331218"/>
              <a:gd name="connsiteX9" fmla="*/ 4572000 w 9144000"/>
              <a:gd name="connsiteY9" fmla="*/ 1021898 h 7331218"/>
              <a:gd name="connsiteX10" fmla="*/ 251520 w 9144000"/>
              <a:gd name="connsiteY10" fmla="*/ 1958002 h 7331218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13986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85994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597889 h 7455889"/>
              <a:gd name="connsiteX1" fmla="*/ 9144000 w 9144000"/>
              <a:gd name="connsiteY1" fmla="*/ 597889 h 7455889"/>
              <a:gd name="connsiteX2" fmla="*/ 9144000 w 9144000"/>
              <a:gd name="connsiteY2" fmla="*/ 7455889 h 7455889"/>
              <a:gd name="connsiteX3" fmla="*/ 0 w 9144000"/>
              <a:gd name="connsiteY3" fmla="*/ 7455889 h 7455889"/>
              <a:gd name="connsiteX4" fmla="*/ 0 w 9144000"/>
              <a:gd name="connsiteY4" fmla="*/ 597889 h 7455889"/>
              <a:gd name="connsiteX5" fmla="*/ 251520 w 9144000"/>
              <a:gd name="connsiteY5" fmla="*/ 2082673 h 7455889"/>
              <a:gd name="connsiteX6" fmla="*/ 240304 w 9144000"/>
              <a:gd name="connsiteY6" fmla="*/ 7215585 h 7455889"/>
              <a:gd name="connsiteX7" fmla="*/ 8903696 w 9144000"/>
              <a:gd name="connsiteY7" fmla="*/ 7215585 h 7455889"/>
              <a:gd name="connsiteX8" fmla="*/ 8892480 w 9144000"/>
              <a:gd name="connsiteY8" fmla="*/ 2082674 h 7455889"/>
              <a:gd name="connsiteX9" fmla="*/ 4499992 w 9144000"/>
              <a:gd name="connsiteY9" fmla="*/ 1218578 h 7455889"/>
              <a:gd name="connsiteX10" fmla="*/ 251520 w 9144000"/>
              <a:gd name="connsiteY10" fmla="*/ 2082673 h 7455889"/>
              <a:gd name="connsiteX0" fmla="*/ 0 w 9144000"/>
              <a:gd name="connsiteY0" fmla="*/ 479183 h 7337183"/>
              <a:gd name="connsiteX1" fmla="*/ 9144000 w 9144000"/>
              <a:gd name="connsiteY1" fmla="*/ 479183 h 7337183"/>
              <a:gd name="connsiteX2" fmla="*/ 9144000 w 9144000"/>
              <a:gd name="connsiteY2" fmla="*/ 7337183 h 7337183"/>
              <a:gd name="connsiteX3" fmla="*/ 0 w 9144000"/>
              <a:gd name="connsiteY3" fmla="*/ 7337183 h 7337183"/>
              <a:gd name="connsiteX4" fmla="*/ 0 w 9144000"/>
              <a:gd name="connsiteY4" fmla="*/ 479183 h 7337183"/>
              <a:gd name="connsiteX5" fmla="*/ 251520 w 9144000"/>
              <a:gd name="connsiteY5" fmla="*/ 1963967 h 7337183"/>
              <a:gd name="connsiteX6" fmla="*/ 240304 w 9144000"/>
              <a:gd name="connsiteY6" fmla="*/ 7096879 h 7337183"/>
              <a:gd name="connsiteX7" fmla="*/ 8903696 w 9144000"/>
              <a:gd name="connsiteY7" fmla="*/ 7096879 h 7337183"/>
              <a:gd name="connsiteX8" fmla="*/ 8892480 w 9144000"/>
              <a:gd name="connsiteY8" fmla="*/ 1963968 h 7337183"/>
              <a:gd name="connsiteX9" fmla="*/ 4499992 w 9144000"/>
              <a:gd name="connsiteY9" fmla="*/ 1099872 h 7337183"/>
              <a:gd name="connsiteX10" fmla="*/ 251520 w 9144000"/>
              <a:gd name="connsiteY10" fmla="*/ 1963967 h 7337183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  <a:gd name="connsiteX0" fmla="*/ 0 w 9144000"/>
              <a:gd name="connsiteY0" fmla="*/ 427376 h 7285376"/>
              <a:gd name="connsiteX1" fmla="*/ 9144000 w 9144000"/>
              <a:gd name="connsiteY1" fmla="*/ 427376 h 7285376"/>
              <a:gd name="connsiteX2" fmla="*/ 9144000 w 9144000"/>
              <a:gd name="connsiteY2" fmla="*/ 7285376 h 7285376"/>
              <a:gd name="connsiteX3" fmla="*/ 0 w 9144000"/>
              <a:gd name="connsiteY3" fmla="*/ 7285376 h 7285376"/>
              <a:gd name="connsiteX4" fmla="*/ 0 w 9144000"/>
              <a:gd name="connsiteY4" fmla="*/ 427376 h 7285376"/>
              <a:gd name="connsiteX5" fmla="*/ 251520 w 9144000"/>
              <a:gd name="connsiteY5" fmla="*/ 1912160 h 7285376"/>
              <a:gd name="connsiteX6" fmla="*/ 240304 w 9144000"/>
              <a:gd name="connsiteY6" fmla="*/ 7045072 h 7285376"/>
              <a:gd name="connsiteX7" fmla="*/ 8903696 w 9144000"/>
              <a:gd name="connsiteY7" fmla="*/ 7045072 h 7285376"/>
              <a:gd name="connsiteX8" fmla="*/ 8892480 w 9144000"/>
              <a:gd name="connsiteY8" fmla="*/ 1912161 h 7285376"/>
              <a:gd name="connsiteX9" fmla="*/ 4499992 w 9144000"/>
              <a:gd name="connsiteY9" fmla="*/ 1048064 h 7285376"/>
              <a:gd name="connsiteX10" fmla="*/ 251520 w 9144000"/>
              <a:gd name="connsiteY10" fmla="*/ 1912160 h 7285376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427984 w 9144000"/>
              <a:gd name="connsiteY9" fmla="*/ 1048064 h 7213368"/>
              <a:gd name="connsiteX10" fmla="*/ 251520 w 9144000"/>
              <a:gd name="connsiteY10" fmla="*/ 1840152 h 7213368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499992 w 9144000"/>
              <a:gd name="connsiteY9" fmla="*/ 1048064 h 7213368"/>
              <a:gd name="connsiteX10" fmla="*/ 251520 w 9144000"/>
              <a:gd name="connsiteY10" fmla="*/ 1840152 h 7213368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572000 w 9144000"/>
              <a:gd name="connsiteY9" fmla="*/ 1048064 h 7213368"/>
              <a:gd name="connsiteX10" fmla="*/ 251520 w 9144000"/>
              <a:gd name="connsiteY10" fmla="*/ 1840152 h 7213368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572000 w 9144000"/>
              <a:gd name="connsiteY9" fmla="*/ 1048064 h 7213368"/>
              <a:gd name="connsiteX10" fmla="*/ 251520 w 9144000"/>
              <a:gd name="connsiteY10" fmla="*/ 1840152 h 7213368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912160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572000 w 9144000"/>
              <a:gd name="connsiteY9" fmla="*/ 1048064 h 7213368"/>
              <a:gd name="connsiteX10" fmla="*/ 251520 w 9144000"/>
              <a:gd name="connsiteY10" fmla="*/ 1912160 h 7213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7213368">
                <a:moveTo>
                  <a:pt x="0" y="355368"/>
                </a:moveTo>
                <a:lnTo>
                  <a:pt x="9144000" y="355368"/>
                </a:lnTo>
                <a:lnTo>
                  <a:pt x="9144000" y="7213368"/>
                </a:lnTo>
                <a:lnTo>
                  <a:pt x="0" y="7213368"/>
                </a:lnTo>
                <a:lnTo>
                  <a:pt x="0" y="355368"/>
                </a:lnTo>
                <a:close/>
                <a:moveTo>
                  <a:pt x="251520" y="1912160"/>
                </a:moveTo>
                <a:cubicBezTo>
                  <a:pt x="247781" y="3623131"/>
                  <a:pt x="244043" y="5262093"/>
                  <a:pt x="240304" y="6973064"/>
                </a:cubicBezTo>
                <a:lnTo>
                  <a:pt x="8903696" y="6973064"/>
                </a:lnTo>
                <a:cubicBezTo>
                  <a:pt x="8899957" y="5238091"/>
                  <a:pt x="8896219" y="3575126"/>
                  <a:pt x="8892480" y="1840153"/>
                </a:cubicBezTo>
                <a:cubicBezTo>
                  <a:pt x="7276442" y="1957628"/>
                  <a:pt x="6345571" y="0"/>
                  <a:pt x="4572000" y="1048064"/>
                </a:cubicBezTo>
                <a:cubicBezTo>
                  <a:pt x="2804654" y="26166"/>
                  <a:pt x="1928586" y="2004381"/>
                  <a:pt x="251520" y="1912160"/>
                </a:cubicBezTo>
                <a:close/>
              </a:path>
            </a:pathLst>
          </a:custGeom>
          <a:gradFill flip="none" rotWithShape="1">
            <a:gsLst>
              <a:gs pos="67000">
                <a:srgbClr val="99CCFF"/>
              </a:gs>
              <a:gs pos="67000">
                <a:schemeClr val="accent5">
                  <a:lumMod val="20000"/>
                  <a:lumOff val="80000"/>
                </a:schemeClr>
              </a:gs>
              <a:gs pos="100000">
                <a:srgbClr val="2B7589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635896" y="1700808"/>
            <a:ext cx="5148064" cy="3139321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morning" dir="t"/>
            </a:scene3d>
            <a:sp3d extrusionH="38100">
              <a:extrusionClr>
                <a:schemeClr val="bg1"/>
              </a:extrusionClr>
            </a:sp3d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dirty="0" smtClean="0">
                <a:solidFill>
                  <a:schemeClr val="accent5">
                    <a:lumMod val="50000"/>
                  </a:schemeClr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Eres de gran valor y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dirty="0" smtClean="0">
                <a:solidFill>
                  <a:schemeClr val="accent5">
                    <a:lumMod val="50000"/>
                  </a:schemeClr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 estima para Dios y ningún hombre puede comprarte para ser su objeto; solo Jesucristo con su muerte en la Cruz  y a través de su preciosa sangre ha podido comprarte  a fin de que si le aceptas voluntariamente como tu Señor y Salvador, perdone todos tus pecados, recibas la vida eterna y El cambie el rumbo de tu vida para BENDICIÓN.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prstClr val="black"/>
              <a:srgbClr val="66FFFF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21740" t="-28114" r="-24033" b="-32942"/>
          <a:stretch/>
        </p:blipFill>
        <p:spPr bwMode="auto">
          <a:xfrm rot="10800000">
            <a:off x="251520" y="260648"/>
            <a:ext cx="4321470" cy="6408712"/>
          </a:xfrm>
          <a:prstGeom prst="flowChartDocument">
            <a:avLst/>
          </a:prstGeom>
          <a:gradFill>
            <a:gsLst>
              <a:gs pos="46000">
                <a:srgbClr val="99CCFF">
                  <a:alpha val="42000"/>
                </a:srgbClr>
              </a:gs>
              <a:gs pos="25000">
                <a:schemeClr val="accent5">
                  <a:lumMod val="60000"/>
                  <a:lumOff val="40000"/>
                  <a:alpha val="64000"/>
                </a:schemeClr>
              </a:gs>
              <a:gs pos="50000">
                <a:srgbClr val="99CCFF">
                  <a:alpha val="29000"/>
                </a:srgbClr>
              </a:gs>
            </a:gsLst>
            <a:path path="circle">
              <a:fillToRect t="100000" r="100000"/>
            </a:path>
          </a:gradFill>
          <a:ln w="2857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  <a:extLst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prstClr val="black"/>
              <a:srgbClr val="66FFFF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21740" t="-28114" r="-24033" b="-32942"/>
          <a:stretch/>
        </p:blipFill>
        <p:spPr bwMode="auto">
          <a:xfrm rot="10800000" flipH="1">
            <a:off x="4572000" y="260648"/>
            <a:ext cx="4321470" cy="6408712"/>
          </a:xfrm>
          <a:prstGeom prst="flowChartDocument">
            <a:avLst/>
          </a:prstGeom>
          <a:gradFill>
            <a:gsLst>
              <a:gs pos="46000">
                <a:srgbClr val="99CCFF">
                  <a:alpha val="42000"/>
                </a:srgbClr>
              </a:gs>
              <a:gs pos="25000">
                <a:schemeClr val="accent5">
                  <a:lumMod val="60000"/>
                  <a:lumOff val="40000"/>
                  <a:alpha val="64000"/>
                </a:schemeClr>
              </a:gs>
              <a:gs pos="50000">
                <a:srgbClr val="99CCFF">
                  <a:alpha val="29000"/>
                </a:srgbClr>
              </a:gs>
            </a:gsLst>
            <a:path path="circle">
              <a:fillToRect t="100000" r="100000"/>
            </a:path>
          </a:gradFill>
          <a:ln w="2857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  <a:ex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-543475"/>
            <a:ext cx="9144000" cy="7401474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240304 w 9144000"/>
              <a:gd name="connsiteY9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60983 w 9144000"/>
              <a:gd name="connsiteY9" fmla="*/ 242371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65188 h 6923188"/>
              <a:gd name="connsiteX1" fmla="*/ 9144000 w 9144000"/>
              <a:gd name="connsiteY1" fmla="*/ 65188 h 6923188"/>
              <a:gd name="connsiteX2" fmla="*/ 9144000 w 9144000"/>
              <a:gd name="connsiteY2" fmla="*/ 6923188 h 6923188"/>
              <a:gd name="connsiteX3" fmla="*/ 0 w 9144000"/>
              <a:gd name="connsiteY3" fmla="*/ 6923188 h 6923188"/>
              <a:gd name="connsiteX4" fmla="*/ 0 w 9144000"/>
              <a:gd name="connsiteY4" fmla="*/ 65188 h 6923188"/>
              <a:gd name="connsiteX5" fmla="*/ 251520 w 9144000"/>
              <a:gd name="connsiteY5" fmla="*/ 1549972 h 6923188"/>
              <a:gd name="connsiteX6" fmla="*/ 240304 w 9144000"/>
              <a:gd name="connsiteY6" fmla="*/ 6682884 h 6923188"/>
              <a:gd name="connsiteX7" fmla="*/ 8903696 w 9144000"/>
              <a:gd name="connsiteY7" fmla="*/ 6682884 h 6923188"/>
              <a:gd name="connsiteX8" fmla="*/ 8903696 w 9144000"/>
              <a:gd name="connsiteY8" fmla="*/ 305492 h 6923188"/>
              <a:gd name="connsiteX9" fmla="*/ 4572000 w 9144000"/>
              <a:gd name="connsiteY9" fmla="*/ 613868 h 6923188"/>
              <a:gd name="connsiteX10" fmla="*/ 251520 w 9144000"/>
              <a:gd name="connsiteY10" fmla="*/ 1549972 h 6923188"/>
              <a:gd name="connsiteX0" fmla="*/ 0 w 9144000"/>
              <a:gd name="connsiteY0" fmla="*/ 274508 h 7132508"/>
              <a:gd name="connsiteX1" fmla="*/ 9144000 w 9144000"/>
              <a:gd name="connsiteY1" fmla="*/ 274508 h 7132508"/>
              <a:gd name="connsiteX2" fmla="*/ 9144000 w 9144000"/>
              <a:gd name="connsiteY2" fmla="*/ 7132508 h 7132508"/>
              <a:gd name="connsiteX3" fmla="*/ 0 w 9144000"/>
              <a:gd name="connsiteY3" fmla="*/ 7132508 h 7132508"/>
              <a:gd name="connsiteX4" fmla="*/ 0 w 9144000"/>
              <a:gd name="connsiteY4" fmla="*/ 274508 h 7132508"/>
              <a:gd name="connsiteX5" fmla="*/ 251520 w 9144000"/>
              <a:gd name="connsiteY5" fmla="*/ 1759292 h 7132508"/>
              <a:gd name="connsiteX6" fmla="*/ 240304 w 9144000"/>
              <a:gd name="connsiteY6" fmla="*/ 6892204 h 7132508"/>
              <a:gd name="connsiteX7" fmla="*/ 8903696 w 9144000"/>
              <a:gd name="connsiteY7" fmla="*/ 6892204 h 7132508"/>
              <a:gd name="connsiteX8" fmla="*/ 8903696 w 9144000"/>
              <a:gd name="connsiteY8" fmla="*/ 514812 h 7132508"/>
              <a:gd name="connsiteX9" fmla="*/ 4572000 w 9144000"/>
              <a:gd name="connsiteY9" fmla="*/ 823188 h 7132508"/>
              <a:gd name="connsiteX10" fmla="*/ 251520 w 9144000"/>
              <a:gd name="connsiteY10" fmla="*/ 1759292 h 7132508"/>
              <a:gd name="connsiteX0" fmla="*/ 0 w 9144000"/>
              <a:gd name="connsiteY0" fmla="*/ 372623 h 7230623"/>
              <a:gd name="connsiteX1" fmla="*/ 9144000 w 9144000"/>
              <a:gd name="connsiteY1" fmla="*/ 372623 h 7230623"/>
              <a:gd name="connsiteX2" fmla="*/ 9144000 w 9144000"/>
              <a:gd name="connsiteY2" fmla="*/ 7230623 h 7230623"/>
              <a:gd name="connsiteX3" fmla="*/ 0 w 9144000"/>
              <a:gd name="connsiteY3" fmla="*/ 7230623 h 7230623"/>
              <a:gd name="connsiteX4" fmla="*/ 0 w 9144000"/>
              <a:gd name="connsiteY4" fmla="*/ 372623 h 7230623"/>
              <a:gd name="connsiteX5" fmla="*/ 251520 w 9144000"/>
              <a:gd name="connsiteY5" fmla="*/ 1857407 h 7230623"/>
              <a:gd name="connsiteX6" fmla="*/ 240304 w 9144000"/>
              <a:gd name="connsiteY6" fmla="*/ 6990319 h 7230623"/>
              <a:gd name="connsiteX7" fmla="*/ 8903696 w 9144000"/>
              <a:gd name="connsiteY7" fmla="*/ 6990319 h 7230623"/>
              <a:gd name="connsiteX8" fmla="*/ 8903696 w 9144000"/>
              <a:gd name="connsiteY8" fmla="*/ 612927 h 7230623"/>
              <a:gd name="connsiteX9" fmla="*/ 4572000 w 9144000"/>
              <a:gd name="connsiteY9" fmla="*/ 921303 h 7230623"/>
              <a:gd name="connsiteX10" fmla="*/ 251520 w 9144000"/>
              <a:gd name="connsiteY10" fmla="*/ 1857407 h 7230623"/>
              <a:gd name="connsiteX0" fmla="*/ 0 w 9144000"/>
              <a:gd name="connsiteY0" fmla="*/ 436891 h 7294891"/>
              <a:gd name="connsiteX1" fmla="*/ 9144000 w 9144000"/>
              <a:gd name="connsiteY1" fmla="*/ 436891 h 7294891"/>
              <a:gd name="connsiteX2" fmla="*/ 9144000 w 9144000"/>
              <a:gd name="connsiteY2" fmla="*/ 7294891 h 7294891"/>
              <a:gd name="connsiteX3" fmla="*/ 0 w 9144000"/>
              <a:gd name="connsiteY3" fmla="*/ 7294891 h 7294891"/>
              <a:gd name="connsiteX4" fmla="*/ 0 w 9144000"/>
              <a:gd name="connsiteY4" fmla="*/ 436891 h 7294891"/>
              <a:gd name="connsiteX5" fmla="*/ 251520 w 9144000"/>
              <a:gd name="connsiteY5" fmla="*/ 1921675 h 7294891"/>
              <a:gd name="connsiteX6" fmla="*/ 240304 w 9144000"/>
              <a:gd name="connsiteY6" fmla="*/ 7054587 h 7294891"/>
              <a:gd name="connsiteX7" fmla="*/ 8903696 w 9144000"/>
              <a:gd name="connsiteY7" fmla="*/ 7054587 h 7294891"/>
              <a:gd name="connsiteX8" fmla="*/ 8903696 w 9144000"/>
              <a:gd name="connsiteY8" fmla="*/ 677195 h 7294891"/>
              <a:gd name="connsiteX9" fmla="*/ 4572000 w 9144000"/>
              <a:gd name="connsiteY9" fmla="*/ 985571 h 7294891"/>
              <a:gd name="connsiteX10" fmla="*/ 251520 w 9144000"/>
              <a:gd name="connsiteY10" fmla="*/ 1921675 h 7294891"/>
              <a:gd name="connsiteX0" fmla="*/ 0 w 9144000"/>
              <a:gd name="connsiteY0" fmla="*/ 473218 h 7331218"/>
              <a:gd name="connsiteX1" fmla="*/ 9144000 w 9144000"/>
              <a:gd name="connsiteY1" fmla="*/ 473218 h 7331218"/>
              <a:gd name="connsiteX2" fmla="*/ 9144000 w 9144000"/>
              <a:gd name="connsiteY2" fmla="*/ 7331218 h 7331218"/>
              <a:gd name="connsiteX3" fmla="*/ 0 w 9144000"/>
              <a:gd name="connsiteY3" fmla="*/ 7331218 h 7331218"/>
              <a:gd name="connsiteX4" fmla="*/ 0 w 9144000"/>
              <a:gd name="connsiteY4" fmla="*/ 473218 h 7331218"/>
              <a:gd name="connsiteX5" fmla="*/ 251520 w 9144000"/>
              <a:gd name="connsiteY5" fmla="*/ 1958002 h 7331218"/>
              <a:gd name="connsiteX6" fmla="*/ 240304 w 9144000"/>
              <a:gd name="connsiteY6" fmla="*/ 7090914 h 7331218"/>
              <a:gd name="connsiteX7" fmla="*/ 8903696 w 9144000"/>
              <a:gd name="connsiteY7" fmla="*/ 7090914 h 7331218"/>
              <a:gd name="connsiteX8" fmla="*/ 8903696 w 9144000"/>
              <a:gd name="connsiteY8" fmla="*/ 713522 h 7331218"/>
              <a:gd name="connsiteX9" fmla="*/ 4572000 w 9144000"/>
              <a:gd name="connsiteY9" fmla="*/ 1021898 h 7331218"/>
              <a:gd name="connsiteX10" fmla="*/ 251520 w 9144000"/>
              <a:gd name="connsiteY10" fmla="*/ 1958002 h 7331218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13986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85994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597889 h 7455889"/>
              <a:gd name="connsiteX1" fmla="*/ 9144000 w 9144000"/>
              <a:gd name="connsiteY1" fmla="*/ 597889 h 7455889"/>
              <a:gd name="connsiteX2" fmla="*/ 9144000 w 9144000"/>
              <a:gd name="connsiteY2" fmla="*/ 7455889 h 7455889"/>
              <a:gd name="connsiteX3" fmla="*/ 0 w 9144000"/>
              <a:gd name="connsiteY3" fmla="*/ 7455889 h 7455889"/>
              <a:gd name="connsiteX4" fmla="*/ 0 w 9144000"/>
              <a:gd name="connsiteY4" fmla="*/ 597889 h 7455889"/>
              <a:gd name="connsiteX5" fmla="*/ 251520 w 9144000"/>
              <a:gd name="connsiteY5" fmla="*/ 2082673 h 7455889"/>
              <a:gd name="connsiteX6" fmla="*/ 240304 w 9144000"/>
              <a:gd name="connsiteY6" fmla="*/ 7215585 h 7455889"/>
              <a:gd name="connsiteX7" fmla="*/ 8903696 w 9144000"/>
              <a:gd name="connsiteY7" fmla="*/ 7215585 h 7455889"/>
              <a:gd name="connsiteX8" fmla="*/ 8892480 w 9144000"/>
              <a:gd name="connsiteY8" fmla="*/ 2082674 h 7455889"/>
              <a:gd name="connsiteX9" fmla="*/ 4499992 w 9144000"/>
              <a:gd name="connsiteY9" fmla="*/ 1218578 h 7455889"/>
              <a:gd name="connsiteX10" fmla="*/ 251520 w 9144000"/>
              <a:gd name="connsiteY10" fmla="*/ 2082673 h 7455889"/>
              <a:gd name="connsiteX0" fmla="*/ 0 w 9144000"/>
              <a:gd name="connsiteY0" fmla="*/ 479183 h 7337183"/>
              <a:gd name="connsiteX1" fmla="*/ 9144000 w 9144000"/>
              <a:gd name="connsiteY1" fmla="*/ 479183 h 7337183"/>
              <a:gd name="connsiteX2" fmla="*/ 9144000 w 9144000"/>
              <a:gd name="connsiteY2" fmla="*/ 7337183 h 7337183"/>
              <a:gd name="connsiteX3" fmla="*/ 0 w 9144000"/>
              <a:gd name="connsiteY3" fmla="*/ 7337183 h 7337183"/>
              <a:gd name="connsiteX4" fmla="*/ 0 w 9144000"/>
              <a:gd name="connsiteY4" fmla="*/ 479183 h 7337183"/>
              <a:gd name="connsiteX5" fmla="*/ 251520 w 9144000"/>
              <a:gd name="connsiteY5" fmla="*/ 1963967 h 7337183"/>
              <a:gd name="connsiteX6" fmla="*/ 240304 w 9144000"/>
              <a:gd name="connsiteY6" fmla="*/ 7096879 h 7337183"/>
              <a:gd name="connsiteX7" fmla="*/ 8903696 w 9144000"/>
              <a:gd name="connsiteY7" fmla="*/ 7096879 h 7337183"/>
              <a:gd name="connsiteX8" fmla="*/ 8892480 w 9144000"/>
              <a:gd name="connsiteY8" fmla="*/ 1963968 h 7337183"/>
              <a:gd name="connsiteX9" fmla="*/ 4499992 w 9144000"/>
              <a:gd name="connsiteY9" fmla="*/ 1099872 h 7337183"/>
              <a:gd name="connsiteX10" fmla="*/ 251520 w 9144000"/>
              <a:gd name="connsiteY10" fmla="*/ 1963967 h 7337183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  <a:gd name="connsiteX0" fmla="*/ 0 w 9144000"/>
              <a:gd name="connsiteY0" fmla="*/ 427376 h 7285376"/>
              <a:gd name="connsiteX1" fmla="*/ 9144000 w 9144000"/>
              <a:gd name="connsiteY1" fmla="*/ 427376 h 7285376"/>
              <a:gd name="connsiteX2" fmla="*/ 9144000 w 9144000"/>
              <a:gd name="connsiteY2" fmla="*/ 7285376 h 7285376"/>
              <a:gd name="connsiteX3" fmla="*/ 0 w 9144000"/>
              <a:gd name="connsiteY3" fmla="*/ 7285376 h 7285376"/>
              <a:gd name="connsiteX4" fmla="*/ 0 w 9144000"/>
              <a:gd name="connsiteY4" fmla="*/ 427376 h 7285376"/>
              <a:gd name="connsiteX5" fmla="*/ 251520 w 9144000"/>
              <a:gd name="connsiteY5" fmla="*/ 1912160 h 7285376"/>
              <a:gd name="connsiteX6" fmla="*/ 240304 w 9144000"/>
              <a:gd name="connsiteY6" fmla="*/ 7045072 h 7285376"/>
              <a:gd name="connsiteX7" fmla="*/ 8903696 w 9144000"/>
              <a:gd name="connsiteY7" fmla="*/ 7045072 h 7285376"/>
              <a:gd name="connsiteX8" fmla="*/ 8892480 w 9144000"/>
              <a:gd name="connsiteY8" fmla="*/ 1912161 h 7285376"/>
              <a:gd name="connsiteX9" fmla="*/ 4499992 w 9144000"/>
              <a:gd name="connsiteY9" fmla="*/ 1048064 h 7285376"/>
              <a:gd name="connsiteX10" fmla="*/ 251520 w 9144000"/>
              <a:gd name="connsiteY10" fmla="*/ 1912160 h 7285376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427984 w 9144000"/>
              <a:gd name="connsiteY9" fmla="*/ 1048064 h 7213368"/>
              <a:gd name="connsiteX10" fmla="*/ 251520 w 9144000"/>
              <a:gd name="connsiteY10" fmla="*/ 1840152 h 7213368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499992 w 9144000"/>
              <a:gd name="connsiteY9" fmla="*/ 1048064 h 7213368"/>
              <a:gd name="connsiteX10" fmla="*/ 251520 w 9144000"/>
              <a:gd name="connsiteY10" fmla="*/ 1840152 h 7213368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572000 w 9144000"/>
              <a:gd name="connsiteY9" fmla="*/ 1048064 h 7213368"/>
              <a:gd name="connsiteX10" fmla="*/ 251520 w 9144000"/>
              <a:gd name="connsiteY10" fmla="*/ 1840152 h 7213368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51995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892480 w 9144000"/>
              <a:gd name="connsiteY8" fmla="*/ 1484785 h 6858000"/>
              <a:gd name="connsiteX9" fmla="*/ 4572000 w 9144000"/>
              <a:gd name="connsiteY9" fmla="*/ 692696 h 6858000"/>
              <a:gd name="connsiteX10" fmla="*/ 251520 w 9144000"/>
              <a:gd name="connsiteY10" fmla="*/ 151995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51995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892480 w 9144000"/>
              <a:gd name="connsiteY8" fmla="*/ 1484785 h 6858000"/>
              <a:gd name="connsiteX9" fmla="*/ 4572000 w 9144000"/>
              <a:gd name="connsiteY9" fmla="*/ 692696 h 6858000"/>
              <a:gd name="connsiteX10" fmla="*/ 251520 w 9144000"/>
              <a:gd name="connsiteY10" fmla="*/ 1519954 h 6858000"/>
              <a:gd name="connsiteX0" fmla="*/ 0 w 9144000"/>
              <a:gd name="connsiteY0" fmla="*/ 418900 h 7276900"/>
              <a:gd name="connsiteX1" fmla="*/ 9144000 w 9144000"/>
              <a:gd name="connsiteY1" fmla="*/ 418900 h 7276900"/>
              <a:gd name="connsiteX2" fmla="*/ 9144000 w 9144000"/>
              <a:gd name="connsiteY2" fmla="*/ 7276900 h 7276900"/>
              <a:gd name="connsiteX3" fmla="*/ 0 w 9144000"/>
              <a:gd name="connsiteY3" fmla="*/ 7276900 h 7276900"/>
              <a:gd name="connsiteX4" fmla="*/ 0 w 9144000"/>
              <a:gd name="connsiteY4" fmla="*/ 418900 h 7276900"/>
              <a:gd name="connsiteX5" fmla="*/ 251520 w 9144000"/>
              <a:gd name="connsiteY5" fmla="*/ 1938854 h 7276900"/>
              <a:gd name="connsiteX6" fmla="*/ 240304 w 9144000"/>
              <a:gd name="connsiteY6" fmla="*/ 7036596 h 7276900"/>
              <a:gd name="connsiteX7" fmla="*/ 8903696 w 9144000"/>
              <a:gd name="connsiteY7" fmla="*/ 7036596 h 7276900"/>
              <a:gd name="connsiteX8" fmla="*/ 8892480 w 9144000"/>
              <a:gd name="connsiteY8" fmla="*/ 1903685 h 7276900"/>
              <a:gd name="connsiteX9" fmla="*/ 4572000 w 9144000"/>
              <a:gd name="connsiteY9" fmla="*/ 1111596 h 7276900"/>
              <a:gd name="connsiteX10" fmla="*/ 251520 w 9144000"/>
              <a:gd name="connsiteY10" fmla="*/ 1938854 h 7276900"/>
              <a:gd name="connsiteX0" fmla="*/ 0 w 9144000"/>
              <a:gd name="connsiteY0" fmla="*/ 456641 h 7314641"/>
              <a:gd name="connsiteX1" fmla="*/ 9144000 w 9144000"/>
              <a:gd name="connsiteY1" fmla="*/ 456641 h 7314641"/>
              <a:gd name="connsiteX2" fmla="*/ 9144000 w 9144000"/>
              <a:gd name="connsiteY2" fmla="*/ 7314641 h 7314641"/>
              <a:gd name="connsiteX3" fmla="*/ 0 w 9144000"/>
              <a:gd name="connsiteY3" fmla="*/ 7314641 h 7314641"/>
              <a:gd name="connsiteX4" fmla="*/ 0 w 9144000"/>
              <a:gd name="connsiteY4" fmla="*/ 456641 h 7314641"/>
              <a:gd name="connsiteX5" fmla="*/ 251520 w 9144000"/>
              <a:gd name="connsiteY5" fmla="*/ 1976595 h 7314641"/>
              <a:gd name="connsiteX6" fmla="*/ 240304 w 9144000"/>
              <a:gd name="connsiteY6" fmla="*/ 7074337 h 7314641"/>
              <a:gd name="connsiteX7" fmla="*/ 8903696 w 9144000"/>
              <a:gd name="connsiteY7" fmla="*/ 7074337 h 7314641"/>
              <a:gd name="connsiteX8" fmla="*/ 8892480 w 9144000"/>
              <a:gd name="connsiteY8" fmla="*/ 1941426 h 7314641"/>
              <a:gd name="connsiteX9" fmla="*/ 4572000 w 9144000"/>
              <a:gd name="connsiteY9" fmla="*/ 1149337 h 7314641"/>
              <a:gd name="connsiteX10" fmla="*/ 251520 w 9144000"/>
              <a:gd name="connsiteY10" fmla="*/ 1976595 h 7314641"/>
              <a:gd name="connsiteX0" fmla="*/ 0 w 9144000"/>
              <a:gd name="connsiteY0" fmla="*/ 456641 h 7314641"/>
              <a:gd name="connsiteX1" fmla="*/ 9144000 w 9144000"/>
              <a:gd name="connsiteY1" fmla="*/ 456641 h 7314641"/>
              <a:gd name="connsiteX2" fmla="*/ 9144000 w 9144000"/>
              <a:gd name="connsiteY2" fmla="*/ 7314641 h 7314641"/>
              <a:gd name="connsiteX3" fmla="*/ 0 w 9144000"/>
              <a:gd name="connsiteY3" fmla="*/ 7314641 h 7314641"/>
              <a:gd name="connsiteX4" fmla="*/ 0 w 9144000"/>
              <a:gd name="connsiteY4" fmla="*/ 456641 h 7314641"/>
              <a:gd name="connsiteX5" fmla="*/ 251520 w 9144000"/>
              <a:gd name="connsiteY5" fmla="*/ 1976595 h 7314641"/>
              <a:gd name="connsiteX6" fmla="*/ 240304 w 9144000"/>
              <a:gd name="connsiteY6" fmla="*/ 7074337 h 7314641"/>
              <a:gd name="connsiteX7" fmla="*/ 8903696 w 9144000"/>
              <a:gd name="connsiteY7" fmla="*/ 7074337 h 7314641"/>
              <a:gd name="connsiteX8" fmla="*/ 8892480 w 9144000"/>
              <a:gd name="connsiteY8" fmla="*/ 1941426 h 7314641"/>
              <a:gd name="connsiteX9" fmla="*/ 4572000 w 9144000"/>
              <a:gd name="connsiteY9" fmla="*/ 1149337 h 7314641"/>
              <a:gd name="connsiteX10" fmla="*/ 251520 w 9144000"/>
              <a:gd name="connsiteY10" fmla="*/ 1976595 h 7314641"/>
              <a:gd name="connsiteX0" fmla="*/ 0 w 9144000"/>
              <a:gd name="connsiteY0" fmla="*/ 556940 h 7414940"/>
              <a:gd name="connsiteX1" fmla="*/ 9144000 w 9144000"/>
              <a:gd name="connsiteY1" fmla="*/ 556940 h 7414940"/>
              <a:gd name="connsiteX2" fmla="*/ 9144000 w 9144000"/>
              <a:gd name="connsiteY2" fmla="*/ 7414940 h 7414940"/>
              <a:gd name="connsiteX3" fmla="*/ 0 w 9144000"/>
              <a:gd name="connsiteY3" fmla="*/ 7414940 h 7414940"/>
              <a:gd name="connsiteX4" fmla="*/ 0 w 9144000"/>
              <a:gd name="connsiteY4" fmla="*/ 556940 h 7414940"/>
              <a:gd name="connsiteX5" fmla="*/ 251520 w 9144000"/>
              <a:gd name="connsiteY5" fmla="*/ 2076894 h 7414940"/>
              <a:gd name="connsiteX6" fmla="*/ 240304 w 9144000"/>
              <a:gd name="connsiteY6" fmla="*/ 7174636 h 7414940"/>
              <a:gd name="connsiteX7" fmla="*/ 8903696 w 9144000"/>
              <a:gd name="connsiteY7" fmla="*/ 7174636 h 7414940"/>
              <a:gd name="connsiteX8" fmla="*/ 8892480 w 9144000"/>
              <a:gd name="connsiteY8" fmla="*/ 2041725 h 7414940"/>
              <a:gd name="connsiteX9" fmla="*/ 4572000 w 9144000"/>
              <a:gd name="connsiteY9" fmla="*/ 1249636 h 7414940"/>
              <a:gd name="connsiteX10" fmla="*/ 251520 w 9144000"/>
              <a:gd name="connsiteY10" fmla="*/ 2076894 h 7414940"/>
              <a:gd name="connsiteX0" fmla="*/ 0 w 9144000"/>
              <a:gd name="connsiteY0" fmla="*/ 523508 h 7381508"/>
              <a:gd name="connsiteX1" fmla="*/ 9144000 w 9144000"/>
              <a:gd name="connsiteY1" fmla="*/ 523508 h 7381508"/>
              <a:gd name="connsiteX2" fmla="*/ 9144000 w 9144000"/>
              <a:gd name="connsiteY2" fmla="*/ 7381508 h 7381508"/>
              <a:gd name="connsiteX3" fmla="*/ 0 w 9144000"/>
              <a:gd name="connsiteY3" fmla="*/ 7381508 h 7381508"/>
              <a:gd name="connsiteX4" fmla="*/ 0 w 9144000"/>
              <a:gd name="connsiteY4" fmla="*/ 523508 h 7381508"/>
              <a:gd name="connsiteX5" fmla="*/ 251520 w 9144000"/>
              <a:gd name="connsiteY5" fmla="*/ 2043462 h 7381508"/>
              <a:gd name="connsiteX6" fmla="*/ 240304 w 9144000"/>
              <a:gd name="connsiteY6" fmla="*/ 7141204 h 7381508"/>
              <a:gd name="connsiteX7" fmla="*/ 8903696 w 9144000"/>
              <a:gd name="connsiteY7" fmla="*/ 7141204 h 7381508"/>
              <a:gd name="connsiteX8" fmla="*/ 8892480 w 9144000"/>
              <a:gd name="connsiteY8" fmla="*/ 2008293 h 7381508"/>
              <a:gd name="connsiteX9" fmla="*/ 4572000 w 9144000"/>
              <a:gd name="connsiteY9" fmla="*/ 1216204 h 7381508"/>
              <a:gd name="connsiteX10" fmla="*/ 251520 w 9144000"/>
              <a:gd name="connsiteY10" fmla="*/ 2043462 h 7381508"/>
              <a:gd name="connsiteX0" fmla="*/ 0 w 9144000"/>
              <a:gd name="connsiteY0" fmla="*/ 523508 h 7381508"/>
              <a:gd name="connsiteX1" fmla="*/ 9144000 w 9144000"/>
              <a:gd name="connsiteY1" fmla="*/ 523508 h 7381508"/>
              <a:gd name="connsiteX2" fmla="*/ 9144000 w 9144000"/>
              <a:gd name="connsiteY2" fmla="*/ 7381508 h 7381508"/>
              <a:gd name="connsiteX3" fmla="*/ 0 w 9144000"/>
              <a:gd name="connsiteY3" fmla="*/ 7381508 h 7381508"/>
              <a:gd name="connsiteX4" fmla="*/ 0 w 9144000"/>
              <a:gd name="connsiteY4" fmla="*/ 523508 h 7381508"/>
              <a:gd name="connsiteX5" fmla="*/ 251520 w 9144000"/>
              <a:gd name="connsiteY5" fmla="*/ 2043462 h 7381508"/>
              <a:gd name="connsiteX6" fmla="*/ 240304 w 9144000"/>
              <a:gd name="connsiteY6" fmla="*/ 7141204 h 7381508"/>
              <a:gd name="connsiteX7" fmla="*/ 8903696 w 9144000"/>
              <a:gd name="connsiteY7" fmla="*/ 7141204 h 7381508"/>
              <a:gd name="connsiteX8" fmla="*/ 8892480 w 9144000"/>
              <a:gd name="connsiteY8" fmla="*/ 2008293 h 7381508"/>
              <a:gd name="connsiteX9" fmla="*/ 4572000 w 9144000"/>
              <a:gd name="connsiteY9" fmla="*/ 1216204 h 7381508"/>
              <a:gd name="connsiteX10" fmla="*/ 251520 w 9144000"/>
              <a:gd name="connsiteY10" fmla="*/ 2043462 h 7381508"/>
              <a:gd name="connsiteX0" fmla="*/ 0 w 9144000"/>
              <a:gd name="connsiteY0" fmla="*/ 543474 h 7401474"/>
              <a:gd name="connsiteX1" fmla="*/ 9144000 w 9144000"/>
              <a:gd name="connsiteY1" fmla="*/ 543474 h 7401474"/>
              <a:gd name="connsiteX2" fmla="*/ 9144000 w 9144000"/>
              <a:gd name="connsiteY2" fmla="*/ 7401474 h 7401474"/>
              <a:gd name="connsiteX3" fmla="*/ 0 w 9144000"/>
              <a:gd name="connsiteY3" fmla="*/ 7401474 h 7401474"/>
              <a:gd name="connsiteX4" fmla="*/ 0 w 9144000"/>
              <a:gd name="connsiteY4" fmla="*/ 543474 h 7401474"/>
              <a:gd name="connsiteX5" fmla="*/ 251520 w 9144000"/>
              <a:gd name="connsiteY5" fmla="*/ 2063428 h 7401474"/>
              <a:gd name="connsiteX6" fmla="*/ 240304 w 9144000"/>
              <a:gd name="connsiteY6" fmla="*/ 7161170 h 7401474"/>
              <a:gd name="connsiteX7" fmla="*/ 8903696 w 9144000"/>
              <a:gd name="connsiteY7" fmla="*/ 7161170 h 7401474"/>
              <a:gd name="connsiteX8" fmla="*/ 8892480 w 9144000"/>
              <a:gd name="connsiteY8" fmla="*/ 2028259 h 7401474"/>
              <a:gd name="connsiteX9" fmla="*/ 4572000 w 9144000"/>
              <a:gd name="connsiteY9" fmla="*/ 1236170 h 7401474"/>
              <a:gd name="connsiteX10" fmla="*/ 251520 w 9144000"/>
              <a:gd name="connsiteY10" fmla="*/ 2063428 h 7401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7401474">
                <a:moveTo>
                  <a:pt x="0" y="543474"/>
                </a:moveTo>
                <a:lnTo>
                  <a:pt x="9144000" y="543474"/>
                </a:lnTo>
                <a:lnTo>
                  <a:pt x="9144000" y="7401474"/>
                </a:lnTo>
                <a:lnTo>
                  <a:pt x="0" y="7401474"/>
                </a:lnTo>
                <a:lnTo>
                  <a:pt x="0" y="543474"/>
                </a:lnTo>
                <a:close/>
                <a:moveTo>
                  <a:pt x="251520" y="2063428"/>
                </a:moveTo>
                <a:cubicBezTo>
                  <a:pt x="247781" y="3774399"/>
                  <a:pt x="244043" y="5450199"/>
                  <a:pt x="240304" y="7161170"/>
                </a:cubicBezTo>
                <a:lnTo>
                  <a:pt x="8903696" y="7161170"/>
                </a:lnTo>
                <a:cubicBezTo>
                  <a:pt x="8899957" y="5426197"/>
                  <a:pt x="8896219" y="3763232"/>
                  <a:pt x="8892480" y="2028259"/>
                </a:cubicBezTo>
                <a:cubicBezTo>
                  <a:pt x="7276442" y="2145734"/>
                  <a:pt x="6334079" y="0"/>
                  <a:pt x="4572000" y="1236170"/>
                </a:cubicBezTo>
                <a:cubicBezTo>
                  <a:pt x="2801465" y="19966"/>
                  <a:pt x="2009314" y="2055427"/>
                  <a:pt x="251520" y="2063428"/>
                </a:cubicBezTo>
                <a:close/>
              </a:path>
            </a:pathLst>
          </a:custGeom>
          <a:gradFill>
            <a:gsLst>
              <a:gs pos="67000">
                <a:srgbClr val="99CCFF"/>
              </a:gs>
              <a:gs pos="67000">
                <a:schemeClr val="accent5">
                  <a:lumMod val="20000"/>
                  <a:lumOff val="80000"/>
                </a:schemeClr>
              </a:gs>
              <a:gs pos="100000">
                <a:schemeClr val="accent5">
                  <a:lumMod val="7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211960" y="2204864"/>
            <a:ext cx="4176464" cy="2862322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sunrise" dir="t"/>
            </a:scene3d>
            <a:sp3d extrusionH="50800">
              <a:extrusionClr>
                <a:schemeClr val="bg1"/>
              </a:extrusionClr>
              <a:contourClr>
                <a:schemeClr val="tx1">
                  <a:lumMod val="75000"/>
                  <a:lumOff val="25000"/>
                </a:schemeClr>
              </a:contourClr>
            </a:sp3d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dirty="0" smtClean="0">
                <a:solidFill>
                  <a:schemeClr val="accent5">
                    <a:lumMod val="50000"/>
                  </a:schemeClr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Jesús a través de su preciosa sangre te compró para usarte como un instrumento útil y así puedas levantar a miles de personas alrededor del mundo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dirty="0" smtClean="0">
                <a:solidFill>
                  <a:schemeClr val="accent5">
                    <a:lumMod val="50000"/>
                  </a:schemeClr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 que estuvieron en tus mismas circunstancias… sólo créelo aférrate a Dios, enamórate de El, conócelo y vivirás de victoria en victoria</a:t>
            </a:r>
            <a:r>
              <a:rPr lang="es-ES" b="1" dirty="0" smtClean="0">
                <a:solidFill>
                  <a:schemeClr val="accent5">
                    <a:lumMod val="50000"/>
                  </a:schemeClr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-12628"/>
          <a:stretch/>
        </p:blipFill>
        <p:spPr bwMode="auto">
          <a:xfrm rot="10800000">
            <a:off x="251520" y="188640"/>
            <a:ext cx="4320480" cy="6408712"/>
          </a:xfrm>
          <a:prstGeom prst="flowChartDocument">
            <a:avLst/>
          </a:prstGeom>
          <a:gradFill>
            <a:gsLst>
              <a:gs pos="46000">
                <a:srgbClr val="99CCFF">
                  <a:alpha val="42000"/>
                </a:srgbClr>
              </a:gs>
              <a:gs pos="25000">
                <a:schemeClr val="accent5">
                  <a:lumMod val="60000"/>
                  <a:lumOff val="40000"/>
                  <a:alpha val="64000"/>
                </a:schemeClr>
              </a:gs>
              <a:gs pos="50000">
                <a:srgbClr val="99CCFF">
                  <a:alpha val="29000"/>
                </a:srgbClr>
              </a:gs>
            </a:gsLst>
            <a:path path="circle">
              <a:fillToRect t="100000" r="100000"/>
            </a:path>
          </a:gra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-12628"/>
          <a:stretch/>
        </p:blipFill>
        <p:spPr bwMode="auto">
          <a:xfrm rot="10800000" flipH="1">
            <a:off x="4572000" y="188640"/>
            <a:ext cx="4320480" cy="6408712"/>
          </a:xfrm>
          <a:prstGeom prst="flowChartDocument">
            <a:avLst/>
          </a:prstGeom>
          <a:gradFill>
            <a:gsLst>
              <a:gs pos="46000">
                <a:srgbClr val="99CCFF">
                  <a:alpha val="42000"/>
                </a:srgbClr>
              </a:gs>
              <a:gs pos="25000">
                <a:schemeClr val="accent5">
                  <a:lumMod val="60000"/>
                  <a:lumOff val="40000"/>
                  <a:alpha val="64000"/>
                </a:schemeClr>
              </a:gs>
              <a:gs pos="50000">
                <a:srgbClr val="99CCFF">
                  <a:alpha val="29000"/>
                </a:srgbClr>
              </a:gs>
            </a:gsLst>
            <a:path path="circle">
              <a:fillToRect t="100000" r="100000"/>
            </a:path>
          </a:gra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7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-108520" y="0"/>
            <a:ext cx="925252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3851920" y="1124744"/>
            <a:ext cx="4572000" cy="5355312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sunrise" dir="t"/>
            </a:scene3d>
            <a:sp3d extrusionH="38100">
              <a:extrusionClr>
                <a:schemeClr val="bg1"/>
              </a:extrusionClr>
            </a:sp3d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Hoy puedes recibirle  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en tu vida diciendo desde lo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más profundo de tu corazón: 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Señor Jesús, te pido que perdones todos mis pecados y mis faltas.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Te necesito!!</a:t>
            </a:r>
            <a:br>
              <a:rPr lang="es-ES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</a:br>
            <a:r>
              <a:rPr lang="es-ES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Yo creo que Tú moriste en la cruz por mí, para lavar mis pecados y sanar todas mis heridas.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Señor Jesús, hoy te entrego mi vida y te abro las puertas de mi corazón para que  Tú  limpies mi alma y me transformes. </a:t>
            </a:r>
            <a:br>
              <a:rPr lang="es-ES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</a:br>
            <a:r>
              <a:rPr lang="es-ES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Yo confieso que Tú eres Dios y te acepto en mi vida como mi Salvador Personal.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 Lávame con tu preciosa sangre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 y escribe mi nombre en el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 Libro de la </a:t>
            </a:r>
            <a:r>
              <a:rPr lang="es-ES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Vida</a:t>
            </a:r>
            <a:r>
              <a:rPr lang="es-ES" b="1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.</a:t>
            </a:r>
          </a:p>
        </p:txBody>
      </p:sp>
      <p:sp>
        <p:nvSpPr>
          <p:cNvPr id="3" name="2 Forma libre"/>
          <p:cNvSpPr/>
          <p:nvPr/>
        </p:nvSpPr>
        <p:spPr>
          <a:xfrm>
            <a:off x="-108520" y="-99392"/>
            <a:ext cx="9361040" cy="6957393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240304 w 9144000"/>
              <a:gd name="connsiteY9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60983 w 9144000"/>
              <a:gd name="connsiteY9" fmla="*/ 242371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65188 h 6923188"/>
              <a:gd name="connsiteX1" fmla="*/ 9144000 w 9144000"/>
              <a:gd name="connsiteY1" fmla="*/ 65188 h 6923188"/>
              <a:gd name="connsiteX2" fmla="*/ 9144000 w 9144000"/>
              <a:gd name="connsiteY2" fmla="*/ 6923188 h 6923188"/>
              <a:gd name="connsiteX3" fmla="*/ 0 w 9144000"/>
              <a:gd name="connsiteY3" fmla="*/ 6923188 h 6923188"/>
              <a:gd name="connsiteX4" fmla="*/ 0 w 9144000"/>
              <a:gd name="connsiteY4" fmla="*/ 65188 h 6923188"/>
              <a:gd name="connsiteX5" fmla="*/ 251520 w 9144000"/>
              <a:gd name="connsiteY5" fmla="*/ 1549972 h 6923188"/>
              <a:gd name="connsiteX6" fmla="*/ 240304 w 9144000"/>
              <a:gd name="connsiteY6" fmla="*/ 6682884 h 6923188"/>
              <a:gd name="connsiteX7" fmla="*/ 8903696 w 9144000"/>
              <a:gd name="connsiteY7" fmla="*/ 6682884 h 6923188"/>
              <a:gd name="connsiteX8" fmla="*/ 8903696 w 9144000"/>
              <a:gd name="connsiteY8" fmla="*/ 305492 h 6923188"/>
              <a:gd name="connsiteX9" fmla="*/ 4572000 w 9144000"/>
              <a:gd name="connsiteY9" fmla="*/ 613868 h 6923188"/>
              <a:gd name="connsiteX10" fmla="*/ 251520 w 9144000"/>
              <a:gd name="connsiteY10" fmla="*/ 1549972 h 6923188"/>
              <a:gd name="connsiteX0" fmla="*/ 0 w 9144000"/>
              <a:gd name="connsiteY0" fmla="*/ 274508 h 7132508"/>
              <a:gd name="connsiteX1" fmla="*/ 9144000 w 9144000"/>
              <a:gd name="connsiteY1" fmla="*/ 274508 h 7132508"/>
              <a:gd name="connsiteX2" fmla="*/ 9144000 w 9144000"/>
              <a:gd name="connsiteY2" fmla="*/ 7132508 h 7132508"/>
              <a:gd name="connsiteX3" fmla="*/ 0 w 9144000"/>
              <a:gd name="connsiteY3" fmla="*/ 7132508 h 7132508"/>
              <a:gd name="connsiteX4" fmla="*/ 0 w 9144000"/>
              <a:gd name="connsiteY4" fmla="*/ 274508 h 7132508"/>
              <a:gd name="connsiteX5" fmla="*/ 251520 w 9144000"/>
              <a:gd name="connsiteY5" fmla="*/ 1759292 h 7132508"/>
              <a:gd name="connsiteX6" fmla="*/ 240304 w 9144000"/>
              <a:gd name="connsiteY6" fmla="*/ 6892204 h 7132508"/>
              <a:gd name="connsiteX7" fmla="*/ 8903696 w 9144000"/>
              <a:gd name="connsiteY7" fmla="*/ 6892204 h 7132508"/>
              <a:gd name="connsiteX8" fmla="*/ 8903696 w 9144000"/>
              <a:gd name="connsiteY8" fmla="*/ 514812 h 7132508"/>
              <a:gd name="connsiteX9" fmla="*/ 4572000 w 9144000"/>
              <a:gd name="connsiteY9" fmla="*/ 823188 h 7132508"/>
              <a:gd name="connsiteX10" fmla="*/ 251520 w 9144000"/>
              <a:gd name="connsiteY10" fmla="*/ 1759292 h 7132508"/>
              <a:gd name="connsiteX0" fmla="*/ 0 w 9144000"/>
              <a:gd name="connsiteY0" fmla="*/ 372623 h 7230623"/>
              <a:gd name="connsiteX1" fmla="*/ 9144000 w 9144000"/>
              <a:gd name="connsiteY1" fmla="*/ 372623 h 7230623"/>
              <a:gd name="connsiteX2" fmla="*/ 9144000 w 9144000"/>
              <a:gd name="connsiteY2" fmla="*/ 7230623 h 7230623"/>
              <a:gd name="connsiteX3" fmla="*/ 0 w 9144000"/>
              <a:gd name="connsiteY3" fmla="*/ 7230623 h 7230623"/>
              <a:gd name="connsiteX4" fmla="*/ 0 w 9144000"/>
              <a:gd name="connsiteY4" fmla="*/ 372623 h 7230623"/>
              <a:gd name="connsiteX5" fmla="*/ 251520 w 9144000"/>
              <a:gd name="connsiteY5" fmla="*/ 1857407 h 7230623"/>
              <a:gd name="connsiteX6" fmla="*/ 240304 w 9144000"/>
              <a:gd name="connsiteY6" fmla="*/ 6990319 h 7230623"/>
              <a:gd name="connsiteX7" fmla="*/ 8903696 w 9144000"/>
              <a:gd name="connsiteY7" fmla="*/ 6990319 h 7230623"/>
              <a:gd name="connsiteX8" fmla="*/ 8903696 w 9144000"/>
              <a:gd name="connsiteY8" fmla="*/ 612927 h 7230623"/>
              <a:gd name="connsiteX9" fmla="*/ 4572000 w 9144000"/>
              <a:gd name="connsiteY9" fmla="*/ 921303 h 7230623"/>
              <a:gd name="connsiteX10" fmla="*/ 251520 w 9144000"/>
              <a:gd name="connsiteY10" fmla="*/ 1857407 h 7230623"/>
              <a:gd name="connsiteX0" fmla="*/ 0 w 9144000"/>
              <a:gd name="connsiteY0" fmla="*/ 436891 h 7294891"/>
              <a:gd name="connsiteX1" fmla="*/ 9144000 w 9144000"/>
              <a:gd name="connsiteY1" fmla="*/ 436891 h 7294891"/>
              <a:gd name="connsiteX2" fmla="*/ 9144000 w 9144000"/>
              <a:gd name="connsiteY2" fmla="*/ 7294891 h 7294891"/>
              <a:gd name="connsiteX3" fmla="*/ 0 w 9144000"/>
              <a:gd name="connsiteY3" fmla="*/ 7294891 h 7294891"/>
              <a:gd name="connsiteX4" fmla="*/ 0 w 9144000"/>
              <a:gd name="connsiteY4" fmla="*/ 436891 h 7294891"/>
              <a:gd name="connsiteX5" fmla="*/ 251520 w 9144000"/>
              <a:gd name="connsiteY5" fmla="*/ 1921675 h 7294891"/>
              <a:gd name="connsiteX6" fmla="*/ 240304 w 9144000"/>
              <a:gd name="connsiteY6" fmla="*/ 7054587 h 7294891"/>
              <a:gd name="connsiteX7" fmla="*/ 8903696 w 9144000"/>
              <a:gd name="connsiteY7" fmla="*/ 7054587 h 7294891"/>
              <a:gd name="connsiteX8" fmla="*/ 8903696 w 9144000"/>
              <a:gd name="connsiteY8" fmla="*/ 677195 h 7294891"/>
              <a:gd name="connsiteX9" fmla="*/ 4572000 w 9144000"/>
              <a:gd name="connsiteY9" fmla="*/ 985571 h 7294891"/>
              <a:gd name="connsiteX10" fmla="*/ 251520 w 9144000"/>
              <a:gd name="connsiteY10" fmla="*/ 1921675 h 7294891"/>
              <a:gd name="connsiteX0" fmla="*/ 0 w 9144000"/>
              <a:gd name="connsiteY0" fmla="*/ 473218 h 7331218"/>
              <a:gd name="connsiteX1" fmla="*/ 9144000 w 9144000"/>
              <a:gd name="connsiteY1" fmla="*/ 473218 h 7331218"/>
              <a:gd name="connsiteX2" fmla="*/ 9144000 w 9144000"/>
              <a:gd name="connsiteY2" fmla="*/ 7331218 h 7331218"/>
              <a:gd name="connsiteX3" fmla="*/ 0 w 9144000"/>
              <a:gd name="connsiteY3" fmla="*/ 7331218 h 7331218"/>
              <a:gd name="connsiteX4" fmla="*/ 0 w 9144000"/>
              <a:gd name="connsiteY4" fmla="*/ 473218 h 7331218"/>
              <a:gd name="connsiteX5" fmla="*/ 251520 w 9144000"/>
              <a:gd name="connsiteY5" fmla="*/ 1958002 h 7331218"/>
              <a:gd name="connsiteX6" fmla="*/ 240304 w 9144000"/>
              <a:gd name="connsiteY6" fmla="*/ 7090914 h 7331218"/>
              <a:gd name="connsiteX7" fmla="*/ 8903696 w 9144000"/>
              <a:gd name="connsiteY7" fmla="*/ 7090914 h 7331218"/>
              <a:gd name="connsiteX8" fmla="*/ 8903696 w 9144000"/>
              <a:gd name="connsiteY8" fmla="*/ 713522 h 7331218"/>
              <a:gd name="connsiteX9" fmla="*/ 4572000 w 9144000"/>
              <a:gd name="connsiteY9" fmla="*/ 1021898 h 7331218"/>
              <a:gd name="connsiteX10" fmla="*/ 251520 w 9144000"/>
              <a:gd name="connsiteY10" fmla="*/ 1958002 h 7331218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13986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85994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597889 h 7455889"/>
              <a:gd name="connsiteX1" fmla="*/ 9144000 w 9144000"/>
              <a:gd name="connsiteY1" fmla="*/ 597889 h 7455889"/>
              <a:gd name="connsiteX2" fmla="*/ 9144000 w 9144000"/>
              <a:gd name="connsiteY2" fmla="*/ 7455889 h 7455889"/>
              <a:gd name="connsiteX3" fmla="*/ 0 w 9144000"/>
              <a:gd name="connsiteY3" fmla="*/ 7455889 h 7455889"/>
              <a:gd name="connsiteX4" fmla="*/ 0 w 9144000"/>
              <a:gd name="connsiteY4" fmla="*/ 597889 h 7455889"/>
              <a:gd name="connsiteX5" fmla="*/ 251520 w 9144000"/>
              <a:gd name="connsiteY5" fmla="*/ 2082673 h 7455889"/>
              <a:gd name="connsiteX6" fmla="*/ 240304 w 9144000"/>
              <a:gd name="connsiteY6" fmla="*/ 7215585 h 7455889"/>
              <a:gd name="connsiteX7" fmla="*/ 8903696 w 9144000"/>
              <a:gd name="connsiteY7" fmla="*/ 7215585 h 7455889"/>
              <a:gd name="connsiteX8" fmla="*/ 8892480 w 9144000"/>
              <a:gd name="connsiteY8" fmla="*/ 2082674 h 7455889"/>
              <a:gd name="connsiteX9" fmla="*/ 4499992 w 9144000"/>
              <a:gd name="connsiteY9" fmla="*/ 1218578 h 7455889"/>
              <a:gd name="connsiteX10" fmla="*/ 251520 w 9144000"/>
              <a:gd name="connsiteY10" fmla="*/ 2082673 h 7455889"/>
              <a:gd name="connsiteX0" fmla="*/ 0 w 9144000"/>
              <a:gd name="connsiteY0" fmla="*/ 479183 h 7337183"/>
              <a:gd name="connsiteX1" fmla="*/ 9144000 w 9144000"/>
              <a:gd name="connsiteY1" fmla="*/ 479183 h 7337183"/>
              <a:gd name="connsiteX2" fmla="*/ 9144000 w 9144000"/>
              <a:gd name="connsiteY2" fmla="*/ 7337183 h 7337183"/>
              <a:gd name="connsiteX3" fmla="*/ 0 w 9144000"/>
              <a:gd name="connsiteY3" fmla="*/ 7337183 h 7337183"/>
              <a:gd name="connsiteX4" fmla="*/ 0 w 9144000"/>
              <a:gd name="connsiteY4" fmla="*/ 479183 h 7337183"/>
              <a:gd name="connsiteX5" fmla="*/ 251520 w 9144000"/>
              <a:gd name="connsiteY5" fmla="*/ 1963967 h 7337183"/>
              <a:gd name="connsiteX6" fmla="*/ 240304 w 9144000"/>
              <a:gd name="connsiteY6" fmla="*/ 7096879 h 7337183"/>
              <a:gd name="connsiteX7" fmla="*/ 8903696 w 9144000"/>
              <a:gd name="connsiteY7" fmla="*/ 7096879 h 7337183"/>
              <a:gd name="connsiteX8" fmla="*/ 8892480 w 9144000"/>
              <a:gd name="connsiteY8" fmla="*/ 1963968 h 7337183"/>
              <a:gd name="connsiteX9" fmla="*/ 4499992 w 9144000"/>
              <a:gd name="connsiteY9" fmla="*/ 1099872 h 7337183"/>
              <a:gd name="connsiteX10" fmla="*/ 251520 w 9144000"/>
              <a:gd name="connsiteY10" fmla="*/ 1963967 h 7337183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  <a:gd name="connsiteX0" fmla="*/ 0 w 9144000"/>
              <a:gd name="connsiteY0" fmla="*/ 427376 h 7285376"/>
              <a:gd name="connsiteX1" fmla="*/ 9144000 w 9144000"/>
              <a:gd name="connsiteY1" fmla="*/ 427376 h 7285376"/>
              <a:gd name="connsiteX2" fmla="*/ 9144000 w 9144000"/>
              <a:gd name="connsiteY2" fmla="*/ 7285376 h 7285376"/>
              <a:gd name="connsiteX3" fmla="*/ 0 w 9144000"/>
              <a:gd name="connsiteY3" fmla="*/ 7285376 h 7285376"/>
              <a:gd name="connsiteX4" fmla="*/ 0 w 9144000"/>
              <a:gd name="connsiteY4" fmla="*/ 427376 h 7285376"/>
              <a:gd name="connsiteX5" fmla="*/ 251520 w 9144000"/>
              <a:gd name="connsiteY5" fmla="*/ 1912160 h 7285376"/>
              <a:gd name="connsiteX6" fmla="*/ 240304 w 9144000"/>
              <a:gd name="connsiteY6" fmla="*/ 7045072 h 7285376"/>
              <a:gd name="connsiteX7" fmla="*/ 8903696 w 9144000"/>
              <a:gd name="connsiteY7" fmla="*/ 7045072 h 7285376"/>
              <a:gd name="connsiteX8" fmla="*/ 8892480 w 9144000"/>
              <a:gd name="connsiteY8" fmla="*/ 1912161 h 7285376"/>
              <a:gd name="connsiteX9" fmla="*/ 4499992 w 9144000"/>
              <a:gd name="connsiteY9" fmla="*/ 1048064 h 7285376"/>
              <a:gd name="connsiteX10" fmla="*/ 251520 w 9144000"/>
              <a:gd name="connsiteY10" fmla="*/ 1912160 h 7285376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427984 w 9144000"/>
              <a:gd name="connsiteY9" fmla="*/ 1048064 h 7213368"/>
              <a:gd name="connsiteX10" fmla="*/ 251520 w 9144000"/>
              <a:gd name="connsiteY10" fmla="*/ 1840152 h 7213368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499992 w 9144000"/>
              <a:gd name="connsiteY9" fmla="*/ 1048064 h 7213368"/>
              <a:gd name="connsiteX10" fmla="*/ 251520 w 9144000"/>
              <a:gd name="connsiteY10" fmla="*/ 1840152 h 7213368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572000 w 9144000"/>
              <a:gd name="connsiteY9" fmla="*/ 1048064 h 7213368"/>
              <a:gd name="connsiteX10" fmla="*/ 251520 w 9144000"/>
              <a:gd name="connsiteY10" fmla="*/ 1840152 h 7213368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840152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572000 w 9144000"/>
              <a:gd name="connsiteY9" fmla="*/ 1048064 h 7213368"/>
              <a:gd name="connsiteX10" fmla="*/ 251520 w 9144000"/>
              <a:gd name="connsiteY10" fmla="*/ 1840152 h 7213368"/>
              <a:gd name="connsiteX0" fmla="*/ 0 w 9144000"/>
              <a:gd name="connsiteY0" fmla="*/ 355368 h 7213368"/>
              <a:gd name="connsiteX1" fmla="*/ 9144000 w 9144000"/>
              <a:gd name="connsiteY1" fmla="*/ 355368 h 7213368"/>
              <a:gd name="connsiteX2" fmla="*/ 9144000 w 9144000"/>
              <a:gd name="connsiteY2" fmla="*/ 7213368 h 7213368"/>
              <a:gd name="connsiteX3" fmla="*/ 0 w 9144000"/>
              <a:gd name="connsiteY3" fmla="*/ 7213368 h 7213368"/>
              <a:gd name="connsiteX4" fmla="*/ 0 w 9144000"/>
              <a:gd name="connsiteY4" fmla="*/ 355368 h 7213368"/>
              <a:gd name="connsiteX5" fmla="*/ 251520 w 9144000"/>
              <a:gd name="connsiteY5" fmla="*/ 1912160 h 7213368"/>
              <a:gd name="connsiteX6" fmla="*/ 240304 w 9144000"/>
              <a:gd name="connsiteY6" fmla="*/ 6973064 h 7213368"/>
              <a:gd name="connsiteX7" fmla="*/ 8903696 w 9144000"/>
              <a:gd name="connsiteY7" fmla="*/ 6973064 h 7213368"/>
              <a:gd name="connsiteX8" fmla="*/ 8892480 w 9144000"/>
              <a:gd name="connsiteY8" fmla="*/ 1840153 h 7213368"/>
              <a:gd name="connsiteX9" fmla="*/ 4572000 w 9144000"/>
              <a:gd name="connsiteY9" fmla="*/ 1048064 h 7213368"/>
              <a:gd name="connsiteX10" fmla="*/ 251520 w 9144000"/>
              <a:gd name="connsiteY10" fmla="*/ 1912160 h 7213368"/>
              <a:gd name="connsiteX0" fmla="*/ 0 w 9144000"/>
              <a:gd name="connsiteY0" fmla="*/ 393614 h 7251614"/>
              <a:gd name="connsiteX1" fmla="*/ 9144000 w 9144000"/>
              <a:gd name="connsiteY1" fmla="*/ 393614 h 7251614"/>
              <a:gd name="connsiteX2" fmla="*/ 9144000 w 9144000"/>
              <a:gd name="connsiteY2" fmla="*/ 7251614 h 7251614"/>
              <a:gd name="connsiteX3" fmla="*/ 0 w 9144000"/>
              <a:gd name="connsiteY3" fmla="*/ 7251614 h 7251614"/>
              <a:gd name="connsiteX4" fmla="*/ 0 w 9144000"/>
              <a:gd name="connsiteY4" fmla="*/ 393614 h 7251614"/>
              <a:gd name="connsiteX5" fmla="*/ 251520 w 9144000"/>
              <a:gd name="connsiteY5" fmla="*/ 1950406 h 7251614"/>
              <a:gd name="connsiteX6" fmla="*/ 240304 w 9144000"/>
              <a:gd name="connsiteY6" fmla="*/ 7011310 h 7251614"/>
              <a:gd name="connsiteX7" fmla="*/ 8903696 w 9144000"/>
              <a:gd name="connsiteY7" fmla="*/ 7011310 h 7251614"/>
              <a:gd name="connsiteX8" fmla="*/ 8892480 w 9144000"/>
              <a:gd name="connsiteY8" fmla="*/ 1878399 h 7251614"/>
              <a:gd name="connsiteX9" fmla="*/ 4572000 w 9144000"/>
              <a:gd name="connsiteY9" fmla="*/ 1086310 h 7251614"/>
              <a:gd name="connsiteX10" fmla="*/ 251520 w 9144000"/>
              <a:gd name="connsiteY10" fmla="*/ 1950406 h 7251614"/>
              <a:gd name="connsiteX0" fmla="*/ 0 w 9144000"/>
              <a:gd name="connsiteY0" fmla="*/ 484492 h 7342492"/>
              <a:gd name="connsiteX1" fmla="*/ 9144000 w 9144000"/>
              <a:gd name="connsiteY1" fmla="*/ 484492 h 7342492"/>
              <a:gd name="connsiteX2" fmla="*/ 9144000 w 9144000"/>
              <a:gd name="connsiteY2" fmla="*/ 7342492 h 7342492"/>
              <a:gd name="connsiteX3" fmla="*/ 0 w 9144000"/>
              <a:gd name="connsiteY3" fmla="*/ 7342492 h 7342492"/>
              <a:gd name="connsiteX4" fmla="*/ 0 w 9144000"/>
              <a:gd name="connsiteY4" fmla="*/ 484492 h 7342492"/>
              <a:gd name="connsiteX5" fmla="*/ 251520 w 9144000"/>
              <a:gd name="connsiteY5" fmla="*/ 2041284 h 7342492"/>
              <a:gd name="connsiteX6" fmla="*/ 240304 w 9144000"/>
              <a:gd name="connsiteY6" fmla="*/ 7102188 h 7342492"/>
              <a:gd name="connsiteX7" fmla="*/ 8903696 w 9144000"/>
              <a:gd name="connsiteY7" fmla="*/ 7102188 h 7342492"/>
              <a:gd name="connsiteX8" fmla="*/ 8892480 w 9144000"/>
              <a:gd name="connsiteY8" fmla="*/ 1969277 h 7342492"/>
              <a:gd name="connsiteX9" fmla="*/ 4572000 w 9144000"/>
              <a:gd name="connsiteY9" fmla="*/ 1177188 h 7342492"/>
              <a:gd name="connsiteX10" fmla="*/ 251520 w 9144000"/>
              <a:gd name="connsiteY10" fmla="*/ 2041284 h 7342492"/>
              <a:gd name="connsiteX0" fmla="*/ 0 w 9144000"/>
              <a:gd name="connsiteY0" fmla="*/ 503362 h 7361362"/>
              <a:gd name="connsiteX1" fmla="*/ 9144000 w 9144000"/>
              <a:gd name="connsiteY1" fmla="*/ 503362 h 7361362"/>
              <a:gd name="connsiteX2" fmla="*/ 9144000 w 9144000"/>
              <a:gd name="connsiteY2" fmla="*/ 7361362 h 7361362"/>
              <a:gd name="connsiteX3" fmla="*/ 0 w 9144000"/>
              <a:gd name="connsiteY3" fmla="*/ 7361362 h 7361362"/>
              <a:gd name="connsiteX4" fmla="*/ 0 w 9144000"/>
              <a:gd name="connsiteY4" fmla="*/ 503362 h 7361362"/>
              <a:gd name="connsiteX5" fmla="*/ 251520 w 9144000"/>
              <a:gd name="connsiteY5" fmla="*/ 2060154 h 7361362"/>
              <a:gd name="connsiteX6" fmla="*/ 240304 w 9144000"/>
              <a:gd name="connsiteY6" fmla="*/ 7121058 h 7361362"/>
              <a:gd name="connsiteX7" fmla="*/ 8903696 w 9144000"/>
              <a:gd name="connsiteY7" fmla="*/ 7121058 h 7361362"/>
              <a:gd name="connsiteX8" fmla="*/ 8892480 w 9144000"/>
              <a:gd name="connsiteY8" fmla="*/ 1988147 h 7361362"/>
              <a:gd name="connsiteX9" fmla="*/ 4572000 w 9144000"/>
              <a:gd name="connsiteY9" fmla="*/ 1196058 h 7361362"/>
              <a:gd name="connsiteX10" fmla="*/ 251520 w 9144000"/>
              <a:gd name="connsiteY10" fmla="*/ 2060154 h 7361362"/>
              <a:gd name="connsiteX0" fmla="*/ 0 w 9144000"/>
              <a:gd name="connsiteY0" fmla="*/ 503362 h 7361362"/>
              <a:gd name="connsiteX1" fmla="*/ 9144000 w 9144000"/>
              <a:gd name="connsiteY1" fmla="*/ 503362 h 7361362"/>
              <a:gd name="connsiteX2" fmla="*/ 9144000 w 9144000"/>
              <a:gd name="connsiteY2" fmla="*/ 7361362 h 7361362"/>
              <a:gd name="connsiteX3" fmla="*/ 0 w 9144000"/>
              <a:gd name="connsiteY3" fmla="*/ 7361362 h 7361362"/>
              <a:gd name="connsiteX4" fmla="*/ 0 w 9144000"/>
              <a:gd name="connsiteY4" fmla="*/ 503362 h 7361362"/>
              <a:gd name="connsiteX5" fmla="*/ 251520 w 9144000"/>
              <a:gd name="connsiteY5" fmla="*/ 2060154 h 7361362"/>
              <a:gd name="connsiteX6" fmla="*/ 240304 w 9144000"/>
              <a:gd name="connsiteY6" fmla="*/ 7121058 h 7361362"/>
              <a:gd name="connsiteX7" fmla="*/ 8903696 w 9144000"/>
              <a:gd name="connsiteY7" fmla="*/ 7121058 h 7361362"/>
              <a:gd name="connsiteX8" fmla="*/ 8892480 w 9144000"/>
              <a:gd name="connsiteY8" fmla="*/ 1988147 h 7361362"/>
              <a:gd name="connsiteX9" fmla="*/ 4572000 w 9144000"/>
              <a:gd name="connsiteY9" fmla="*/ 1196058 h 7361362"/>
              <a:gd name="connsiteX10" fmla="*/ 251520 w 9144000"/>
              <a:gd name="connsiteY10" fmla="*/ 2060154 h 7361362"/>
              <a:gd name="connsiteX0" fmla="*/ 0 w 9144000"/>
              <a:gd name="connsiteY0" fmla="*/ 535454 h 7393454"/>
              <a:gd name="connsiteX1" fmla="*/ 9144000 w 9144000"/>
              <a:gd name="connsiteY1" fmla="*/ 535454 h 7393454"/>
              <a:gd name="connsiteX2" fmla="*/ 9144000 w 9144000"/>
              <a:gd name="connsiteY2" fmla="*/ 7393454 h 7393454"/>
              <a:gd name="connsiteX3" fmla="*/ 0 w 9144000"/>
              <a:gd name="connsiteY3" fmla="*/ 7393454 h 7393454"/>
              <a:gd name="connsiteX4" fmla="*/ 0 w 9144000"/>
              <a:gd name="connsiteY4" fmla="*/ 535454 h 7393454"/>
              <a:gd name="connsiteX5" fmla="*/ 251520 w 9144000"/>
              <a:gd name="connsiteY5" fmla="*/ 2092246 h 7393454"/>
              <a:gd name="connsiteX6" fmla="*/ 240304 w 9144000"/>
              <a:gd name="connsiteY6" fmla="*/ 7153150 h 7393454"/>
              <a:gd name="connsiteX7" fmla="*/ 8903696 w 9144000"/>
              <a:gd name="connsiteY7" fmla="*/ 7153150 h 7393454"/>
              <a:gd name="connsiteX8" fmla="*/ 8892480 w 9144000"/>
              <a:gd name="connsiteY8" fmla="*/ 2020239 h 7393454"/>
              <a:gd name="connsiteX9" fmla="*/ 4572000 w 9144000"/>
              <a:gd name="connsiteY9" fmla="*/ 1228150 h 7393454"/>
              <a:gd name="connsiteX10" fmla="*/ 251520 w 9144000"/>
              <a:gd name="connsiteY10" fmla="*/ 2092246 h 7393454"/>
              <a:gd name="connsiteX0" fmla="*/ 0 w 9144000"/>
              <a:gd name="connsiteY0" fmla="*/ 535454 h 7393454"/>
              <a:gd name="connsiteX1" fmla="*/ 9144000 w 9144000"/>
              <a:gd name="connsiteY1" fmla="*/ 535454 h 7393454"/>
              <a:gd name="connsiteX2" fmla="*/ 9144000 w 9144000"/>
              <a:gd name="connsiteY2" fmla="*/ 7393454 h 7393454"/>
              <a:gd name="connsiteX3" fmla="*/ 0 w 9144000"/>
              <a:gd name="connsiteY3" fmla="*/ 7393454 h 7393454"/>
              <a:gd name="connsiteX4" fmla="*/ 0 w 9144000"/>
              <a:gd name="connsiteY4" fmla="*/ 535454 h 7393454"/>
              <a:gd name="connsiteX5" fmla="*/ 251520 w 9144000"/>
              <a:gd name="connsiteY5" fmla="*/ 2092246 h 7393454"/>
              <a:gd name="connsiteX6" fmla="*/ 240304 w 9144000"/>
              <a:gd name="connsiteY6" fmla="*/ 7153150 h 7393454"/>
              <a:gd name="connsiteX7" fmla="*/ 8903696 w 9144000"/>
              <a:gd name="connsiteY7" fmla="*/ 7153150 h 7393454"/>
              <a:gd name="connsiteX8" fmla="*/ 8892480 w 9144000"/>
              <a:gd name="connsiteY8" fmla="*/ 2020239 h 7393454"/>
              <a:gd name="connsiteX9" fmla="*/ 4572000 w 9144000"/>
              <a:gd name="connsiteY9" fmla="*/ 1228150 h 7393454"/>
              <a:gd name="connsiteX10" fmla="*/ 251520 w 9144000"/>
              <a:gd name="connsiteY10" fmla="*/ 2092246 h 7393454"/>
              <a:gd name="connsiteX0" fmla="*/ 0 w 9144000"/>
              <a:gd name="connsiteY0" fmla="*/ 535454 h 7393454"/>
              <a:gd name="connsiteX1" fmla="*/ 9144000 w 9144000"/>
              <a:gd name="connsiteY1" fmla="*/ 535454 h 7393454"/>
              <a:gd name="connsiteX2" fmla="*/ 9144000 w 9144000"/>
              <a:gd name="connsiteY2" fmla="*/ 7393454 h 7393454"/>
              <a:gd name="connsiteX3" fmla="*/ 0 w 9144000"/>
              <a:gd name="connsiteY3" fmla="*/ 7393454 h 7393454"/>
              <a:gd name="connsiteX4" fmla="*/ 0 w 9144000"/>
              <a:gd name="connsiteY4" fmla="*/ 535454 h 7393454"/>
              <a:gd name="connsiteX5" fmla="*/ 251520 w 9144000"/>
              <a:gd name="connsiteY5" fmla="*/ 2092246 h 7393454"/>
              <a:gd name="connsiteX6" fmla="*/ 240304 w 9144000"/>
              <a:gd name="connsiteY6" fmla="*/ 7153150 h 7393454"/>
              <a:gd name="connsiteX7" fmla="*/ 8903696 w 9144000"/>
              <a:gd name="connsiteY7" fmla="*/ 7153150 h 7393454"/>
              <a:gd name="connsiteX8" fmla="*/ 8892480 w 9144000"/>
              <a:gd name="connsiteY8" fmla="*/ 2020239 h 7393454"/>
              <a:gd name="connsiteX9" fmla="*/ 4572000 w 9144000"/>
              <a:gd name="connsiteY9" fmla="*/ 1228150 h 7393454"/>
              <a:gd name="connsiteX10" fmla="*/ 251520 w 9144000"/>
              <a:gd name="connsiteY10" fmla="*/ 2092246 h 7393454"/>
              <a:gd name="connsiteX0" fmla="*/ 0 w 9144000"/>
              <a:gd name="connsiteY0" fmla="*/ 607462 h 7465462"/>
              <a:gd name="connsiteX1" fmla="*/ 9144000 w 9144000"/>
              <a:gd name="connsiteY1" fmla="*/ 607462 h 7465462"/>
              <a:gd name="connsiteX2" fmla="*/ 9144000 w 9144000"/>
              <a:gd name="connsiteY2" fmla="*/ 7465462 h 7465462"/>
              <a:gd name="connsiteX3" fmla="*/ 0 w 9144000"/>
              <a:gd name="connsiteY3" fmla="*/ 7465462 h 7465462"/>
              <a:gd name="connsiteX4" fmla="*/ 0 w 9144000"/>
              <a:gd name="connsiteY4" fmla="*/ 607462 h 7465462"/>
              <a:gd name="connsiteX5" fmla="*/ 251520 w 9144000"/>
              <a:gd name="connsiteY5" fmla="*/ 2164254 h 7465462"/>
              <a:gd name="connsiteX6" fmla="*/ 240304 w 9144000"/>
              <a:gd name="connsiteY6" fmla="*/ 7225158 h 7465462"/>
              <a:gd name="connsiteX7" fmla="*/ 8903696 w 9144000"/>
              <a:gd name="connsiteY7" fmla="*/ 7225158 h 7465462"/>
              <a:gd name="connsiteX8" fmla="*/ 8892480 w 9144000"/>
              <a:gd name="connsiteY8" fmla="*/ 2092247 h 7465462"/>
              <a:gd name="connsiteX9" fmla="*/ 4499992 w 9144000"/>
              <a:gd name="connsiteY9" fmla="*/ 1228150 h 7465462"/>
              <a:gd name="connsiteX10" fmla="*/ 251520 w 9144000"/>
              <a:gd name="connsiteY10" fmla="*/ 2164254 h 7465462"/>
              <a:gd name="connsiteX0" fmla="*/ 0 w 9144000"/>
              <a:gd name="connsiteY0" fmla="*/ 607462 h 7465462"/>
              <a:gd name="connsiteX1" fmla="*/ 9144000 w 9144000"/>
              <a:gd name="connsiteY1" fmla="*/ 607462 h 7465462"/>
              <a:gd name="connsiteX2" fmla="*/ 9144000 w 9144000"/>
              <a:gd name="connsiteY2" fmla="*/ 7465462 h 7465462"/>
              <a:gd name="connsiteX3" fmla="*/ 0 w 9144000"/>
              <a:gd name="connsiteY3" fmla="*/ 7465462 h 7465462"/>
              <a:gd name="connsiteX4" fmla="*/ 0 w 9144000"/>
              <a:gd name="connsiteY4" fmla="*/ 607462 h 7465462"/>
              <a:gd name="connsiteX5" fmla="*/ 251520 w 9144000"/>
              <a:gd name="connsiteY5" fmla="*/ 2164254 h 7465462"/>
              <a:gd name="connsiteX6" fmla="*/ 240304 w 9144000"/>
              <a:gd name="connsiteY6" fmla="*/ 7225158 h 7465462"/>
              <a:gd name="connsiteX7" fmla="*/ 8903696 w 9144000"/>
              <a:gd name="connsiteY7" fmla="*/ 7225158 h 7465462"/>
              <a:gd name="connsiteX8" fmla="*/ 8892480 w 9144000"/>
              <a:gd name="connsiteY8" fmla="*/ 2092247 h 7465462"/>
              <a:gd name="connsiteX9" fmla="*/ 4499992 w 9144000"/>
              <a:gd name="connsiteY9" fmla="*/ 1228150 h 7465462"/>
              <a:gd name="connsiteX10" fmla="*/ 251520 w 9144000"/>
              <a:gd name="connsiteY10" fmla="*/ 2164254 h 7465462"/>
              <a:gd name="connsiteX0" fmla="*/ 0 w 9144000"/>
              <a:gd name="connsiteY0" fmla="*/ 607462 h 7465462"/>
              <a:gd name="connsiteX1" fmla="*/ 9144000 w 9144000"/>
              <a:gd name="connsiteY1" fmla="*/ 607462 h 7465462"/>
              <a:gd name="connsiteX2" fmla="*/ 9144000 w 9144000"/>
              <a:gd name="connsiteY2" fmla="*/ 7465462 h 7465462"/>
              <a:gd name="connsiteX3" fmla="*/ 0 w 9144000"/>
              <a:gd name="connsiteY3" fmla="*/ 7465462 h 7465462"/>
              <a:gd name="connsiteX4" fmla="*/ 0 w 9144000"/>
              <a:gd name="connsiteY4" fmla="*/ 607462 h 7465462"/>
              <a:gd name="connsiteX5" fmla="*/ 251520 w 9144000"/>
              <a:gd name="connsiteY5" fmla="*/ 2164254 h 7465462"/>
              <a:gd name="connsiteX6" fmla="*/ 240304 w 9144000"/>
              <a:gd name="connsiteY6" fmla="*/ 7225158 h 7465462"/>
              <a:gd name="connsiteX7" fmla="*/ 8903696 w 9144000"/>
              <a:gd name="connsiteY7" fmla="*/ 7225158 h 7465462"/>
              <a:gd name="connsiteX8" fmla="*/ 8892480 w 9144000"/>
              <a:gd name="connsiteY8" fmla="*/ 2092247 h 7465462"/>
              <a:gd name="connsiteX9" fmla="*/ 4572000 w 9144000"/>
              <a:gd name="connsiteY9" fmla="*/ 1228150 h 7465462"/>
              <a:gd name="connsiteX10" fmla="*/ 251520 w 9144000"/>
              <a:gd name="connsiteY10" fmla="*/ 2164254 h 7465462"/>
              <a:gd name="connsiteX0" fmla="*/ 0 w 9144000"/>
              <a:gd name="connsiteY0" fmla="*/ 607462 h 7465462"/>
              <a:gd name="connsiteX1" fmla="*/ 9144000 w 9144000"/>
              <a:gd name="connsiteY1" fmla="*/ 607462 h 7465462"/>
              <a:gd name="connsiteX2" fmla="*/ 9144000 w 9144000"/>
              <a:gd name="connsiteY2" fmla="*/ 7465462 h 7465462"/>
              <a:gd name="connsiteX3" fmla="*/ 0 w 9144000"/>
              <a:gd name="connsiteY3" fmla="*/ 7465462 h 7465462"/>
              <a:gd name="connsiteX4" fmla="*/ 0 w 9144000"/>
              <a:gd name="connsiteY4" fmla="*/ 607462 h 7465462"/>
              <a:gd name="connsiteX5" fmla="*/ 251520 w 9144000"/>
              <a:gd name="connsiteY5" fmla="*/ 2164254 h 7465462"/>
              <a:gd name="connsiteX6" fmla="*/ 240304 w 9144000"/>
              <a:gd name="connsiteY6" fmla="*/ 7225158 h 7465462"/>
              <a:gd name="connsiteX7" fmla="*/ 8903696 w 9144000"/>
              <a:gd name="connsiteY7" fmla="*/ 7225158 h 7465462"/>
              <a:gd name="connsiteX8" fmla="*/ 8892480 w 9144000"/>
              <a:gd name="connsiteY8" fmla="*/ 2092247 h 7465462"/>
              <a:gd name="connsiteX9" fmla="*/ 4572000 w 9144000"/>
              <a:gd name="connsiteY9" fmla="*/ 1228150 h 7465462"/>
              <a:gd name="connsiteX10" fmla="*/ 251520 w 9144000"/>
              <a:gd name="connsiteY10" fmla="*/ 2164254 h 7465462"/>
              <a:gd name="connsiteX0" fmla="*/ 0 w 9144000"/>
              <a:gd name="connsiteY0" fmla="*/ 607462 h 7465462"/>
              <a:gd name="connsiteX1" fmla="*/ 9144000 w 9144000"/>
              <a:gd name="connsiteY1" fmla="*/ 607462 h 7465462"/>
              <a:gd name="connsiteX2" fmla="*/ 9144000 w 9144000"/>
              <a:gd name="connsiteY2" fmla="*/ 7465462 h 7465462"/>
              <a:gd name="connsiteX3" fmla="*/ 0 w 9144000"/>
              <a:gd name="connsiteY3" fmla="*/ 7465462 h 7465462"/>
              <a:gd name="connsiteX4" fmla="*/ 0 w 9144000"/>
              <a:gd name="connsiteY4" fmla="*/ 607462 h 7465462"/>
              <a:gd name="connsiteX5" fmla="*/ 251520 w 9144000"/>
              <a:gd name="connsiteY5" fmla="*/ 2092246 h 7465462"/>
              <a:gd name="connsiteX6" fmla="*/ 240304 w 9144000"/>
              <a:gd name="connsiteY6" fmla="*/ 7225158 h 7465462"/>
              <a:gd name="connsiteX7" fmla="*/ 8903696 w 9144000"/>
              <a:gd name="connsiteY7" fmla="*/ 7225158 h 7465462"/>
              <a:gd name="connsiteX8" fmla="*/ 8892480 w 9144000"/>
              <a:gd name="connsiteY8" fmla="*/ 2092247 h 7465462"/>
              <a:gd name="connsiteX9" fmla="*/ 4572000 w 9144000"/>
              <a:gd name="connsiteY9" fmla="*/ 1228150 h 7465462"/>
              <a:gd name="connsiteX10" fmla="*/ 251520 w 9144000"/>
              <a:gd name="connsiteY10" fmla="*/ 2092246 h 7465462"/>
              <a:gd name="connsiteX0" fmla="*/ 0 w 9144000"/>
              <a:gd name="connsiteY0" fmla="*/ 575370 h 7433370"/>
              <a:gd name="connsiteX1" fmla="*/ 9144000 w 9144000"/>
              <a:gd name="connsiteY1" fmla="*/ 575370 h 7433370"/>
              <a:gd name="connsiteX2" fmla="*/ 9144000 w 9144000"/>
              <a:gd name="connsiteY2" fmla="*/ 7433370 h 7433370"/>
              <a:gd name="connsiteX3" fmla="*/ 0 w 9144000"/>
              <a:gd name="connsiteY3" fmla="*/ 7433370 h 7433370"/>
              <a:gd name="connsiteX4" fmla="*/ 0 w 9144000"/>
              <a:gd name="connsiteY4" fmla="*/ 575370 h 7433370"/>
              <a:gd name="connsiteX5" fmla="*/ 251520 w 9144000"/>
              <a:gd name="connsiteY5" fmla="*/ 2060154 h 7433370"/>
              <a:gd name="connsiteX6" fmla="*/ 240304 w 9144000"/>
              <a:gd name="connsiteY6" fmla="*/ 7193066 h 7433370"/>
              <a:gd name="connsiteX7" fmla="*/ 8903696 w 9144000"/>
              <a:gd name="connsiteY7" fmla="*/ 7193066 h 7433370"/>
              <a:gd name="connsiteX8" fmla="*/ 8892480 w 9144000"/>
              <a:gd name="connsiteY8" fmla="*/ 2060155 h 7433370"/>
              <a:gd name="connsiteX9" fmla="*/ 4572000 w 9144000"/>
              <a:gd name="connsiteY9" fmla="*/ 1196058 h 7433370"/>
              <a:gd name="connsiteX10" fmla="*/ 251520 w 9144000"/>
              <a:gd name="connsiteY10" fmla="*/ 2060154 h 7433370"/>
              <a:gd name="connsiteX0" fmla="*/ 0 w 9144000"/>
              <a:gd name="connsiteY0" fmla="*/ 575370 h 7433370"/>
              <a:gd name="connsiteX1" fmla="*/ 9144000 w 9144000"/>
              <a:gd name="connsiteY1" fmla="*/ 575370 h 7433370"/>
              <a:gd name="connsiteX2" fmla="*/ 9144000 w 9144000"/>
              <a:gd name="connsiteY2" fmla="*/ 7433370 h 7433370"/>
              <a:gd name="connsiteX3" fmla="*/ 0 w 9144000"/>
              <a:gd name="connsiteY3" fmla="*/ 7433370 h 7433370"/>
              <a:gd name="connsiteX4" fmla="*/ 0 w 9144000"/>
              <a:gd name="connsiteY4" fmla="*/ 575370 h 7433370"/>
              <a:gd name="connsiteX5" fmla="*/ 251520 w 9144000"/>
              <a:gd name="connsiteY5" fmla="*/ 2060154 h 7433370"/>
              <a:gd name="connsiteX6" fmla="*/ 240304 w 9144000"/>
              <a:gd name="connsiteY6" fmla="*/ 7193066 h 7433370"/>
              <a:gd name="connsiteX7" fmla="*/ 8903696 w 9144000"/>
              <a:gd name="connsiteY7" fmla="*/ 7193066 h 7433370"/>
              <a:gd name="connsiteX8" fmla="*/ 8892480 w 9144000"/>
              <a:gd name="connsiteY8" fmla="*/ 2060155 h 7433370"/>
              <a:gd name="connsiteX9" fmla="*/ 4572000 w 9144000"/>
              <a:gd name="connsiteY9" fmla="*/ 1196058 h 7433370"/>
              <a:gd name="connsiteX10" fmla="*/ 251520 w 9144000"/>
              <a:gd name="connsiteY10" fmla="*/ 2060154 h 7433370"/>
              <a:gd name="connsiteX0" fmla="*/ 0 w 9144000"/>
              <a:gd name="connsiteY0" fmla="*/ 585036 h 7443036"/>
              <a:gd name="connsiteX1" fmla="*/ 9144000 w 9144000"/>
              <a:gd name="connsiteY1" fmla="*/ 585036 h 7443036"/>
              <a:gd name="connsiteX2" fmla="*/ 9144000 w 9144000"/>
              <a:gd name="connsiteY2" fmla="*/ 7443036 h 7443036"/>
              <a:gd name="connsiteX3" fmla="*/ 0 w 9144000"/>
              <a:gd name="connsiteY3" fmla="*/ 7443036 h 7443036"/>
              <a:gd name="connsiteX4" fmla="*/ 0 w 9144000"/>
              <a:gd name="connsiteY4" fmla="*/ 585036 h 7443036"/>
              <a:gd name="connsiteX5" fmla="*/ 251520 w 9144000"/>
              <a:gd name="connsiteY5" fmla="*/ 2069820 h 7443036"/>
              <a:gd name="connsiteX6" fmla="*/ 240304 w 9144000"/>
              <a:gd name="connsiteY6" fmla="*/ 7202732 h 7443036"/>
              <a:gd name="connsiteX7" fmla="*/ 8903696 w 9144000"/>
              <a:gd name="connsiteY7" fmla="*/ 7202732 h 7443036"/>
              <a:gd name="connsiteX8" fmla="*/ 8892480 w 9144000"/>
              <a:gd name="connsiteY8" fmla="*/ 2069821 h 7443036"/>
              <a:gd name="connsiteX9" fmla="*/ 4572000 w 9144000"/>
              <a:gd name="connsiteY9" fmla="*/ 1205724 h 7443036"/>
              <a:gd name="connsiteX10" fmla="*/ 251520 w 9144000"/>
              <a:gd name="connsiteY10" fmla="*/ 2069820 h 7443036"/>
              <a:gd name="connsiteX0" fmla="*/ 0 w 9144000"/>
              <a:gd name="connsiteY0" fmla="*/ 575370 h 7433370"/>
              <a:gd name="connsiteX1" fmla="*/ 9144000 w 9144000"/>
              <a:gd name="connsiteY1" fmla="*/ 575370 h 7433370"/>
              <a:gd name="connsiteX2" fmla="*/ 9144000 w 9144000"/>
              <a:gd name="connsiteY2" fmla="*/ 7433370 h 7433370"/>
              <a:gd name="connsiteX3" fmla="*/ 0 w 9144000"/>
              <a:gd name="connsiteY3" fmla="*/ 7433370 h 7433370"/>
              <a:gd name="connsiteX4" fmla="*/ 0 w 9144000"/>
              <a:gd name="connsiteY4" fmla="*/ 575370 h 7433370"/>
              <a:gd name="connsiteX5" fmla="*/ 251520 w 9144000"/>
              <a:gd name="connsiteY5" fmla="*/ 2060154 h 7433370"/>
              <a:gd name="connsiteX6" fmla="*/ 240304 w 9144000"/>
              <a:gd name="connsiteY6" fmla="*/ 7193066 h 7433370"/>
              <a:gd name="connsiteX7" fmla="*/ 8903696 w 9144000"/>
              <a:gd name="connsiteY7" fmla="*/ 7193066 h 7433370"/>
              <a:gd name="connsiteX8" fmla="*/ 8892480 w 9144000"/>
              <a:gd name="connsiteY8" fmla="*/ 2060155 h 7433370"/>
              <a:gd name="connsiteX9" fmla="*/ 4572000 w 9144000"/>
              <a:gd name="connsiteY9" fmla="*/ 1196058 h 7433370"/>
              <a:gd name="connsiteX10" fmla="*/ 251520 w 9144000"/>
              <a:gd name="connsiteY10" fmla="*/ 2060154 h 7433370"/>
              <a:gd name="connsiteX0" fmla="*/ 0 w 9144000"/>
              <a:gd name="connsiteY0" fmla="*/ 513789 h 7371789"/>
              <a:gd name="connsiteX1" fmla="*/ 9144000 w 9144000"/>
              <a:gd name="connsiteY1" fmla="*/ 513789 h 7371789"/>
              <a:gd name="connsiteX2" fmla="*/ 9144000 w 9144000"/>
              <a:gd name="connsiteY2" fmla="*/ 7371789 h 7371789"/>
              <a:gd name="connsiteX3" fmla="*/ 0 w 9144000"/>
              <a:gd name="connsiteY3" fmla="*/ 7371789 h 7371789"/>
              <a:gd name="connsiteX4" fmla="*/ 0 w 9144000"/>
              <a:gd name="connsiteY4" fmla="*/ 513789 h 7371789"/>
              <a:gd name="connsiteX5" fmla="*/ 251520 w 9144000"/>
              <a:gd name="connsiteY5" fmla="*/ 1998573 h 7371789"/>
              <a:gd name="connsiteX6" fmla="*/ 240304 w 9144000"/>
              <a:gd name="connsiteY6" fmla="*/ 7131485 h 7371789"/>
              <a:gd name="connsiteX7" fmla="*/ 8903696 w 9144000"/>
              <a:gd name="connsiteY7" fmla="*/ 7131485 h 7371789"/>
              <a:gd name="connsiteX8" fmla="*/ 8892480 w 9144000"/>
              <a:gd name="connsiteY8" fmla="*/ 1998574 h 7371789"/>
              <a:gd name="connsiteX9" fmla="*/ 4572000 w 9144000"/>
              <a:gd name="connsiteY9" fmla="*/ 1134477 h 7371789"/>
              <a:gd name="connsiteX10" fmla="*/ 251520 w 9144000"/>
              <a:gd name="connsiteY10" fmla="*/ 1998573 h 7371789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892480 w 9144000"/>
              <a:gd name="connsiteY8" fmla="*/ 1484785 h 6858000"/>
              <a:gd name="connsiteX9" fmla="*/ 4572000 w 9144000"/>
              <a:gd name="connsiteY9" fmla="*/ 620688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892480 w 9144000"/>
              <a:gd name="connsiteY8" fmla="*/ 1484785 h 6858000"/>
              <a:gd name="connsiteX9" fmla="*/ 4572000 w 9144000"/>
              <a:gd name="connsiteY9" fmla="*/ 620688 h 6858000"/>
              <a:gd name="connsiteX10" fmla="*/ 251520 w 9144000"/>
              <a:gd name="connsiteY10" fmla="*/ 14847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lnTo>
                  <a:pt x="9144000" y="0"/>
                </a:lnTo>
                <a:lnTo>
                  <a:pt x="9144000" y="6858000"/>
                </a:lnTo>
                <a:lnTo>
                  <a:pt x="0" y="6858000"/>
                </a:lnTo>
                <a:lnTo>
                  <a:pt x="0" y="0"/>
                </a:lnTo>
                <a:close/>
                <a:moveTo>
                  <a:pt x="251520" y="1484784"/>
                </a:moveTo>
                <a:cubicBezTo>
                  <a:pt x="247781" y="3195755"/>
                  <a:pt x="244043" y="4906725"/>
                  <a:pt x="240304" y="6617696"/>
                </a:cubicBezTo>
                <a:lnTo>
                  <a:pt x="8903696" y="6617696"/>
                </a:lnTo>
                <a:cubicBezTo>
                  <a:pt x="8899957" y="4882723"/>
                  <a:pt x="8896219" y="3219758"/>
                  <a:pt x="8892480" y="1484785"/>
                </a:cubicBezTo>
                <a:cubicBezTo>
                  <a:pt x="7242804" y="1710821"/>
                  <a:pt x="6440071" y="-500877"/>
                  <a:pt x="4572000" y="620688"/>
                </a:cubicBezTo>
                <a:cubicBezTo>
                  <a:pt x="2706154" y="-513789"/>
                  <a:pt x="2095867" y="1634659"/>
                  <a:pt x="251520" y="1484784"/>
                </a:cubicBezTo>
                <a:close/>
              </a:path>
            </a:pathLst>
          </a:custGeom>
          <a:gradFill flip="none" rotWithShape="1">
            <a:gsLst>
              <a:gs pos="69000">
                <a:schemeClr val="accent6">
                  <a:lumMod val="60000"/>
                  <a:lumOff val="40000"/>
                </a:schemeClr>
              </a:gs>
              <a:gs pos="59000">
                <a:schemeClr val="accent6">
                  <a:lumMod val="40000"/>
                  <a:lumOff val="60000"/>
                </a:schemeClr>
              </a:gs>
              <a:gs pos="100000">
                <a:schemeClr val="bg2">
                  <a:lumMod val="10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bliqueBottomLeft"/>
            <a:lightRig rig="threePt" dir="t"/>
          </a:scene3d>
          <a:sp3d extrusionH="69850">
            <a:bevelT w="165100" prst="coolSlant"/>
            <a:extrusionClr>
              <a:schemeClr val="accent6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2195" t="-40355" r="-17073" b="-49622"/>
          <a:stretch>
            <a:fillRect/>
          </a:stretch>
        </p:blipFill>
        <p:spPr bwMode="auto">
          <a:xfrm rot="10800000">
            <a:off x="28596" y="152636"/>
            <a:ext cx="4543401" cy="6516724"/>
          </a:xfrm>
          <a:prstGeom prst="flowChartDocument">
            <a:avLst/>
          </a:prstGeom>
          <a:gradFill>
            <a:gsLst>
              <a:gs pos="64000">
                <a:schemeClr val="accent6">
                  <a:lumMod val="60000"/>
                  <a:lumOff val="40000"/>
                  <a:alpha val="61000"/>
                </a:schemeClr>
              </a:gs>
              <a:gs pos="100000">
                <a:schemeClr val="bg2">
                  <a:lumMod val="25000"/>
                  <a:alpha val="53000"/>
                </a:schemeClr>
              </a:gs>
              <a:gs pos="0">
                <a:schemeClr val="accent6">
                  <a:lumMod val="20000"/>
                  <a:lumOff val="8000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  <a:scene3d>
            <a:camera prst="obliqueBottomLeft"/>
            <a:lightRig rig="threePt" dir="t"/>
          </a:scene3d>
          <a:sp3d extrusionH="171450">
            <a:extrusionClr>
              <a:schemeClr val="accent6">
                <a:lumMod val="60000"/>
                <a:lumOff val="40000"/>
              </a:schemeClr>
            </a:extrusionClr>
          </a:sp3d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2195" t="-40355" r="-17073" b="-49622"/>
          <a:stretch>
            <a:fillRect/>
          </a:stretch>
        </p:blipFill>
        <p:spPr bwMode="auto">
          <a:xfrm rot="10800000" flipH="1">
            <a:off x="4572000" y="152636"/>
            <a:ext cx="4392488" cy="6516724"/>
          </a:xfrm>
          <a:prstGeom prst="flowChartDocument">
            <a:avLst/>
          </a:prstGeom>
          <a:gradFill>
            <a:gsLst>
              <a:gs pos="64000">
                <a:schemeClr val="accent6">
                  <a:lumMod val="60000"/>
                  <a:lumOff val="40000"/>
                  <a:alpha val="61000"/>
                </a:schemeClr>
              </a:gs>
              <a:gs pos="100000">
                <a:schemeClr val="bg2">
                  <a:lumMod val="25000"/>
                  <a:alpha val="53000"/>
                </a:schemeClr>
              </a:gs>
              <a:gs pos="0">
                <a:schemeClr val="accent6">
                  <a:lumMod val="20000"/>
                  <a:lumOff val="80000"/>
                </a:schemeClr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  <a:scene3d>
            <a:camera prst="obliqueBottomLeft"/>
            <a:lightRig rig="threePt" dir="t"/>
          </a:scene3d>
          <a:sp3d extrusionH="171450">
            <a:extrusionClr>
              <a:schemeClr val="accent6">
                <a:lumMod val="60000"/>
                <a:lumOff val="40000"/>
              </a:schemeClr>
            </a:extrusionClr>
          </a:sp3d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29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9966FF">
                <a:tint val="45000"/>
                <a:satMod val="400000"/>
              </a:srgbClr>
            </a:duotone>
            <a:lum bright="10000" contrast="40000"/>
          </a:blip>
          <a:srcRect l="50739" b="71372"/>
          <a:stretch>
            <a:fillRect/>
          </a:stretch>
        </p:blipFill>
        <p:spPr>
          <a:xfrm rot="10800000" flipH="1" flipV="1"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3333FF">
                  <a:alpha val="84000"/>
                </a:srgbClr>
              </a:gs>
              <a:gs pos="100000">
                <a:srgbClr val="FFC1FF"/>
              </a:gs>
              <a:gs pos="44000">
                <a:srgbClr val="3333FF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 useBgFill="1">
        <p:nvSpPr>
          <p:cNvPr id="3" name="2 Estrella de 6 puntas"/>
          <p:cNvSpPr/>
          <p:nvPr/>
        </p:nvSpPr>
        <p:spPr>
          <a:xfrm>
            <a:off x="251520" y="6021288"/>
            <a:ext cx="504056" cy="504056"/>
          </a:xfrm>
          <a:prstGeom prst="star6">
            <a:avLst>
              <a:gd name="adj" fmla="val 6146"/>
              <a:gd name="hf" fmla="val 11547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Estrella de 6 puntas"/>
          <p:cNvSpPr/>
          <p:nvPr/>
        </p:nvSpPr>
        <p:spPr>
          <a:xfrm>
            <a:off x="971600" y="4581128"/>
            <a:ext cx="432048" cy="360040"/>
          </a:xfrm>
          <a:prstGeom prst="star6">
            <a:avLst>
              <a:gd name="adj" fmla="val 14438"/>
              <a:gd name="hf" fmla="val 11547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Estrella de 6 puntas"/>
          <p:cNvSpPr/>
          <p:nvPr/>
        </p:nvSpPr>
        <p:spPr>
          <a:xfrm>
            <a:off x="1979712" y="5943600"/>
            <a:ext cx="504056" cy="509736"/>
          </a:xfrm>
          <a:prstGeom prst="star6">
            <a:avLst>
              <a:gd name="adj" fmla="val 3106"/>
              <a:gd name="hf" fmla="val 11547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Estrella de 6 puntas"/>
          <p:cNvSpPr/>
          <p:nvPr/>
        </p:nvSpPr>
        <p:spPr>
          <a:xfrm>
            <a:off x="2195736" y="5085184"/>
            <a:ext cx="554360" cy="504056"/>
          </a:xfrm>
          <a:prstGeom prst="star6">
            <a:avLst>
              <a:gd name="adj" fmla="val 4131"/>
              <a:gd name="hf" fmla="val 11547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Estrella de 6 puntas"/>
          <p:cNvSpPr/>
          <p:nvPr/>
        </p:nvSpPr>
        <p:spPr>
          <a:xfrm>
            <a:off x="899592" y="3645024"/>
            <a:ext cx="432048" cy="432048"/>
          </a:xfrm>
          <a:prstGeom prst="star6">
            <a:avLst>
              <a:gd name="adj" fmla="val 7634"/>
              <a:gd name="hf" fmla="val 11547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Estrella de 6 puntas"/>
          <p:cNvSpPr/>
          <p:nvPr/>
        </p:nvSpPr>
        <p:spPr>
          <a:xfrm>
            <a:off x="0" y="4077072"/>
            <a:ext cx="611560" cy="504056"/>
          </a:xfrm>
          <a:prstGeom prst="star6">
            <a:avLst>
              <a:gd name="adj" fmla="val 2706"/>
              <a:gd name="hf" fmla="val 11547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Estrella de 6 puntas"/>
          <p:cNvSpPr/>
          <p:nvPr/>
        </p:nvSpPr>
        <p:spPr>
          <a:xfrm>
            <a:off x="1043608" y="5373216"/>
            <a:ext cx="504056" cy="504056"/>
          </a:xfrm>
          <a:prstGeom prst="star6">
            <a:avLst>
              <a:gd name="adj" fmla="val 5058"/>
              <a:gd name="hf" fmla="val 11547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Estrella de 6 puntas"/>
          <p:cNvSpPr/>
          <p:nvPr/>
        </p:nvSpPr>
        <p:spPr>
          <a:xfrm>
            <a:off x="1763688" y="4365104"/>
            <a:ext cx="576064" cy="504056"/>
          </a:xfrm>
          <a:prstGeom prst="star6">
            <a:avLst>
              <a:gd name="adj" fmla="val 7634"/>
              <a:gd name="hf" fmla="val 11547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Estrella de 6 puntas"/>
          <p:cNvSpPr/>
          <p:nvPr/>
        </p:nvSpPr>
        <p:spPr>
          <a:xfrm>
            <a:off x="842846" y="6379595"/>
            <a:ext cx="488794" cy="504056"/>
          </a:xfrm>
          <a:prstGeom prst="star6">
            <a:avLst>
              <a:gd name="adj" fmla="val 8026"/>
              <a:gd name="hf" fmla="val 11547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Estrella de 6 puntas"/>
          <p:cNvSpPr/>
          <p:nvPr/>
        </p:nvSpPr>
        <p:spPr>
          <a:xfrm>
            <a:off x="0" y="5085184"/>
            <a:ext cx="539552" cy="504056"/>
          </a:xfrm>
          <a:prstGeom prst="star6">
            <a:avLst>
              <a:gd name="adj" fmla="val 10288"/>
              <a:gd name="hf" fmla="val 11547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Estrella de 6 puntas"/>
          <p:cNvSpPr/>
          <p:nvPr/>
        </p:nvSpPr>
        <p:spPr>
          <a:xfrm>
            <a:off x="179512" y="3068960"/>
            <a:ext cx="540060" cy="576064"/>
          </a:xfrm>
          <a:prstGeom prst="star6">
            <a:avLst>
              <a:gd name="adj" fmla="val 7494"/>
              <a:gd name="hf" fmla="val 11547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Estrella de 6 puntas"/>
          <p:cNvSpPr/>
          <p:nvPr/>
        </p:nvSpPr>
        <p:spPr>
          <a:xfrm>
            <a:off x="2627784" y="6381328"/>
            <a:ext cx="476436" cy="476672"/>
          </a:xfrm>
          <a:prstGeom prst="star6">
            <a:avLst>
              <a:gd name="adj" fmla="val 9177"/>
              <a:gd name="hf" fmla="val 11547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Estrella de 6 puntas"/>
          <p:cNvSpPr/>
          <p:nvPr/>
        </p:nvSpPr>
        <p:spPr>
          <a:xfrm>
            <a:off x="1691680" y="6353944"/>
            <a:ext cx="554360" cy="504056"/>
          </a:xfrm>
          <a:prstGeom prst="star6">
            <a:avLst>
              <a:gd name="adj" fmla="val 833"/>
              <a:gd name="hf" fmla="val 11547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Estrella de 6 puntas"/>
          <p:cNvSpPr/>
          <p:nvPr/>
        </p:nvSpPr>
        <p:spPr>
          <a:xfrm>
            <a:off x="2339752" y="5517232"/>
            <a:ext cx="432048" cy="432048"/>
          </a:xfrm>
          <a:prstGeom prst="star6">
            <a:avLst>
              <a:gd name="adj" fmla="val 14026"/>
              <a:gd name="hf" fmla="val 11547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Estrella de 6 puntas"/>
          <p:cNvSpPr/>
          <p:nvPr/>
        </p:nvSpPr>
        <p:spPr>
          <a:xfrm>
            <a:off x="1916088" y="3869432"/>
            <a:ext cx="423664" cy="423664"/>
          </a:xfrm>
          <a:prstGeom prst="star6">
            <a:avLst>
              <a:gd name="adj" fmla="val 2253"/>
              <a:gd name="hf" fmla="val 11547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95536" y="260648"/>
            <a:ext cx="8280920" cy="6370975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6350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2400" b="1" dirty="0" smtClean="0">
                <a:gradFill>
                  <a:gsLst>
                    <a:gs pos="0">
                      <a:srgbClr val="FF99FF"/>
                    </a:gs>
                    <a:gs pos="17999">
                      <a:srgbClr val="FFC1FF"/>
                    </a:gs>
                    <a:gs pos="71000">
                      <a:srgbClr val="9966FF"/>
                    </a:gs>
                    <a:gs pos="61000">
                      <a:srgbClr val="CC99FF"/>
                    </a:gs>
                    <a:gs pos="82001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rgbClr val="420042">
                      <a:alpha val="60000"/>
                    </a:srgbClr>
                  </a:glow>
                </a:effectLst>
                <a:latin typeface="AR ESSENCE" pitchFamily="2" charset="0"/>
              </a:rPr>
              <a:t>Esta es la palabra de fe que predicamos: </a:t>
            </a:r>
          </a:p>
          <a:p>
            <a:pPr algn="ctr"/>
            <a:r>
              <a:rPr lang="es-ES" sz="2400" b="1" dirty="0" smtClean="0">
                <a:gradFill>
                  <a:gsLst>
                    <a:gs pos="0">
                      <a:srgbClr val="FF99FF"/>
                    </a:gs>
                    <a:gs pos="17999">
                      <a:srgbClr val="FFC1FF"/>
                    </a:gs>
                    <a:gs pos="71000">
                      <a:srgbClr val="9966FF"/>
                    </a:gs>
                    <a:gs pos="61000">
                      <a:srgbClr val="CC99FF"/>
                    </a:gs>
                    <a:gs pos="82001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rgbClr val="420042">
                      <a:alpha val="60000"/>
                    </a:srgbClr>
                  </a:glow>
                </a:effectLst>
                <a:latin typeface="AR ESSENCE" pitchFamily="2" charset="0"/>
              </a:rPr>
              <a:t>que si confesares con tu boca que Jesús es el Señor, y creyeres </a:t>
            </a:r>
          </a:p>
          <a:p>
            <a:pPr algn="ctr"/>
            <a:r>
              <a:rPr lang="es-ES" sz="2400" b="1" dirty="0" smtClean="0">
                <a:gradFill>
                  <a:gsLst>
                    <a:gs pos="0">
                      <a:srgbClr val="FF99FF"/>
                    </a:gs>
                    <a:gs pos="17999">
                      <a:srgbClr val="FFC1FF"/>
                    </a:gs>
                    <a:gs pos="71000">
                      <a:srgbClr val="9966FF"/>
                    </a:gs>
                    <a:gs pos="61000">
                      <a:srgbClr val="CC99FF"/>
                    </a:gs>
                    <a:gs pos="82001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rgbClr val="420042">
                      <a:alpha val="60000"/>
                    </a:srgbClr>
                  </a:glow>
                </a:effectLst>
                <a:latin typeface="AR ESSENCE" pitchFamily="2" charset="0"/>
              </a:rPr>
              <a:t>en tu corazón que Dios le levantó de los muertos, serás salvo. </a:t>
            </a:r>
          </a:p>
          <a:p>
            <a:pPr algn="ctr"/>
            <a:r>
              <a:rPr lang="es-ES" sz="2400" b="1" dirty="0" smtClean="0">
                <a:gradFill>
                  <a:gsLst>
                    <a:gs pos="0">
                      <a:srgbClr val="FF99FF"/>
                    </a:gs>
                    <a:gs pos="17999">
                      <a:srgbClr val="FFC1FF"/>
                    </a:gs>
                    <a:gs pos="71000">
                      <a:srgbClr val="9966FF"/>
                    </a:gs>
                    <a:gs pos="61000">
                      <a:srgbClr val="CC99FF"/>
                    </a:gs>
                    <a:gs pos="82001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rgbClr val="420042">
                      <a:alpha val="60000"/>
                    </a:srgbClr>
                  </a:glow>
                </a:effectLst>
                <a:latin typeface="AR ESSENCE" pitchFamily="2" charset="0"/>
              </a:rPr>
              <a:t> Porque con el corazón se cree para justicia, pero con la boca se confiesa para salvación. </a:t>
            </a:r>
          </a:p>
          <a:p>
            <a:pPr algn="ctr"/>
            <a:r>
              <a:rPr lang="es-ES" sz="2400" b="1" dirty="0" smtClean="0">
                <a:gradFill>
                  <a:gsLst>
                    <a:gs pos="0">
                      <a:srgbClr val="FF99FF"/>
                    </a:gs>
                    <a:gs pos="17999">
                      <a:srgbClr val="FFC1FF"/>
                    </a:gs>
                    <a:gs pos="71000">
                      <a:srgbClr val="9966FF"/>
                    </a:gs>
                    <a:gs pos="61000">
                      <a:srgbClr val="CC99FF"/>
                    </a:gs>
                    <a:gs pos="82001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rgbClr val="420042">
                      <a:alpha val="60000"/>
                    </a:srgbClr>
                  </a:glow>
                </a:effectLst>
                <a:latin typeface="AR ESSENCE" pitchFamily="2" charset="0"/>
              </a:rPr>
              <a:t> Pues la Escritura dice: Todo aquel que en él creyere, no</a:t>
            </a:r>
          </a:p>
          <a:p>
            <a:pPr algn="ctr"/>
            <a:r>
              <a:rPr lang="es-ES" sz="2400" b="1" dirty="0" smtClean="0">
                <a:gradFill>
                  <a:gsLst>
                    <a:gs pos="0">
                      <a:srgbClr val="FF99FF"/>
                    </a:gs>
                    <a:gs pos="17999">
                      <a:srgbClr val="FFC1FF"/>
                    </a:gs>
                    <a:gs pos="71000">
                      <a:srgbClr val="9966FF"/>
                    </a:gs>
                    <a:gs pos="61000">
                      <a:srgbClr val="CC99FF"/>
                    </a:gs>
                    <a:gs pos="82001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rgbClr val="420042">
                      <a:alpha val="60000"/>
                    </a:srgbClr>
                  </a:glow>
                </a:effectLst>
                <a:latin typeface="AR ESSENCE" pitchFamily="2" charset="0"/>
              </a:rPr>
              <a:t> será avergonzado. </a:t>
            </a:r>
          </a:p>
          <a:p>
            <a:pPr algn="ctr"/>
            <a:r>
              <a:rPr lang="es-ES" sz="2400" b="1" dirty="0" smtClean="0">
                <a:gradFill>
                  <a:gsLst>
                    <a:gs pos="0">
                      <a:srgbClr val="FF99FF"/>
                    </a:gs>
                    <a:gs pos="17999">
                      <a:srgbClr val="FFC1FF"/>
                    </a:gs>
                    <a:gs pos="71000">
                      <a:srgbClr val="9966FF"/>
                    </a:gs>
                    <a:gs pos="61000">
                      <a:srgbClr val="CC99FF"/>
                    </a:gs>
                    <a:gs pos="82001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rgbClr val="420042">
                      <a:alpha val="60000"/>
                    </a:srgbClr>
                  </a:glow>
                </a:effectLst>
                <a:latin typeface="AR ESSENCE" pitchFamily="2" charset="0"/>
              </a:rPr>
              <a:t>Porque no hay diferencia entre judío y griego, pues el mismo que </a:t>
            </a:r>
          </a:p>
          <a:p>
            <a:pPr algn="ctr"/>
            <a:r>
              <a:rPr lang="es-ES" sz="2400" b="1" dirty="0" smtClean="0">
                <a:gradFill>
                  <a:gsLst>
                    <a:gs pos="0">
                      <a:srgbClr val="FF99FF"/>
                    </a:gs>
                    <a:gs pos="17999">
                      <a:srgbClr val="FFC1FF"/>
                    </a:gs>
                    <a:gs pos="71000">
                      <a:srgbClr val="9966FF"/>
                    </a:gs>
                    <a:gs pos="61000">
                      <a:srgbClr val="CC99FF"/>
                    </a:gs>
                    <a:gs pos="82001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rgbClr val="420042">
                      <a:alpha val="60000"/>
                    </a:srgbClr>
                  </a:glow>
                </a:effectLst>
                <a:latin typeface="AR ESSENCE" pitchFamily="2" charset="0"/>
              </a:rPr>
              <a:t>es Señor de todos, es rico para con todos los que le invocan; </a:t>
            </a:r>
          </a:p>
          <a:p>
            <a:pPr algn="ctr"/>
            <a:r>
              <a:rPr lang="es-ES" sz="2400" b="1" dirty="0" smtClean="0">
                <a:gradFill>
                  <a:gsLst>
                    <a:gs pos="0">
                      <a:srgbClr val="FF99FF"/>
                    </a:gs>
                    <a:gs pos="17999">
                      <a:srgbClr val="FFC1FF"/>
                    </a:gs>
                    <a:gs pos="71000">
                      <a:srgbClr val="9966FF"/>
                    </a:gs>
                    <a:gs pos="61000">
                      <a:srgbClr val="CC99FF"/>
                    </a:gs>
                    <a:gs pos="82001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rgbClr val="420042">
                      <a:alpha val="60000"/>
                    </a:srgbClr>
                  </a:glow>
                </a:effectLst>
                <a:latin typeface="AR ESSENCE" pitchFamily="2" charset="0"/>
              </a:rPr>
              <a:t> porque todo aquel que invocare el nombre del Señor, será salvo. </a:t>
            </a:r>
          </a:p>
          <a:p>
            <a:pPr algn="ctr"/>
            <a:r>
              <a:rPr lang="es-ES" sz="2400" b="1" dirty="0" smtClean="0">
                <a:gradFill>
                  <a:gsLst>
                    <a:gs pos="0">
                      <a:srgbClr val="FF99FF"/>
                    </a:gs>
                    <a:gs pos="17999">
                      <a:srgbClr val="FFC1FF"/>
                    </a:gs>
                    <a:gs pos="71000">
                      <a:srgbClr val="9966FF"/>
                    </a:gs>
                    <a:gs pos="61000">
                      <a:srgbClr val="CC99FF"/>
                    </a:gs>
                    <a:gs pos="82001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rgbClr val="420042">
                      <a:alpha val="60000"/>
                    </a:srgbClr>
                  </a:glow>
                </a:effectLst>
                <a:latin typeface="AR ESSENCE" pitchFamily="2" charset="0"/>
              </a:rPr>
              <a:t>  ¿Cómo, pues, invocarán a aquel en el cual no han creído? ¿Y cómo creerán en aquel de quien no han oído? ¿Y cómo oirán sin </a:t>
            </a:r>
          </a:p>
          <a:p>
            <a:pPr algn="ctr"/>
            <a:r>
              <a:rPr lang="es-ES" sz="2400" b="1" dirty="0" smtClean="0">
                <a:gradFill>
                  <a:gsLst>
                    <a:gs pos="0">
                      <a:srgbClr val="FF99FF"/>
                    </a:gs>
                    <a:gs pos="17999">
                      <a:srgbClr val="FFC1FF"/>
                    </a:gs>
                    <a:gs pos="71000">
                      <a:srgbClr val="9966FF"/>
                    </a:gs>
                    <a:gs pos="61000">
                      <a:srgbClr val="CC99FF"/>
                    </a:gs>
                    <a:gs pos="82001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rgbClr val="420042">
                      <a:alpha val="60000"/>
                    </a:srgbClr>
                  </a:glow>
                </a:effectLst>
                <a:latin typeface="AR ESSENCE" pitchFamily="2" charset="0"/>
              </a:rPr>
              <a:t>haber quien les predique? </a:t>
            </a:r>
          </a:p>
          <a:p>
            <a:pPr algn="ctr"/>
            <a:r>
              <a:rPr lang="es-ES" sz="2400" b="1" dirty="0" smtClean="0">
                <a:gradFill>
                  <a:gsLst>
                    <a:gs pos="0">
                      <a:srgbClr val="FF99FF"/>
                    </a:gs>
                    <a:gs pos="17999">
                      <a:srgbClr val="FFC1FF"/>
                    </a:gs>
                    <a:gs pos="71000">
                      <a:srgbClr val="9966FF"/>
                    </a:gs>
                    <a:gs pos="61000">
                      <a:srgbClr val="CC99FF"/>
                    </a:gs>
                    <a:gs pos="82001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rgbClr val="420042">
                      <a:alpha val="60000"/>
                    </a:srgbClr>
                  </a:glow>
                </a:effectLst>
                <a:latin typeface="AR ESSENCE" pitchFamily="2" charset="0"/>
              </a:rPr>
              <a:t>  ¿Y cómo predicarán si no fueren enviados? Como está escrito: ¡Cuán hermosos son los pies de los que anuncian la paz, de los que anuncian buenas nuevas!</a:t>
            </a:r>
          </a:p>
          <a:p>
            <a:pPr algn="ctr"/>
            <a:r>
              <a:rPr lang="es-ES" b="1" dirty="0" smtClean="0">
                <a:gradFill>
                  <a:gsLst>
                    <a:gs pos="0">
                      <a:srgbClr val="FF99FF"/>
                    </a:gs>
                    <a:gs pos="17999">
                      <a:srgbClr val="FFC1FF"/>
                    </a:gs>
                    <a:gs pos="71000">
                      <a:srgbClr val="9966FF"/>
                    </a:gs>
                    <a:gs pos="61000">
                      <a:srgbClr val="CC99FF"/>
                    </a:gs>
                    <a:gs pos="82001">
                      <a:srgbClr val="CC99FF"/>
                    </a:gs>
                  </a:gsLst>
                  <a:lin ang="5400000" scaled="0"/>
                </a:gradFill>
                <a:effectLst>
                  <a:glow rad="101600">
                    <a:srgbClr val="420042">
                      <a:alpha val="60000"/>
                    </a:srgbClr>
                  </a:glow>
                </a:effectLst>
                <a:latin typeface="AR ESSENCE" pitchFamily="2" charset="0"/>
              </a:rPr>
              <a:t>Romanos 10:9-15 </a:t>
            </a: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4" cstate="print">
            <a:lum contrast="3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45157" t="-84525" r="-54903" b="-95051"/>
          <a:stretch/>
        </p:blipFill>
        <p:spPr bwMode="auto">
          <a:xfrm rot="10800000">
            <a:off x="53752" y="0"/>
            <a:ext cx="4572000" cy="6858000"/>
          </a:xfrm>
          <a:prstGeom prst="flowChartDocument">
            <a:avLst/>
          </a:prstGeom>
          <a:gradFill flip="none" rotWithShape="1">
            <a:gsLst>
              <a:gs pos="1000">
                <a:srgbClr val="9966FF">
                  <a:alpha val="63000"/>
                </a:srgbClr>
              </a:gs>
              <a:gs pos="61000">
                <a:srgbClr val="FFC1FF">
                  <a:alpha val="70980"/>
                </a:srgbClr>
              </a:gs>
              <a:gs pos="85000">
                <a:srgbClr val="9966FF">
                  <a:alpha val="7500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 extrusionH="50800">
            <a:bevelT w="152400" h="50800" prst="softRound"/>
            <a:extrusionClr>
              <a:srgbClr val="FF99FF"/>
            </a:extrusionClr>
          </a:sp3d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4" cstate="print">
            <a:lum contrast="3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45157" t="-84525" r="-54903" b="-95051"/>
          <a:stretch/>
        </p:blipFill>
        <p:spPr bwMode="auto">
          <a:xfrm rot="10800000" flipH="1">
            <a:off x="4572000" y="0"/>
            <a:ext cx="4572000" cy="6858000"/>
          </a:xfrm>
          <a:prstGeom prst="flowChartDocument">
            <a:avLst/>
          </a:prstGeom>
          <a:gradFill flip="none" rotWithShape="1">
            <a:gsLst>
              <a:gs pos="1000">
                <a:srgbClr val="9966FF">
                  <a:alpha val="63000"/>
                </a:srgbClr>
              </a:gs>
              <a:gs pos="61000">
                <a:srgbClr val="FFC1FF">
                  <a:alpha val="70980"/>
                </a:srgbClr>
              </a:gs>
              <a:gs pos="85000">
                <a:srgbClr val="9966FF">
                  <a:alpha val="75000"/>
                </a:srgbClr>
              </a:gs>
            </a:gsLst>
            <a:path path="shape">
              <a:fillToRect l="50000" t="50000" r="50000" b="50000"/>
            </a:path>
            <a:tileRect/>
          </a:gra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 extrusionH="50800">
            <a:bevelT w="152400" h="50800" prst="softRound"/>
            <a:extrusionClr>
              <a:srgbClr val="FF99FF"/>
            </a:extrusionClr>
          </a:sp3d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56069E-6 L 0.64982 -0.77965 " pathEditMode="relative" rAng="0" ptsTypes="AA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83" y="-38983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71676E-6 L 0.8151 -0.77966 " pathEditMode="relative" rAng="0" ptsTypes="AA">
                                      <p:cBhvr>
                                        <p:cTn id="2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747" y="-38983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58382E-6 L 0.87934 -0.68161 " pathEditMode="relative" rAng="0" ptsTypes="AA">
                                      <p:cBhvr>
                                        <p:cTn id="30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958" y="-34081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8 0.23214 L 0.91493 -0.55052 " pathEditMode="relative" rAng="0" ptsTypes="AA">
                                      <p:cBhvr>
                                        <p:cTn id="3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9" y="-391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90751E-6 L 0.92535 -0.82821 " pathEditMode="relative" rAng="0" ptsTypes="AA">
                                      <p:cBhvr>
                                        <p:cTn id="34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267" y="-4141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79769E-6 L 0.94115 -0.47676 " pathEditMode="relative" rAng="0" ptsTypes="AA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049" y="-23838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5.20231E-7 L 0.82882 -0.81272 " pathEditMode="relative" rAng="0" ptsTypes="AA">
                                      <p:cBhvr>
                                        <p:cTn id="38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441" y="-4064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54335E-6 L 0.96458 -0.93711 " pathEditMode="relative" rAng="0" ptsTypes="AA">
                                      <p:cBhvr>
                                        <p:cTn id="40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229" y="-46867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56 -0.08185 L 0.99618 -0.68439 " pathEditMode="relative" rAng="0" ptsTypes="AA">
                                      <p:cBhvr>
                                        <p:cTn id="42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087" y="-30127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81 0.01063 L 1.09862 -0.91353 " pathEditMode="relative" rAng="0" ptsTypes="AA">
                                      <p:cBhvr>
                                        <p:cTn id="44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3" y="-462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69942E-6 L 0.71649 -0.76925 " pathEditMode="relative" rAng="0" ptsTypes="AA">
                                      <p:cBhvr>
                                        <p:cTn id="46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8" y="-385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43 -0.00092 L 0.94114 -0.47676 " pathEditMode="relative" rAng="0" ptsTypes="AA">
                                      <p:cBhvr>
                                        <p:cTn id="48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" y="-238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93064E-6 L 1.01701 -0.32115 " pathEditMode="relative" rAng="0" ptsTypes="AA">
                                      <p:cBhvr>
                                        <p:cTn id="50" dur="3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9" y="-161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0434 -0.3422 L 0.675 -1.02382 " pathEditMode="relative" rAng="0" ptsTypes="AA">
                                      <p:cBhvr>
                                        <p:cTn id="52" dur="3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0" y="-341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9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58382E-6 L 0.87934 -0.68161 " pathEditMode="relative" rAng="0" ptsTypes="AA">
                                      <p:cBhvr>
                                        <p:cTn id="54" dur="3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958" y="-340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-427376"/>
            <a:ext cx="9144000" cy="7285376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240304 w 9144000"/>
              <a:gd name="connsiteY9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60983 w 9144000"/>
              <a:gd name="connsiteY9" fmla="*/ 242371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40304 w 9144000"/>
              <a:gd name="connsiteY5" fmla="*/ 24030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40304 w 9144000"/>
              <a:gd name="connsiteY10" fmla="*/ 24030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251520 w 9144000"/>
              <a:gd name="connsiteY5" fmla="*/ 1484784 h 6858000"/>
              <a:gd name="connsiteX6" fmla="*/ 240304 w 9144000"/>
              <a:gd name="connsiteY6" fmla="*/ 6617696 h 6858000"/>
              <a:gd name="connsiteX7" fmla="*/ 8903696 w 9144000"/>
              <a:gd name="connsiteY7" fmla="*/ 6617696 h 6858000"/>
              <a:gd name="connsiteX8" fmla="*/ 8903696 w 9144000"/>
              <a:gd name="connsiteY8" fmla="*/ 240304 h 6858000"/>
              <a:gd name="connsiteX9" fmla="*/ 4572000 w 9144000"/>
              <a:gd name="connsiteY9" fmla="*/ 548680 h 6858000"/>
              <a:gd name="connsiteX10" fmla="*/ 251520 w 9144000"/>
              <a:gd name="connsiteY10" fmla="*/ 1484784 h 6858000"/>
              <a:gd name="connsiteX0" fmla="*/ 0 w 9144000"/>
              <a:gd name="connsiteY0" fmla="*/ 65188 h 6923188"/>
              <a:gd name="connsiteX1" fmla="*/ 9144000 w 9144000"/>
              <a:gd name="connsiteY1" fmla="*/ 65188 h 6923188"/>
              <a:gd name="connsiteX2" fmla="*/ 9144000 w 9144000"/>
              <a:gd name="connsiteY2" fmla="*/ 6923188 h 6923188"/>
              <a:gd name="connsiteX3" fmla="*/ 0 w 9144000"/>
              <a:gd name="connsiteY3" fmla="*/ 6923188 h 6923188"/>
              <a:gd name="connsiteX4" fmla="*/ 0 w 9144000"/>
              <a:gd name="connsiteY4" fmla="*/ 65188 h 6923188"/>
              <a:gd name="connsiteX5" fmla="*/ 251520 w 9144000"/>
              <a:gd name="connsiteY5" fmla="*/ 1549972 h 6923188"/>
              <a:gd name="connsiteX6" fmla="*/ 240304 w 9144000"/>
              <a:gd name="connsiteY6" fmla="*/ 6682884 h 6923188"/>
              <a:gd name="connsiteX7" fmla="*/ 8903696 w 9144000"/>
              <a:gd name="connsiteY7" fmla="*/ 6682884 h 6923188"/>
              <a:gd name="connsiteX8" fmla="*/ 8903696 w 9144000"/>
              <a:gd name="connsiteY8" fmla="*/ 305492 h 6923188"/>
              <a:gd name="connsiteX9" fmla="*/ 4572000 w 9144000"/>
              <a:gd name="connsiteY9" fmla="*/ 613868 h 6923188"/>
              <a:gd name="connsiteX10" fmla="*/ 251520 w 9144000"/>
              <a:gd name="connsiteY10" fmla="*/ 1549972 h 6923188"/>
              <a:gd name="connsiteX0" fmla="*/ 0 w 9144000"/>
              <a:gd name="connsiteY0" fmla="*/ 274508 h 7132508"/>
              <a:gd name="connsiteX1" fmla="*/ 9144000 w 9144000"/>
              <a:gd name="connsiteY1" fmla="*/ 274508 h 7132508"/>
              <a:gd name="connsiteX2" fmla="*/ 9144000 w 9144000"/>
              <a:gd name="connsiteY2" fmla="*/ 7132508 h 7132508"/>
              <a:gd name="connsiteX3" fmla="*/ 0 w 9144000"/>
              <a:gd name="connsiteY3" fmla="*/ 7132508 h 7132508"/>
              <a:gd name="connsiteX4" fmla="*/ 0 w 9144000"/>
              <a:gd name="connsiteY4" fmla="*/ 274508 h 7132508"/>
              <a:gd name="connsiteX5" fmla="*/ 251520 w 9144000"/>
              <a:gd name="connsiteY5" fmla="*/ 1759292 h 7132508"/>
              <a:gd name="connsiteX6" fmla="*/ 240304 w 9144000"/>
              <a:gd name="connsiteY6" fmla="*/ 6892204 h 7132508"/>
              <a:gd name="connsiteX7" fmla="*/ 8903696 w 9144000"/>
              <a:gd name="connsiteY7" fmla="*/ 6892204 h 7132508"/>
              <a:gd name="connsiteX8" fmla="*/ 8903696 w 9144000"/>
              <a:gd name="connsiteY8" fmla="*/ 514812 h 7132508"/>
              <a:gd name="connsiteX9" fmla="*/ 4572000 w 9144000"/>
              <a:gd name="connsiteY9" fmla="*/ 823188 h 7132508"/>
              <a:gd name="connsiteX10" fmla="*/ 251520 w 9144000"/>
              <a:gd name="connsiteY10" fmla="*/ 1759292 h 7132508"/>
              <a:gd name="connsiteX0" fmla="*/ 0 w 9144000"/>
              <a:gd name="connsiteY0" fmla="*/ 372623 h 7230623"/>
              <a:gd name="connsiteX1" fmla="*/ 9144000 w 9144000"/>
              <a:gd name="connsiteY1" fmla="*/ 372623 h 7230623"/>
              <a:gd name="connsiteX2" fmla="*/ 9144000 w 9144000"/>
              <a:gd name="connsiteY2" fmla="*/ 7230623 h 7230623"/>
              <a:gd name="connsiteX3" fmla="*/ 0 w 9144000"/>
              <a:gd name="connsiteY3" fmla="*/ 7230623 h 7230623"/>
              <a:gd name="connsiteX4" fmla="*/ 0 w 9144000"/>
              <a:gd name="connsiteY4" fmla="*/ 372623 h 7230623"/>
              <a:gd name="connsiteX5" fmla="*/ 251520 w 9144000"/>
              <a:gd name="connsiteY5" fmla="*/ 1857407 h 7230623"/>
              <a:gd name="connsiteX6" fmla="*/ 240304 w 9144000"/>
              <a:gd name="connsiteY6" fmla="*/ 6990319 h 7230623"/>
              <a:gd name="connsiteX7" fmla="*/ 8903696 w 9144000"/>
              <a:gd name="connsiteY7" fmla="*/ 6990319 h 7230623"/>
              <a:gd name="connsiteX8" fmla="*/ 8903696 w 9144000"/>
              <a:gd name="connsiteY8" fmla="*/ 612927 h 7230623"/>
              <a:gd name="connsiteX9" fmla="*/ 4572000 w 9144000"/>
              <a:gd name="connsiteY9" fmla="*/ 921303 h 7230623"/>
              <a:gd name="connsiteX10" fmla="*/ 251520 w 9144000"/>
              <a:gd name="connsiteY10" fmla="*/ 1857407 h 7230623"/>
              <a:gd name="connsiteX0" fmla="*/ 0 w 9144000"/>
              <a:gd name="connsiteY0" fmla="*/ 436891 h 7294891"/>
              <a:gd name="connsiteX1" fmla="*/ 9144000 w 9144000"/>
              <a:gd name="connsiteY1" fmla="*/ 436891 h 7294891"/>
              <a:gd name="connsiteX2" fmla="*/ 9144000 w 9144000"/>
              <a:gd name="connsiteY2" fmla="*/ 7294891 h 7294891"/>
              <a:gd name="connsiteX3" fmla="*/ 0 w 9144000"/>
              <a:gd name="connsiteY3" fmla="*/ 7294891 h 7294891"/>
              <a:gd name="connsiteX4" fmla="*/ 0 w 9144000"/>
              <a:gd name="connsiteY4" fmla="*/ 436891 h 7294891"/>
              <a:gd name="connsiteX5" fmla="*/ 251520 w 9144000"/>
              <a:gd name="connsiteY5" fmla="*/ 1921675 h 7294891"/>
              <a:gd name="connsiteX6" fmla="*/ 240304 w 9144000"/>
              <a:gd name="connsiteY6" fmla="*/ 7054587 h 7294891"/>
              <a:gd name="connsiteX7" fmla="*/ 8903696 w 9144000"/>
              <a:gd name="connsiteY7" fmla="*/ 7054587 h 7294891"/>
              <a:gd name="connsiteX8" fmla="*/ 8903696 w 9144000"/>
              <a:gd name="connsiteY8" fmla="*/ 677195 h 7294891"/>
              <a:gd name="connsiteX9" fmla="*/ 4572000 w 9144000"/>
              <a:gd name="connsiteY9" fmla="*/ 985571 h 7294891"/>
              <a:gd name="connsiteX10" fmla="*/ 251520 w 9144000"/>
              <a:gd name="connsiteY10" fmla="*/ 1921675 h 7294891"/>
              <a:gd name="connsiteX0" fmla="*/ 0 w 9144000"/>
              <a:gd name="connsiteY0" fmla="*/ 473218 h 7331218"/>
              <a:gd name="connsiteX1" fmla="*/ 9144000 w 9144000"/>
              <a:gd name="connsiteY1" fmla="*/ 473218 h 7331218"/>
              <a:gd name="connsiteX2" fmla="*/ 9144000 w 9144000"/>
              <a:gd name="connsiteY2" fmla="*/ 7331218 h 7331218"/>
              <a:gd name="connsiteX3" fmla="*/ 0 w 9144000"/>
              <a:gd name="connsiteY3" fmla="*/ 7331218 h 7331218"/>
              <a:gd name="connsiteX4" fmla="*/ 0 w 9144000"/>
              <a:gd name="connsiteY4" fmla="*/ 473218 h 7331218"/>
              <a:gd name="connsiteX5" fmla="*/ 251520 w 9144000"/>
              <a:gd name="connsiteY5" fmla="*/ 1958002 h 7331218"/>
              <a:gd name="connsiteX6" fmla="*/ 240304 w 9144000"/>
              <a:gd name="connsiteY6" fmla="*/ 7090914 h 7331218"/>
              <a:gd name="connsiteX7" fmla="*/ 8903696 w 9144000"/>
              <a:gd name="connsiteY7" fmla="*/ 7090914 h 7331218"/>
              <a:gd name="connsiteX8" fmla="*/ 8903696 w 9144000"/>
              <a:gd name="connsiteY8" fmla="*/ 713522 h 7331218"/>
              <a:gd name="connsiteX9" fmla="*/ 4572000 w 9144000"/>
              <a:gd name="connsiteY9" fmla="*/ 1021898 h 7331218"/>
              <a:gd name="connsiteX10" fmla="*/ 251520 w 9144000"/>
              <a:gd name="connsiteY10" fmla="*/ 1958002 h 7331218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903696 w 9144000"/>
              <a:gd name="connsiteY8" fmla="*/ 641513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13986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401209 h 7259209"/>
              <a:gd name="connsiteX1" fmla="*/ 9144000 w 9144000"/>
              <a:gd name="connsiteY1" fmla="*/ 401209 h 7259209"/>
              <a:gd name="connsiteX2" fmla="*/ 9144000 w 9144000"/>
              <a:gd name="connsiteY2" fmla="*/ 7259209 h 7259209"/>
              <a:gd name="connsiteX3" fmla="*/ 0 w 9144000"/>
              <a:gd name="connsiteY3" fmla="*/ 7259209 h 7259209"/>
              <a:gd name="connsiteX4" fmla="*/ 0 w 9144000"/>
              <a:gd name="connsiteY4" fmla="*/ 401209 h 7259209"/>
              <a:gd name="connsiteX5" fmla="*/ 251520 w 9144000"/>
              <a:gd name="connsiteY5" fmla="*/ 1885993 h 7259209"/>
              <a:gd name="connsiteX6" fmla="*/ 240304 w 9144000"/>
              <a:gd name="connsiteY6" fmla="*/ 7018905 h 7259209"/>
              <a:gd name="connsiteX7" fmla="*/ 8903696 w 9144000"/>
              <a:gd name="connsiteY7" fmla="*/ 7018905 h 7259209"/>
              <a:gd name="connsiteX8" fmla="*/ 8892480 w 9144000"/>
              <a:gd name="connsiteY8" fmla="*/ 1885994 h 7259209"/>
              <a:gd name="connsiteX9" fmla="*/ 4499992 w 9144000"/>
              <a:gd name="connsiteY9" fmla="*/ 1021898 h 7259209"/>
              <a:gd name="connsiteX10" fmla="*/ 251520 w 9144000"/>
              <a:gd name="connsiteY10" fmla="*/ 1885993 h 7259209"/>
              <a:gd name="connsiteX0" fmla="*/ 0 w 9144000"/>
              <a:gd name="connsiteY0" fmla="*/ 597889 h 7455889"/>
              <a:gd name="connsiteX1" fmla="*/ 9144000 w 9144000"/>
              <a:gd name="connsiteY1" fmla="*/ 597889 h 7455889"/>
              <a:gd name="connsiteX2" fmla="*/ 9144000 w 9144000"/>
              <a:gd name="connsiteY2" fmla="*/ 7455889 h 7455889"/>
              <a:gd name="connsiteX3" fmla="*/ 0 w 9144000"/>
              <a:gd name="connsiteY3" fmla="*/ 7455889 h 7455889"/>
              <a:gd name="connsiteX4" fmla="*/ 0 w 9144000"/>
              <a:gd name="connsiteY4" fmla="*/ 597889 h 7455889"/>
              <a:gd name="connsiteX5" fmla="*/ 251520 w 9144000"/>
              <a:gd name="connsiteY5" fmla="*/ 2082673 h 7455889"/>
              <a:gd name="connsiteX6" fmla="*/ 240304 w 9144000"/>
              <a:gd name="connsiteY6" fmla="*/ 7215585 h 7455889"/>
              <a:gd name="connsiteX7" fmla="*/ 8903696 w 9144000"/>
              <a:gd name="connsiteY7" fmla="*/ 7215585 h 7455889"/>
              <a:gd name="connsiteX8" fmla="*/ 8892480 w 9144000"/>
              <a:gd name="connsiteY8" fmla="*/ 2082674 h 7455889"/>
              <a:gd name="connsiteX9" fmla="*/ 4499992 w 9144000"/>
              <a:gd name="connsiteY9" fmla="*/ 1218578 h 7455889"/>
              <a:gd name="connsiteX10" fmla="*/ 251520 w 9144000"/>
              <a:gd name="connsiteY10" fmla="*/ 2082673 h 7455889"/>
              <a:gd name="connsiteX0" fmla="*/ 0 w 9144000"/>
              <a:gd name="connsiteY0" fmla="*/ 479183 h 7337183"/>
              <a:gd name="connsiteX1" fmla="*/ 9144000 w 9144000"/>
              <a:gd name="connsiteY1" fmla="*/ 479183 h 7337183"/>
              <a:gd name="connsiteX2" fmla="*/ 9144000 w 9144000"/>
              <a:gd name="connsiteY2" fmla="*/ 7337183 h 7337183"/>
              <a:gd name="connsiteX3" fmla="*/ 0 w 9144000"/>
              <a:gd name="connsiteY3" fmla="*/ 7337183 h 7337183"/>
              <a:gd name="connsiteX4" fmla="*/ 0 w 9144000"/>
              <a:gd name="connsiteY4" fmla="*/ 479183 h 7337183"/>
              <a:gd name="connsiteX5" fmla="*/ 251520 w 9144000"/>
              <a:gd name="connsiteY5" fmla="*/ 1963967 h 7337183"/>
              <a:gd name="connsiteX6" fmla="*/ 240304 w 9144000"/>
              <a:gd name="connsiteY6" fmla="*/ 7096879 h 7337183"/>
              <a:gd name="connsiteX7" fmla="*/ 8903696 w 9144000"/>
              <a:gd name="connsiteY7" fmla="*/ 7096879 h 7337183"/>
              <a:gd name="connsiteX8" fmla="*/ 8892480 w 9144000"/>
              <a:gd name="connsiteY8" fmla="*/ 1963968 h 7337183"/>
              <a:gd name="connsiteX9" fmla="*/ 4499992 w 9144000"/>
              <a:gd name="connsiteY9" fmla="*/ 1099872 h 7337183"/>
              <a:gd name="connsiteX10" fmla="*/ 251520 w 9144000"/>
              <a:gd name="connsiteY10" fmla="*/ 1963967 h 7337183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  <a:gd name="connsiteX0" fmla="*/ 0 w 9144000"/>
              <a:gd name="connsiteY0" fmla="*/ 427375 h 7285375"/>
              <a:gd name="connsiteX1" fmla="*/ 9144000 w 9144000"/>
              <a:gd name="connsiteY1" fmla="*/ 427375 h 7285375"/>
              <a:gd name="connsiteX2" fmla="*/ 9144000 w 9144000"/>
              <a:gd name="connsiteY2" fmla="*/ 7285375 h 7285375"/>
              <a:gd name="connsiteX3" fmla="*/ 0 w 9144000"/>
              <a:gd name="connsiteY3" fmla="*/ 7285375 h 7285375"/>
              <a:gd name="connsiteX4" fmla="*/ 0 w 9144000"/>
              <a:gd name="connsiteY4" fmla="*/ 427375 h 7285375"/>
              <a:gd name="connsiteX5" fmla="*/ 251520 w 9144000"/>
              <a:gd name="connsiteY5" fmla="*/ 1912159 h 7285375"/>
              <a:gd name="connsiteX6" fmla="*/ 240304 w 9144000"/>
              <a:gd name="connsiteY6" fmla="*/ 7045071 h 7285375"/>
              <a:gd name="connsiteX7" fmla="*/ 8903696 w 9144000"/>
              <a:gd name="connsiteY7" fmla="*/ 7045071 h 7285375"/>
              <a:gd name="connsiteX8" fmla="*/ 8892480 w 9144000"/>
              <a:gd name="connsiteY8" fmla="*/ 1912160 h 7285375"/>
              <a:gd name="connsiteX9" fmla="*/ 4499992 w 9144000"/>
              <a:gd name="connsiteY9" fmla="*/ 1048064 h 7285375"/>
              <a:gd name="connsiteX10" fmla="*/ 251520 w 9144000"/>
              <a:gd name="connsiteY10" fmla="*/ 1912159 h 7285375"/>
              <a:gd name="connsiteX0" fmla="*/ 0 w 9144000"/>
              <a:gd name="connsiteY0" fmla="*/ 427376 h 7285376"/>
              <a:gd name="connsiteX1" fmla="*/ 9144000 w 9144000"/>
              <a:gd name="connsiteY1" fmla="*/ 427376 h 7285376"/>
              <a:gd name="connsiteX2" fmla="*/ 9144000 w 9144000"/>
              <a:gd name="connsiteY2" fmla="*/ 7285376 h 7285376"/>
              <a:gd name="connsiteX3" fmla="*/ 0 w 9144000"/>
              <a:gd name="connsiteY3" fmla="*/ 7285376 h 7285376"/>
              <a:gd name="connsiteX4" fmla="*/ 0 w 9144000"/>
              <a:gd name="connsiteY4" fmla="*/ 427376 h 7285376"/>
              <a:gd name="connsiteX5" fmla="*/ 251520 w 9144000"/>
              <a:gd name="connsiteY5" fmla="*/ 1912160 h 7285376"/>
              <a:gd name="connsiteX6" fmla="*/ 240304 w 9144000"/>
              <a:gd name="connsiteY6" fmla="*/ 7045072 h 7285376"/>
              <a:gd name="connsiteX7" fmla="*/ 8903696 w 9144000"/>
              <a:gd name="connsiteY7" fmla="*/ 7045072 h 7285376"/>
              <a:gd name="connsiteX8" fmla="*/ 8892480 w 9144000"/>
              <a:gd name="connsiteY8" fmla="*/ 1912161 h 7285376"/>
              <a:gd name="connsiteX9" fmla="*/ 4499992 w 9144000"/>
              <a:gd name="connsiteY9" fmla="*/ 1048064 h 7285376"/>
              <a:gd name="connsiteX10" fmla="*/ 251520 w 9144000"/>
              <a:gd name="connsiteY10" fmla="*/ 1912160 h 7285376"/>
              <a:gd name="connsiteX0" fmla="*/ 0 w 9144000"/>
              <a:gd name="connsiteY0" fmla="*/ 427376 h 7285376"/>
              <a:gd name="connsiteX1" fmla="*/ 9144000 w 9144000"/>
              <a:gd name="connsiteY1" fmla="*/ 427376 h 7285376"/>
              <a:gd name="connsiteX2" fmla="*/ 9144000 w 9144000"/>
              <a:gd name="connsiteY2" fmla="*/ 7285376 h 7285376"/>
              <a:gd name="connsiteX3" fmla="*/ 0 w 9144000"/>
              <a:gd name="connsiteY3" fmla="*/ 7285376 h 7285376"/>
              <a:gd name="connsiteX4" fmla="*/ 0 w 9144000"/>
              <a:gd name="connsiteY4" fmla="*/ 427376 h 7285376"/>
              <a:gd name="connsiteX5" fmla="*/ 251520 w 9144000"/>
              <a:gd name="connsiteY5" fmla="*/ 1912160 h 7285376"/>
              <a:gd name="connsiteX6" fmla="*/ 240304 w 9144000"/>
              <a:gd name="connsiteY6" fmla="*/ 7045072 h 7285376"/>
              <a:gd name="connsiteX7" fmla="*/ 8903696 w 9144000"/>
              <a:gd name="connsiteY7" fmla="*/ 7045072 h 7285376"/>
              <a:gd name="connsiteX8" fmla="*/ 8892480 w 9144000"/>
              <a:gd name="connsiteY8" fmla="*/ 1912161 h 7285376"/>
              <a:gd name="connsiteX9" fmla="*/ 4572000 w 9144000"/>
              <a:gd name="connsiteY9" fmla="*/ 1048064 h 7285376"/>
              <a:gd name="connsiteX10" fmla="*/ 251520 w 9144000"/>
              <a:gd name="connsiteY10" fmla="*/ 1912160 h 7285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7285376">
                <a:moveTo>
                  <a:pt x="0" y="427376"/>
                </a:moveTo>
                <a:lnTo>
                  <a:pt x="9144000" y="427376"/>
                </a:lnTo>
                <a:lnTo>
                  <a:pt x="9144000" y="7285376"/>
                </a:lnTo>
                <a:lnTo>
                  <a:pt x="0" y="7285376"/>
                </a:lnTo>
                <a:lnTo>
                  <a:pt x="0" y="427376"/>
                </a:lnTo>
                <a:close/>
                <a:moveTo>
                  <a:pt x="251520" y="1912160"/>
                </a:moveTo>
                <a:cubicBezTo>
                  <a:pt x="247781" y="3623131"/>
                  <a:pt x="244043" y="5334101"/>
                  <a:pt x="240304" y="7045072"/>
                </a:cubicBezTo>
                <a:lnTo>
                  <a:pt x="8903696" y="7045072"/>
                </a:lnTo>
                <a:cubicBezTo>
                  <a:pt x="8899957" y="5310099"/>
                  <a:pt x="8896219" y="3647134"/>
                  <a:pt x="8892480" y="1912161"/>
                </a:cubicBezTo>
                <a:cubicBezTo>
                  <a:pt x="7276442" y="2029636"/>
                  <a:pt x="6345571" y="0"/>
                  <a:pt x="4572000" y="1048064"/>
                </a:cubicBezTo>
                <a:cubicBezTo>
                  <a:pt x="2804654" y="26166"/>
                  <a:pt x="1928586" y="2004381"/>
                  <a:pt x="251520" y="1912160"/>
                </a:cubicBezTo>
                <a:close/>
              </a:path>
            </a:pathLst>
          </a:custGeom>
          <a:gradFill flip="none" rotWithShape="1">
            <a:gsLst>
              <a:gs pos="66000">
                <a:srgbClr val="FF99FF"/>
              </a:gs>
              <a:gs pos="65000">
                <a:srgbClr val="FF33CC"/>
              </a:gs>
              <a:gs pos="100000">
                <a:srgbClr val="5C0044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580112" y="1844824"/>
            <a:ext cx="1968809" cy="15696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flood" dir="t"/>
            </a:scene3d>
            <a:sp3d extrusionH="184150">
              <a:bevelT h="25400" prst="softRound"/>
              <a:extrusionClr>
                <a:srgbClr val="FFC1FF"/>
              </a:extrusionClr>
            </a:sp3d>
          </a:bodyPr>
          <a:lstStyle/>
          <a:p>
            <a:r>
              <a:rPr lang="es-ES" sz="9600" dirty="0" smtClean="0">
                <a:gradFill>
                  <a:gsLst>
                    <a:gs pos="0">
                      <a:srgbClr val="FF99FF"/>
                    </a:gs>
                    <a:gs pos="39999">
                      <a:srgbClr val="FF99FF"/>
                    </a:gs>
                    <a:gs pos="70000">
                      <a:srgbClr val="CC0099"/>
                    </a:gs>
                    <a:gs pos="100000">
                      <a:srgbClr val="FFEBFA"/>
                    </a:gs>
                  </a:gsLst>
                  <a:lin ang="5400000" scaled="0"/>
                </a:gradFill>
                <a:effectLst>
                  <a:glow rad="101600">
                    <a:srgbClr val="9933FF">
                      <a:alpha val="60000"/>
                    </a:srgbClr>
                  </a:glow>
                </a:effectLst>
                <a:latin typeface="AR DESTINE" pitchFamily="2" charset="0"/>
              </a:rPr>
              <a:t>FIN</a:t>
            </a:r>
          </a:p>
        </p:txBody>
      </p:sp>
      <p:pic>
        <p:nvPicPr>
          <p:cNvPr id="5" name="4 Imagen" descr="Diapositiva2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C1FF">
                <a:tint val="45000"/>
                <a:satMod val="400000"/>
              </a:srgbClr>
            </a:duotone>
            <a:lum bright="20000"/>
          </a:blip>
          <a:srcRect l="40157" t="40945" r="41339" b="40945"/>
          <a:stretch>
            <a:fillRect/>
          </a:stretch>
        </p:blipFill>
        <p:spPr>
          <a:xfrm>
            <a:off x="7967144" y="6225444"/>
            <a:ext cx="785818" cy="27995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lum bright="-40000" contrast="40000"/>
          </a:blip>
          <a:srcRect/>
          <a:stretch>
            <a:fillRect/>
          </a:stretch>
        </p:blipFill>
        <p:spPr bwMode="auto">
          <a:xfrm>
            <a:off x="8028384" y="6237312"/>
            <a:ext cx="65246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53.JPG"/>
          <p:cNvPicPr>
            <a:picLocks noGrp="1" noChangeAspect="1"/>
          </p:cNvPicPr>
          <p:nvPr isPhoto="1"/>
        </p:nvPicPr>
        <p:blipFill rotWithShape="1">
          <a:blip r:embed="rId5" cstate="print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10000" b="90000" l="10000" r="77292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0865" t="-14307" r="-6034" b="-29272"/>
          <a:stretch/>
        </p:blipFill>
        <p:spPr>
          <a:xfrm rot="10800000">
            <a:off x="251520" y="188640"/>
            <a:ext cx="4320480" cy="6408713"/>
          </a:xfrm>
          <a:prstGeom prst="flowChartDocument">
            <a:avLst/>
          </a:prstGeom>
          <a:gradFill>
            <a:gsLst>
              <a:gs pos="66000">
                <a:srgbClr val="FF99FF">
                  <a:alpha val="39000"/>
                </a:srgbClr>
              </a:gs>
              <a:gs pos="65000">
                <a:srgbClr val="FF99FF">
                  <a:alpha val="42000"/>
                </a:srgbClr>
              </a:gs>
              <a:gs pos="100000">
                <a:srgbClr val="5C0044">
                  <a:alpha val="71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Diapositiva53.JPG"/>
          <p:cNvPicPr>
            <a:picLocks noGrp="1" noChangeAspect="1"/>
          </p:cNvPicPr>
          <p:nvPr isPhoto="1"/>
        </p:nvPicPr>
        <p:blipFill rotWithShape="1">
          <a:blip r:embed="rId5" cstate="print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ackgroundRemoval t="10000" b="90000" l="10000" r="77292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0865" t="-14307" r="-6034" b="-29272"/>
          <a:stretch/>
        </p:blipFill>
        <p:spPr>
          <a:xfrm rot="10800000" flipH="1">
            <a:off x="4572000" y="188640"/>
            <a:ext cx="4392488" cy="6408712"/>
          </a:xfrm>
          <a:prstGeom prst="flowChartDocument">
            <a:avLst/>
          </a:prstGeom>
          <a:gradFill>
            <a:gsLst>
              <a:gs pos="66000">
                <a:srgbClr val="FF99FF">
                  <a:alpha val="39000"/>
                </a:srgbClr>
              </a:gs>
              <a:gs pos="65000">
                <a:srgbClr val="FF99FF">
                  <a:alpha val="42000"/>
                </a:srgbClr>
              </a:gs>
              <a:gs pos="100000">
                <a:srgbClr val="5C0044">
                  <a:alpha val="71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2948</TotalTime>
  <Words>821</Words>
  <Application>Microsoft Office PowerPoint</Application>
  <PresentationFormat>Presentación en pantalla (4:3)</PresentationFormat>
  <Paragraphs>89</Paragraphs>
  <Slides>21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Paloma</dc:creator>
  <cp:lastModifiedBy>Paloma</cp:lastModifiedBy>
  <cp:revision>42</cp:revision>
  <dcterms:created xsi:type="dcterms:W3CDTF">2014-03-27T09:15:49Z</dcterms:created>
  <dcterms:modified xsi:type="dcterms:W3CDTF">2014-04-02T13:48:26Z</dcterms:modified>
</cp:coreProperties>
</file>