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Lst>
  <p:notesMasterIdLst>
    <p:notesMasterId r:id="rId74"/>
  </p:notesMasterIdLst>
  <p:sldIdLst>
    <p:sldId id="402" r:id="rId2"/>
    <p:sldId id="509" r:id="rId3"/>
    <p:sldId id="504" r:id="rId4"/>
    <p:sldId id="428" r:id="rId5"/>
    <p:sldId id="409" r:id="rId6"/>
    <p:sldId id="450" r:id="rId7"/>
    <p:sldId id="448" r:id="rId8"/>
    <p:sldId id="492" r:id="rId9"/>
    <p:sldId id="461" r:id="rId10"/>
    <p:sldId id="505" r:id="rId11"/>
    <p:sldId id="457" r:id="rId12"/>
    <p:sldId id="498" r:id="rId13"/>
    <p:sldId id="454" r:id="rId14"/>
    <p:sldId id="354" r:id="rId15"/>
    <p:sldId id="424" r:id="rId16"/>
    <p:sldId id="455" r:id="rId17"/>
    <p:sldId id="502" r:id="rId18"/>
    <p:sldId id="456" r:id="rId19"/>
    <p:sldId id="453" r:id="rId20"/>
    <p:sldId id="490" r:id="rId21"/>
    <p:sldId id="356" r:id="rId22"/>
    <p:sldId id="507" r:id="rId23"/>
    <p:sldId id="449" r:id="rId24"/>
    <p:sldId id="452" r:id="rId25"/>
    <p:sldId id="439" r:id="rId26"/>
    <p:sldId id="422" r:id="rId27"/>
    <p:sldId id="441" r:id="rId28"/>
    <p:sldId id="442" r:id="rId29"/>
    <p:sldId id="458" r:id="rId30"/>
    <p:sldId id="506" r:id="rId31"/>
    <p:sldId id="466" r:id="rId32"/>
    <p:sldId id="389" r:id="rId33"/>
    <p:sldId id="299" r:id="rId34"/>
    <p:sldId id="443" r:id="rId35"/>
    <p:sldId id="480" r:id="rId36"/>
    <p:sldId id="476" r:id="rId37"/>
    <p:sldId id="510" r:id="rId38"/>
    <p:sldId id="488" r:id="rId39"/>
    <p:sldId id="489" r:id="rId40"/>
    <p:sldId id="425" r:id="rId41"/>
    <p:sldId id="465" r:id="rId42"/>
    <p:sldId id="446" r:id="rId43"/>
    <p:sldId id="494" r:id="rId44"/>
    <p:sldId id="447" r:id="rId45"/>
    <p:sldId id="460" r:id="rId46"/>
    <p:sldId id="495" r:id="rId47"/>
    <p:sldId id="445" r:id="rId48"/>
    <p:sldId id="440" r:id="rId49"/>
    <p:sldId id="474" r:id="rId50"/>
    <p:sldId id="475" r:id="rId51"/>
    <p:sldId id="462" r:id="rId52"/>
    <p:sldId id="469" r:id="rId53"/>
    <p:sldId id="477" r:id="rId54"/>
    <p:sldId id="479" r:id="rId55"/>
    <p:sldId id="483" r:id="rId56"/>
    <p:sldId id="386" r:id="rId57"/>
    <p:sldId id="485" r:id="rId58"/>
    <p:sldId id="388" r:id="rId59"/>
    <p:sldId id="444" r:id="rId60"/>
    <p:sldId id="484" r:id="rId61"/>
    <p:sldId id="497" r:id="rId62"/>
    <p:sldId id="468" r:id="rId63"/>
    <p:sldId id="499" r:id="rId64"/>
    <p:sldId id="501" r:id="rId65"/>
    <p:sldId id="496" r:id="rId66"/>
    <p:sldId id="500" r:id="rId67"/>
    <p:sldId id="481" r:id="rId68"/>
    <p:sldId id="491" r:id="rId69"/>
    <p:sldId id="414" r:id="rId70"/>
    <p:sldId id="482" r:id="rId71"/>
    <p:sldId id="511" r:id="rId72"/>
    <p:sldId id="427" r:id="rId73"/>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SJmsFkylelHTseX6QnWEnw==" hashData="jBSuiJo5LS0DQiiCneaYOB+vVPY="/>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201F5"/>
    <a:srgbClr val="FF66CC"/>
    <a:srgbClr val="0C019D"/>
    <a:srgbClr val="C00000"/>
    <a:srgbClr val="79D1E3"/>
    <a:srgbClr val="155315"/>
    <a:srgbClr val="EEB4D1"/>
    <a:srgbClr val="591D3B"/>
    <a:srgbClr val="CC9900"/>
    <a:srgbClr val="644A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8042" autoAdjust="0"/>
    <p:restoredTop sz="94660"/>
  </p:normalViewPr>
  <p:slideViewPr>
    <p:cSldViewPr>
      <p:cViewPr>
        <p:scale>
          <a:sx n="60" d="100"/>
          <a:sy n="60" d="100"/>
        </p:scale>
        <p:origin x="-1266" y="-42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3641DCC-2506-44CF-BD5A-AF58832E887E}" type="datetimeFigureOut">
              <a:rPr lang="es-ES" smtClean="0"/>
              <a:pPr/>
              <a:t>24/06/2015</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A68F8C2-FEF8-43FE-89CE-B200B9D73056}"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94644E67-1756-4389-B1C1-F7E8ADBE92E6}" type="slidenum">
              <a:rPr lang="es-ES" smtClean="0"/>
              <a:pPr/>
              <a:t>1</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94644E67-1756-4389-B1C1-F7E8ADBE92E6}" type="slidenum">
              <a:rPr lang="es-ES" smtClean="0"/>
              <a:pPr/>
              <a:t>71</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1A9FD602-E96C-4EF9-8517-CC87799D165A}" type="datetimeFigureOut">
              <a:rPr lang="es-ES" smtClean="0"/>
              <a:pPr/>
              <a:t>24/06/2015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911D9C8-573E-4B16-AB9A-A307B054EF63}" type="slidenum">
              <a:rPr lang="es-ES" smtClean="0"/>
              <a:pPr/>
              <a:t>‹Nº›</a:t>
            </a:fld>
            <a:endParaRPr lang="es-ES"/>
          </a:p>
        </p:txBody>
      </p:sp>
    </p:spTree>
  </p:cSld>
  <p:clrMapOvr>
    <a:masterClrMapping/>
  </p:clrMapOvr>
  <p:transition spd="med" advTm="7000">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A9FD602-E96C-4EF9-8517-CC87799D165A}" type="datetimeFigureOut">
              <a:rPr lang="es-ES" smtClean="0"/>
              <a:pPr/>
              <a:t>24/06/2015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911D9C8-573E-4B16-AB9A-A307B054EF63}" type="slidenum">
              <a:rPr lang="es-ES" smtClean="0"/>
              <a:pPr/>
              <a:t>‹Nº›</a:t>
            </a:fld>
            <a:endParaRPr lang="es-ES"/>
          </a:p>
        </p:txBody>
      </p:sp>
    </p:spTree>
  </p:cSld>
  <p:clrMapOvr>
    <a:masterClrMapping/>
  </p:clrMapOvr>
  <p:transition spd="med" advTm="7000">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1A9FD602-E96C-4EF9-8517-CC87799D165A}" type="datetimeFigureOut">
              <a:rPr lang="es-ES" smtClean="0"/>
              <a:pPr/>
              <a:t>24/06/2015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911D9C8-573E-4B16-AB9A-A307B054EF63}" type="slidenum">
              <a:rPr lang="es-ES" smtClean="0"/>
              <a:pPr/>
              <a:t>‹Nº›</a:t>
            </a:fld>
            <a:endParaRPr lang="es-ES"/>
          </a:p>
        </p:txBody>
      </p:sp>
    </p:spTree>
  </p:cSld>
  <p:clrMapOvr>
    <a:masterClrMapping/>
  </p:clrMapOvr>
  <p:transition spd="med" advTm="7000">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1A9FD602-E96C-4EF9-8517-CC87799D165A}" type="datetimeFigureOut">
              <a:rPr lang="es-ES" smtClean="0"/>
              <a:pPr/>
              <a:t>24/06/2015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911D9C8-573E-4B16-AB9A-A307B054EF63}" type="slidenum">
              <a:rPr lang="es-ES" smtClean="0"/>
              <a:pPr/>
              <a:t>‹Nº›</a:t>
            </a:fld>
            <a:endParaRPr lang="es-ES"/>
          </a:p>
        </p:txBody>
      </p:sp>
    </p:spTree>
  </p:cSld>
  <p:clrMapOvr>
    <a:masterClrMapping/>
  </p:clrMapOvr>
  <p:transition spd="med" advTm="7000">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1A9FD602-E96C-4EF9-8517-CC87799D165A}" type="datetimeFigureOut">
              <a:rPr lang="es-ES" smtClean="0"/>
              <a:pPr/>
              <a:t>24/06/2015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6911D9C8-573E-4B16-AB9A-A307B054EF63}" type="slidenum">
              <a:rPr lang="es-ES" smtClean="0"/>
              <a:pPr/>
              <a:t>‹Nº›</a:t>
            </a:fld>
            <a:endParaRPr lang="es-ES"/>
          </a:p>
        </p:txBody>
      </p:sp>
    </p:spTree>
  </p:cSld>
  <p:clrMapOvr>
    <a:masterClrMapping/>
  </p:clrMapOvr>
  <p:transition spd="med" advTm="7000">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1A9FD602-E96C-4EF9-8517-CC87799D165A}" type="datetimeFigureOut">
              <a:rPr lang="es-ES" smtClean="0"/>
              <a:pPr/>
              <a:t>24/06/2015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6911D9C8-573E-4B16-AB9A-A307B054EF63}" type="slidenum">
              <a:rPr lang="es-ES" smtClean="0"/>
              <a:pPr/>
              <a:t>‹Nº›</a:t>
            </a:fld>
            <a:endParaRPr lang="es-ES"/>
          </a:p>
        </p:txBody>
      </p:sp>
    </p:spTree>
  </p:cSld>
  <p:clrMapOvr>
    <a:masterClrMapping/>
  </p:clrMapOvr>
  <p:transition spd="med" advTm="7000">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1A9FD602-E96C-4EF9-8517-CC87799D165A}" type="datetimeFigureOut">
              <a:rPr lang="es-ES" smtClean="0"/>
              <a:pPr/>
              <a:t>24/06/2015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6911D9C8-573E-4B16-AB9A-A307B054EF63}" type="slidenum">
              <a:rPr lang="es-ES" smtClean="0"/>
              <a:pPr/>
              <a:t>‹Nº›</a:t>
            </a:fld>
            <a:endParaRPr lang="es-ES"/>
          </a:p>
        </p:txBody>
      </p:sp>
    </p:spTree>
  </p:cSld>
  <p:clrMapOvr>
    <a:masterClrMapping/>
  </p:clrMapOvr>
  <p:transition spd="med" advTm="7000">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A9FD602-E96C-4EF9-8517-CC87799D165A}" type="datetimeFigureOut">
              <a:rPr lang="es-ES" smtClean="0"/>
              <a:pPr/>
              <a:t>24/06/2015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911D9C8-573E-4B16-AB9A-A307B054EF63}" type="slidenum">
              <a:rPr lang="es-ES" smtClean="0"/>
              <a:pPr/>
              <a:t>‹Nº›</a:t>
            </a:fld>
            <a:endParaRPr lang="es-ES"/>
          </a:p>
        </p:txBody>
      </p:sp>
    </p:spTree>
  </p:cSld>
  <p:clrMapOvr>
    <a:masterClrMapping/>
  </p:clrMapOvr>
  <p:transition spd="med" advTm="7000">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A9FD602-E96C-4EF9-8517-CC87799D165A}" type="datetimeFigureOut">
              <a:rPr lang="es-ES" smtClean="0"/>
              <a:pPr/>
              <a:t>24/06/2015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911D9C8-573E-4B16-AB9A-A307B054EF63}" type="slidenum">
              <a:rPr lang="es-ES" smtClean="0"/>
              <a:pPr/>
              <a:t>‹Nº›</a:t>
            </a:fld>
            <a:endParaRPr lang="es-ES"/>
          </a:p>
        </p:txBody>
      </p:sp>
    </p:spTree>
  </p:cSld>
  <p:clrMapOvr>
    <a:masterClrMapping/>
  </p:clrMapOvr>
  <p:transition spd="med" advTm="7000">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A9FD602-E96C-4EF9-8517-CC87799D165A}" type="datetimeFigureOut">
              <a:rPr lang="es-ES" smtClean="0"/>
              <a:pPr/>
              <a:t>24/06/2015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911D9C8-573E-4B16-AB9A-A307B054EF63}" type="slidenum">
              <a:rPr lang="es-ES" smtClean="0"/>
              <a:pPr/>
              <a:t>‹Nº›</a:t>
            </a:fld>
            <a:endParaRPr lang="es-ES"/>
          </a:p>
        </p:txBody>
      </p:sp>
    </p:spTree>
  </p:cSld>
  <p:clrMapOvr>
    <a:masterClrMapping/>
  </p:clrMapOvr>
  <p:transition spd="med" advTm="7000">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A9FD602-E96C-4EF9-8517-CC87799D165A}" type="datetimeFigureOut">
              <a:rPr lang="es-ES" smtClean="0"/>
              <a:pPr/>
              <a:t>24/06/2015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911D9C8-573E-4B16-AB9A-A307B054EF63}" type="slidenum">
              <a:rPr lang="es-ES" smtClean="0"/>
              <a:pPr/>
              <a:t>‹Nº›</a:t>
            </a:fld>
            <a:endParaRPr lang="es-ES"/>
          </a:p>
        </p:txBody>
      </p:sp>
    </p:spTree>
  </p:cSld>
  <p:clrMapOvr>
    <a:masterClrMapping/>
  </p:clrMapOvr>
  <p:transition spd="med" advTm="7000">
    <p:dissolv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B0F0">
            <a:alpha val="41000"/>
          </a:srgbClr>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9FD602-E96C-4EF9-8517-CC87799D165A}" type="datetimeFigureOut">
              <a:rPr lang="es-ES" smtClean="0"/>
              <a:pPr/>
              <a:t>24/06/2015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911D9C8-573E-4B16-AB9A-A307B054EF63}"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advTm="7000">
    <p:dissolve/>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audio" Target="../media/audio1.wav"/><Relationship Id="rId7" Type="http://schemas.openxmlformats.org/officeDocument/2006/relationships/image" Target="../media/image4.gif"/><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gif"/><Relationship Id="rId5" Type="http://schemas.openxmlformats.org/officeDocument/2006/relationships/image" Target="../media/image2.png"/><Relationship Id="rId10" Type="http://schemas.openxmlformats.org/officeDocument/2006/relationships/image" Target="../media/image7.gif"/><Relationship Id="rId4" Type="http://schemas.openxmlformats.org/officeDocument/2006/relationships/image" Target="../media/image1.gif"/><Relationship Id="rId9" Type="http://schemas.openxmlformats.org/officeDocument/2006/relationships/image" Target="../media/image6.gif"/></Relationships>
</file>

<file path=ppt/slides/_rels/slide2.xml.rels><?xml version="1.0" encoding="UTF-8" standalone="yes"?>
<Relationships xmlns="http://schemas.openxmlformats.org/package/2006/relationships"><Relationship Id="rId8" Type="http://schemas.openxmlformats.org/officeDocument/2006/relationships/hyperlink" Target="https://es.wikipedia.org/wiki/2015" TargetMode="External"/><Relationship Id="rId13" Type="http://schemas.openxmlformats.org/officeDocument/2006/relationships/hyperlink" Target="https://es.wikipedia.org/wiki/Metro" TargetMode="External"/><Relationship Id="rId18" Type="http://schemas.openxmlformats.org/officeDocument/2006/relationships/hyperlink" Target="https://es.wikipedia.org/wiki/1964" TargetMode="External"/><Relationship Id="rId3" Type="http://schemas.openxmlformats.org/officeDocument/2006/relationships/hyperlink" Target="https://es.wikipedia.org/wiki/Espa%C3%B1a" TargetMode="External"/><Relationship Id="rId21" Type="http://schemas.openxmlformats.org/officeDocument/2006/relationships/image" Target="../media/image9.gif"/><Relationship Id="rId7" Type="http://schemas.openxmlformats.org/officeDocument/2006/relationships/hyperlink" Target="https://es.wikipedia.org/wiki/23_de_junio" TargetMode="External"/><Relationship Id="rId12" Type="http://schemas.openxmlformats.org/officeDocument/2006/relationships/hyperlink" Target="https://es.wikipedia.org/wiki/1948" TargetMode="External"/><Relationship Id="rId17" Type="http://schemas.openxmlformats.org/officeDocument/2006/relationships/hyperlink" Target="https://es.wikipedia.org/wiki/Antonio_Gades" TargetMode="External"/><Relationship Id="rId2" Type="http://schemas.openxmlformats.org/officeDocument/2006/relationships/hyperlink" Target="https://es.wikipedia.org/wiki/Sevilla" TargetMode="External"/><Relationship Id="rId16" Type="http://schemas.openxmlformats.org/officeDocument/2006/relationships/hyperlink" Target="https://es.wikipedia.org/wiki/1961" TargetMode="External"/><Relationship Id="rId20" Type="http://schemas.openxmlformats.org/officeDocument/2006/relationships/image" Target="../media/image8.jpeg"/><Relationship Id="rId1" Type="http://schemas.openxmlformats.org/officeDocument/2006/relationships/slideLayout" Target="../slideLayouts/slideLayout7.xml"/><Relationship Id="rId6" Type="http://schemas.openxmlformats.org/officeDocument/2006/relationships/hyperlink" Target="https://es.wikipedia.org/wiki/Madrid" TargetMode="External"/><Relationship Id="rId11" Type="http://schemas.openxmlformats.org/officeDocument/2006/relationships/hyperlink" Target="https://es.wikipedia.org/wiki/Presentadora" TargetMode="External"/><Relationship Id="rId5" Type="http://schemas.openxmlformats.org/officeDocument/2006/relationships/hyperlink" Target="https://es.wikipedia.org/wiki/1932" TargetMode="External"/><Relationship Id="rId15" Type="http://schemas.openxmlformats.org/officeDocument/2006/relationships/hyperlink" Target="https://es.wikipedia.org/wiki/1958" TargetMode="External"/><Relationship Id="rId10" Type="http://schemas.openxmlformats.org/officeDocument/2006/relationships/hyperlink" Target="https://es.wikipedia.org/wiki/Cantante" TargetMode="External"/><Relationship Id="rId19" Type="http://schemas.openxmlformats.org/officeDocument/2006/relationships/hyperlink" Target="https://es.wikipedia.org/wiki/1965" TargetMode="External"/><Relationship Id="rId4" Type="http://schemas.openxmlformats.org/officeDocument/2006/relationships/hyperlink" Target="https://es.wikipedia.org/wiki/27_de_abril" TargetMode="External"/><Relationship Id="rId9" Type="http://schemas.openxmlformats.org/officeDocument/2006/relationships/hyperlink" Target="https://es.wikipedia.org/wiki/Actuaci%C3%B3n" TargetMode="External"/><Relationship Id="rId14" Type="http://schemas.openxmlformats.org/officeDocument/2006/relationships/hyperlink" Target="https://es.wikipedia.org/wiki/Espartaco_Santoni"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gif"/><Relationship Id="rId1" Type="http://schemas.openxmlformats.org/officeDocument/2006/relationships/slideLayout" Target="../slideLayouts/slideLayout7.xml"/><Relationship Id="rId4" Type="http://schemas.openxmlformats.org/officeDocument/2006/relationships/image" Target="../media/image15.jpeg"/></Relationships>
</file>

<file path=ppt/slides/_rels/slide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3.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gif"/><Relationship Id="rId1" Type="http://schemas.openxmlformats.org/officeDocument/2006/relationships/slideLayout" Target="../slideLayouts/slideLayout7.xml"/><Relationship Id="rId4" Type="http://schemas.openxmlformats.org/officeDocument/2006/relationships/image" Target="../media/image20.jpeg"/></Relationships>
</file>

<file path=ppt/slides/_rels/slide10.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audio" Target="../media/audio2.wav"/><Relationship Id="rId1" Type="http://schemas.openxmlformats.org/officeDocument/2006/relationships/slideLayout" Target="../slideLayouts/slideLayout7.xml"/><Relationship Id="rId4" Type="http://schemas.openxmlformats.org/officeDocument/2006/relationships/image" Target="../media/image9.gif"/></Relationships>
</file>

<file path=ppt/slides/_rels/slide1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18.gif"/><Relationship Id="rId1" Type="http://schemas.openxmlformats.org/officeDocument/2006/relationships/slideLayout" Target="../slideLayouts/slideLayout7.xml"/><Relationship Id="rId4" Type="http://schemas.openxmlformats.org/officeDocument/2006/relationships/image" Target="../media/image22.jpeg"/></Relationships>
</file>

<file path=ppt/slides/_rels/slide12.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gif"/><Relationship Id="rId1" Type="http://schemas.openxmlformats.org/officeDocument/2006/relationships/slideLayout" Target="../slideLayouts/slideLayout7.xml"/><Relationship Id="rId4" Type="http://schemas.openxmlformats.org/officeDocument/2006/relationships/image" Target="../media/image21.jpeg"/></Relationships>
</file>

<file path=ppt/slides/_rels/slide1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18.g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5.gif"/><Relationship Id="rId1" Type="http://schemas.openxmlformats.org/officeDocument/2006/relationships/slideLayout" Target="../slideLayouts/slideLayout7.xml"/><Relationship Id="rId4" Type="http://schemas.openxmlformats.org/officeDocument/2006/relationships/image" Target="../media/image29.jpeg"/></Relationships>
</file>

<file path=ppt/slides/_rels/slide17.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3.gi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18.gi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23.gif"/><Relationship Id="rId1" Type="http://schemas.openxmlformats.org/officeDocument/2006/relationships/slideLayout" Target="../slideLayouts/slideLayout7.xml"/><Relationship Id="rId4" Type="http://schemas.openxmlformats.org/officeDocument/2006/relationships/image" Target="../media/image36.jpeg"/></Relationships>
</file>

<file path=ppt/slides/_rels/slide24.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23.gi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3.wav"/><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2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23.gif"/><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23.gi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audio" Target="../media/audio4.wav"/><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23.gif"/><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13.gif"/><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13.gif"/><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18.gif"/><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25.gif"/><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25.gif"/><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25.gif"/><Relationship Id="rId2" Type="http://schemas.openxmlformats.org/officeDocument/2006/relationships/audio" Target="../media/audio5.wav"/><Relationship Id="rId1" Type="http://schemas.openxmlformats.org/officeDocument/2006/relationships/slideLayout" Target="../slideLayouts/slideLayout7.xml"/><Relationship Id="rId4" Type="http://schemas.openxmlformats.org/officeDocument/2006/relationships/image" Target="../media/image57.jpeg"/></Relationships>
</file>

<file path=ppt/slides/_rels/slide48.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18.gif"/><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image" Target="../media/image18.gif"/><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audio" Target="../media/audio6.wav"/><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77.pn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3" Type="http://schemas.openxmlformats.org/officeDocument/2006/relationships/image" Target="../media/image78.jpeg"/><Relationship Id="rId2" Type="http://schemas.openxmlformats.org/officeDocument/2006/relationships/image" Target="../media/image13.gif"/><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3" Type="http://schemas.openxmlformats.org/officeDocument/2006/relationships/image" Target="../media/image81.gif"/><Relationship Id="rId2" Type="http://schemas.openxmlformats.org/officeDocument/2006/relationships/image" Target="../media/image80.jpe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82.pn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gif"/><Relationship Id="rId7"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gif"/><Relationship Id="rId4" Type="http://schemas.openxmlformats.org/officeDocument/2006/relationships/image" Target="../media/image2.png"/><Relationship Id="rId9" Type="http://schemas.openxmlformats.org/officeDocument/2006/relationships/image" Target="../media/image7.gif"/></Relationships>
</file>

<file path=ppt/slides/_rels/slide72.xml.rels><?xml version="1.0" encoding="UTF-8" standalone="yes"?>
<Relationships xmlns="http://schemas.openxmlformats.org/package/2006/relationships"><Relationship Id="rId8" Type="http://schemas.openxmlformats.org/officeDocument/2006/relationships/image" Target="../media/image86.png"/><Relationship Id="rId13" Type="http://schemas.openxmlformats.org/officeDocument/2006/relationships/hyperlink" Target="https://vk.com/mispps" TargetMode="External"/><Relationship Id="rId3" Type="http://schemas.openxmlformats.org/officeDocument/2006/relationships/image" Target="../media/image83.png"/><Relationship Id="rId7" Type="http://schemas.openxmlformats.org/officeDocument/2006/relationships/hyperlink" Target="https://www.facebook.com/mispps" TargetMode="External"/><Relationship Id="rId12" Type="http://schemas.openxmlformats.org/officeDocument/2006/relationships/image" Target="../media/image88.png"/><Relationship Id="rId2" Type="http://schemas.openxmlformats.org/officeDocument/2006/relationships/hyperlink" Target="http://www.mispps.com/" TargetMode="External"/><Relationship Id="rId1" Type="http://schemas.openxmlformats.org/officeDocument/2006/relationships/slideLayout" Target="../slideLayouts/slideLayout1.xml"/><Relationship Id="rId6" Type="http://schemas.openxmlformats.org/officeDocument/2006/relationships/image" Target="../media/image85.png"/><Relationship Id="rId11" Type="http://schemas.openxmlformats.org/officeDocument/2006/relationships/hyperlink" Target="https://plus.google.com/+Mispps/" TargetMode="External"/><Relationship Id="rId5" Type="http://schemas.openxmlformats.org/officeDocument/2006/relationships/image" Target="../media/image84.png"/><Relationship Id="rId10" Type="http://schemas.openxmlformats.org/officeDocument/2006/relationships/image" Target="../media/image8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 descr="http://2.bp.blogspot.com/-Y1xC5iW_T6U/TzMsn3zHq3I/AAAAAAAACVE/KqVlWo5SXc8/s1600/0k0289_gif-sicodelicos-11.gif"/>
          <p:cNvPicPr>
            <a:picLocks noChangeAspect="1" noChangeArrowheads="1" noCrop="1"/>
          </p:cNvPicPr>
          <p:nvPr/>
        </p:nvPicPr>
        <p:blipFill>
          <a:blip r:embed="rId4" cstate="print">
            <a:duotone>
              <a:schemeClr val="accent5">
                <a:shade val="45000"/>
                <a:satMod val="135000"/>
              </a:schemeClr>
              <a:prstClr val="white"/>
            </a:duotone>
            <a:lum bright="28000"/>
          </a:blip>
          <a:srcRect/>
          <a:stretch>
            <a:fillRect/>
          </a:stretch>
        </p:blipFill>
        <p:spPr bwMode="auto">
          <a:xfrm>
            <a:off x="-1" y="0"/>
            <a:ext cx="9144001" cy="6858000"/>
          </a:xfrm>
          <a:prstGeom prst="rect">
            <a:avLst/>
          </a:prstGeom>
          <a:noFill/>
        </p:spPr>
      </p:pic>
      <p:pic>
        <p:nvPicPr>
          <p:cNvPr id="17" name="Picture 2" descr="C:\Documents and Settings\Dell\Escritorio\Nueva carpeta (33)\Marujita-Diaz-Deluxe_MDSVID20130426_0236_3.png"/>
          <p:cNvPicPr>
            <a:picLocks noChangeAspect="1" noChangeArrowheads="1"/>
          </p:cNvPicPr>
          <p:nvPr/>
        </p:nvPicPr>
        <p:blipFill>
          <a:blip r:embed="rId5" cstate="print"/>
          <a:srcRect l="12182"/>
          <a:stretch>
            <a:fillRect/>
          </a:stretch>
        </p:blipFill>
        <p:spPr bwMode="auto">
          <a:xfrm>
            <a:off x="0" y="0"/>
            <a:ext cx="9220396" cy="6858000"/>
          </a:xfrm>
          <a:prstGeom prst="rect">
            <a:avLst/>
          </a:prstGeom>
          <a:noFill/>
        </p:spPr>
      </p:pic>
      <p:pic>
        <p:nvPicPr>
          <p:cNvPr id="2053" name="Picture 8"/>
          <p:cNvPicPr>
            <a:picLocks noChangeAspect="1" noChangeArrowheads="1"/>
          </p:cNvPicPr>
          <p:nvPr/>
        </p:nvPicPr>
        <p:blipFill>
          <a:blip r:embed="rId6" cstate="print"/>
          <a:srcRect/>
          <a:stretch>
            <a:fillRect/>
          </a:stretch>
        </p:blipFill>
        <p:spPr bwMode="auto">
          <a:xfrm>
            <a:off x="467544" y="764704"/>
            <a:ext cx="1025525" cy="723900"/>
          </a:xfrm>
          <a:prstGeom prst="rect">
            <a:avLst/>
          </a:prstGeom>
          <a:noFill/>
          <a:ln w="9525">
            <a:noFill/>
            <a:round/>
            <a:headEnd/>
            <a:tailEnd/>
          </a:ln>
        </p:spPr>
      </p:pic>
      <p:pic>
        <p:nvPicPr>
          <p:cNvPr id="2054" name="Image 2" descr="swirlrainbw3.gif"/>
          <p:cNvPicPr>
            <a:picLocks noChangeAspect="1"/>
          </p:cNvPicPr>
          <p:nvPr/>
        </p:nvPicPr>
        <p:blipFill>
          <a:blip r:embed="rId7" cstate="print"/>
          <a:srcRect/>
          <a:stretch>
            <a:fillRect/>
          </a:stretch>
        </p:blipFill>
        <p:spPr bwMode="auto">
          <a:xfrm rot="10800000">
            <a:off x="0" y="0"/>
            <a:ext cx="9144000" cy="69850"/>
          </a:xfrm>
          <a:prstGeom prst="rect">
            <a:avLst/>
          </a:prstGeom>
          <a:noFill/>
          <a:ln w="9525">
            <a:noFill/>
            <a:miter lim="800000"/>
            <a:headEnd/>
            <a:tailEnd/>
          </a:ln>
        </p:spPr>
      </p:pic>
      <p:pic>
        <p:nvPicPr>
          <p:cNvPr id="2055" name="Image 2" descr="swirlrainbw3.gif"/>
          <p:cNvPicPr>
            <a:picLocks noChangeAspect="1"/>
          </p:cNvPicPr>
          <p:nvPr/>
        </p:nvPicPr>
        <p:blipFill>
          <a:blip r:embed="rId7" cstate="print"/>
          <a:srcRect/>
          <a:stretch>
            <a:fillRect/>
          </a:stretch>
        </p:blipFill>
        <p:spPr bwMode="auto">
          <a:xfrm rot="10800000">
            <a:off x="0" y="6788150"/>
            <a:ext cx="9144000" cy="69850"/>
          </a:xfrm>
          <a:prstGeom prst="rect">
            <a:avLst/>
          </a:prstGeom>
          <a:noFill/>
          <a:ln w="9525">
            <a:noFill/>
            <a:miter lim="800000"/>
            <a:headEnd/>
            <a:tailEnd/>
          </a:ln>
        </p:spPr>
      </p:pic>
      <p:pic>
        <p:nvPicPr>
          <p:cNvPr id="2056" name="Image 2" descr="swirlrainbw3.gif"/>
          <p:cNvPicPr>
            <a:picLocks noChangeAspect="1"/>
          </p:cNvPicPr>
          <p:nvPr/>
        </p:nvPicPr>
        <p:blipFill>
          <a:blip r:embed="rId7"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2057" name="Image 2" descr="swirlrainbw3.gif"/>
          <p:cNvPicPr>
            <a:picLocks noChangeAspect="1"/>
          </p:cNvPicPr>
          <p:nvPr/>
        </p:nvPicPr>
        <p:blipFill>
          <a:blip r:embed="rId7"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2058" name="Picture 2" descr="CARA"/>
          <p:cNvPicPr>
            <a:picLocks noChangeAspect="1" noChangeArrowheads="1"/>
          </p:cNvPicPr>
          <p:nvPr/>
        </p:nvPicPr>
        <p:blipFill>
          <a:blip r:embed="rId8" cstate="print"/>
          <a:srcRect/>
          <a:stretch>
            <a:fillRect/>
          </a:stretch>
        </p:blipFill>
        <p:spPr bwMode="auto">
          <a:xfrm>
            <a:off x="251520" y="5661248"/>
            <a:ext cx="794853" cy="836488"/>
          </a:xfrm>
          <a:prstGeom prst="rect">
            <a:avLst/>
          </a:prstGeom>
          <a:noFill/>
          <a:ln w="38100">
            <a:solidFill>
              <a:srgbClr val="1CDEF8"/>
            </a:solidFill>
            <a:miter lim="800000"/>
            <a:headEnd/>
            <a:tailEnd/>
          </a:ln>
        </p:spPr>
      </p:pic>
      <p:sp>
        <p:nvSpPr>
          <p:cNvPr id="15" name="14 Rectángulo"/>
          <p:cNvSpPr/>
          <p:nvPr/>
        </p:nvSpPr>
        <p:spPr>
          <a:xfrm>
            <a:off x="827584" y="6021288"/>
            <a:ext cx="3071834" cy="461665"/>
          </a:xfrm>
          <a:prstGeom prst="rect">
            <a:avLst/>
          </a:prstGeom>
          <a:ln>
            <a:noFill/>
          </a:ln>
        </p:spPr>
        <p:txBody>
          <a:bodyPr>
            <a:spAutoFit/>
          </a:bodyPr>
          <a:lstStyle/>
          <a:p>
            <a:pPr algn="ctr">
              <a:defRPr/>
            </a:pPr>
            <a:r>
              <a:rPr lang="es-ES" sz="2400" b="1" kern="10" dirty="0">
                <a:ln w="9525">
                  <a:solidFill>
                    <a:srgbClr val="1CDEF8"/>
                  </a:solidFill>
                  <a:round/>
                  <a:headEnd/>
                  <a:tailEnd/>
                </a:ln>
                <a:blipFill dpi="0" rotWithShape="1">
                  <a:blip r:embed="rId9"/>
                  <a:srcRect/>
                  <a:stretch>
                    <a:fillRect/>
                  </a:stretch>
                </a:blipFill>
                <a:effectLst>
                  <a:outerShdw dist="35921" dir="2700000" algn="ctr" rotWithShape="0">
                    <a:schemeClr val="folHlink">
                      <a:alpha val="80000"/>
                    </a:schemeClr>
                  </a:outerShdw>
                </a:effectLst>
                <a:latin typeface="Snap ITC"/>
              </a:rPr>
              <a:t>JOSE LUIS</a:t>
            </a:r>
          </a:p>
        </p:txBody>
      </p:sp>
      <p:pic>
        <p:nvPicPr>
          <p:cNvPr id="13" name="Picture 12" descr="Image1"/>
          <p:cNvPicPr>
            <a:picLocks noChangeAspect="1" noChangeArrowheads="1" noCrop="1"/>
          </p:cNvPicPr>
          <p:nvPr/>
        </p:nvPicPr>
        <p:blipFill>
          <a:blip r:embed="rId10" cstate="print"/>
          <a:srcRect/>
          <a:stretch>
            <a:fillRect/>
          </a:stretch>
        </p:blipFill>
        <p:spPr bwMode="auto">
          <a:xfrm>
            <a:off x="179512" y="188640"/>
            <a:ext cx="781050" cy="1066800"/>
          </a:xfrm>
          <a:prstGeom prst="rect">
            <a:avLst/>
          </a:prstGeom>
          <a:noFill/>
          <a:ln w="9525">
            <a:noFill/>
            <a:miter lim="800000"/>
            <a:headEnd/>
            <a:tailEnd/>
          </a:ln>
        </p:spPr>
      </p:pic>
      <p:sp>
        <p:nvSpPr>
          <p:cNvPr id="12" name="11 Rectángulo"/>
          <p:cNvSpPr/>
          <p:nvPr/>
        </p:nvSpPr>
        <p:spPr>
          <a:xfrm>
            <a:off x="1475656" y="1844824"/>
            <a:ext cx="6737972" cy="830997"/>
          </a:xfrm>
          <a:prstGeom prst="rect">
            <a:avLst/>
          </a:prstGeom>
        </p:spPr>
        <p:txBody>
          <a:bodyPr wrap="square">
            <a:spAutoFit/>
          </a:bodyPr>
          <a:lstStyle/>
          <a:p>
            <a:pPr algn="ctr"/>
            <a:endParaRPr lang="es-ES" sz="48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Ravie" pitchFamily="82" charset="0"/>
            </a:endParaRPr>
          </a:p>
        </p:txBody>
      </p:sp>
      <p:sp>
        <p:nvSpPr>
          <p:cNvPr id="16" name="15 Rectángulo"/>
          <p:cNvSpPr/>
          <p:nvPr/>
        </p:nvSpPr>
        <p:spPr>
          <a:xfrm>
            <a:off x="1187624" y="908720"/>
            <a:ext cx="6887688" cy="1323439"/>
          </a:xfrm>
          <a:prstGeom prst="rect">
            <a:avLst/>
          </a:prstGeom>
        </p:spPr>
        <p:txBody>
          <a:bodyPr wrap="square">
            <a:spAutoFit/>
          </a:bodyPr>
          <a:lstStyle/>
          <a:p>
            <a:pPr algn="ctr"/>
            <a:endParaRPr lang="es-ES" sz="8000" b="1" dirty="0" smtClean="0">
              <a:ln w="18000">
                <a:solidFill>
                  <a:schemeClr val="accent2">
                    <a:satMod val="140000"/>
                  </a:schemeClr>
                </a:solidFill>
                <a:prstDash val="solid"/>
                <a:miter lim="800000"/>
              </a:ln>
              <a:solidFill>
                <a:srgbClr val="2222EE"/>
              </a:solidFill>
              <a:effectLst>
                <a:outerShdw blurRad="25500" dist="23000" dir="7020000" algn="tl">
                  <a:srgbClr val="000000">
                    <a:alpha val="50000"/>
                  </a:srgbClr>
                </a:outerShdw>
              </a:effectLst>
              <a:latin typeface="Bernard MT Condensed" pitchFamily="18" charset="0"/>
            </a:endParaRPr>
          </a:p>
        </p:txBody>
      </p:sp>
      <p:sp>
        <p:nvSpPr>
          <p:cNvPr id="14" name="13 CuadroTexto"/>
          <p:cNvSpPr txBox="1"/>
          <p:nvPr/>
        </p:nvSpPr>
        <p:spPr>
          <a:xfrm>
            <a:off x="1043608" y="332656"/>
            <a:ext cx="184731" cy="369332"/>
          </a:xfrm>
          <a:prstGeom prst="rect">
            <a:avLst/>
          </a:prstGeom>
          <a:noFill/>
        </p:spPr>
        <p:txBody>
          <a:bodyPr wrap="none" rtlCol="0">
            <a:spAutoFit/>
          </a:bodyPr>
          <a:lstStyle/>
          <a:p>
            <a:endParaRPr lang="es-ES" b="1" dirty="0">
              <a:solidFill>
                <a:srgbClr val="0000FF"/>
              </a:solidFill>
              <a:latin typeface="Arial Black" pitchFamily="34" charset="0"/>
            </a:endParaRPr>
          </a:p>
        </p:txBody>
      </p:sp>
      <p:sp>
        <p:nvSpPr>
          <p:cNvPr id="19" name="18 Rectángulo"/>
          <p:cNvSpPr/>
          <p:nvPr/>
        </p:nvSpPr>
        <p:spPr>
          <a:xfrm>
            <a:off x="-612576" y="1844824"/>
            <a:ext cx="6084168" cy="3139321"/>
          </a:xfrm>
          <a:prstGeom prst="rect">
            <a:avLst/>
          </a:prstGeom>
        </p:spPr>
        <p:txBody>
          <a:bodyPr wrap="square">
            <a:spAutoFit/>
          </a:bodyPr>
          <a:lstStyle/>
          <a:p>
            <a:pPr algn="ctr"/>
            <a:r>
              <a:rPr lang="es-ES" sz="6600" b="1" dirty="0" smtClean="0">
                <a:ln w="18000">
                  <a:solidFill>
                    <a:schemeClr val="accent2">
                      <a:satMod val="140000"/>
                    </a:schemeClr>
                  </a:solidFill>
                  <a:prstDash val="solid"/>
                  <a:miter lim="800000"/>
                </a:ln>
                <a:solidFill>
                  <a:srgbClr val="1201F5"/>
                </a:solidFill>
                <a:effectLst>
                  <a:outerShdw blurRad="25500" dist="23000" dir="7020000" algn="tl">
                    <a:srgbClr val="000000">
                      <a:alpha val="50000"/>
                    </a:srgbClr>
                  </a:outerShdw>
                </a:effectLst>
                <a:latin typeface="Bauhaus 93" pitchFamily="82" charset="0"/>
              </a:rPr>
              <a:t>ADIOS  A</a:t>
            </a:r>
          </a:p>
          <a:p>
            <a:pPr algn="ctr"/>
            <a:r>
              <a:rPr lang="es-ES" sz="6600" b="1" dirty="0" smtClean="0">
                <a:ln w="18000">
                  <a:solidFill>
                    <a:schemeClr val="accent2">
                      <a:satMod val="140000"/>
                    </a:schemeClr>
                  </a:solidFill>
                  <a:prstDash val="solid"/>
                  <a:miter lim="800000"/>
                </a:ln>
                <a:solidFill>
                  <a:srgbClr val="1201F5"/>
                </a:solidFill>
                <a:effectLst>
                  <a:outerShdw blurRad="25500" dist="23000" dir="7020000" algn="tl">
                    <a:srgbClr val="000000">
                      <a:alpha val="50000"/>
                    </a:srgbClr>
                  </a:outerShdw>
                </a:effectLst>
                <a:latin typeface="Bauhaus 93" pitchFamily="82" charset="0"/>
              </a:rPr>
              <a:t>MARUJITA </a:t>
            </a:r>
          </a:p>
          <a:p>
            <a:pPr algn="ctr"/>
            <a:r>
              <a:rPr lang="es-ES" sz="6600" b="1" dirty="0" smtClean="0">
                <a:ln w="18000">
                  <a:solidFill>
                    <a:schemeClr val="accent2">
                      <a:satMod val="140000"/>
                    </a:schemeClr>
                  </a:solidFill>
                  <a:prstDash val="solid"/>
                  <a:miter lim="800000"/>
                </a:ln>
                <a:solidFill>
                  <a:srgbClr val="1201F5"/>
                </a:solidFill>
                <a:effectLst>
                  <a:outerShdw blurRad="25500" dist="23000" dir="7020000" algn="tl">
                    <a:srgbClr val="000000">
                      <a:alpha val="50000"/>
                    </a:srgbClr>
                  </a:outerShdw>
                </a:effectLst>
                <a:latin typeface="Bauhaus 93" pitchFamily="82" charset="0"/>
              </a:rPr>
              <a:t>DIAZ</a:t>
            </a:r>
            <a:endParaRPr lang="es-ES" sz="6600" b="1" dirty="0">
              <a:ln w="18000">
                <a:solidFill>
                  <a:schemeClr val="accent2">
                    <a:satMod val="140000"/>
                  </a:schemeClr>
                </a:solidFill>
                <a:prstDash val="solid"/>
                <a:miter lim="800000"/>
              </a:ln>
              <a:solidFill>
                <a:srgbClr val="1201F5"/>
              </a:solidFill>
              <a:effectLst>
                <a:outerShdw blurRad="25500" dist="23000" dir="7020000" algn="tl">
                  <a:srgbClr val="000000">
                    <a:alpha val="50000"/>
                  </a:srgbClr>
                </a:outerShdw>
              </a:effectLst>
              <a:latin typeface="Bauhaus 93" pitchFamily="82" charset="0"/>
            </a:endParaRPr>
          </a:p>
        </p:txBody>
      </p:sp>
    </p:spTree>
  </p:cSld>
  <p:clrMapOvr>
    <a:masterClrMapping/>
  </p:clrMapOvr>
  <p:transition spd="med" advTm="11000">
    <p:dissolve/>
    <p:sndAc>
      <p:stSnd>
        <p:snd r:embed="rId3" name="soldadito espaÑol (marujita diaz).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1"/>
                                        </p:tgtEl>
                                        <p:attrNameLst>
                                          <p:attrName>style.opacity</p:attrName>
                                        </p:attrNameLst>
                                      </p:cBhvr>
                                      <p:to>
                                        <p:strVal val="0.25"/>
                                      </p:to>
                                    </p:set>
                                    <p:animEffect filter="image" prLst="opacity: 0.25">
                                      <p:cBhvr rctx="IE">
                                        <p:cTn id="7" dur="indefinite"/>
                                        <p:tgtEl>
                                          <p:spTgt spid="21"/>
                                        </p:tgtEl>
                                      </p:cBhvr>
                                    </p:animEffect>
                                  </p:childTnLst>
                                </p:cTn>
                              </p:par>
                            </p:childTnLst>
                          </p:cTn>
                        </p:par>
                        <p:par>
                          <p:cTn id="8" fill="hold">
                            <p:stCondLst>
                              <p:cond delay="0"/>
                            </p:stCondLst>
                            <p:childTnLst>
                              <p:par>
                                <p:cTn id="9" presetID="17" presetClass="entr" presetSubtype="10" fill="hold" nodeType="afterEffect" nodePh="1">
                                  <p:stCondLst>
                                    <p:cond delay="0"/>
                                  </p:stCondLst>
                                  <p:endCondLst>
                                    <p:cond evt="begin" delay="0">
                                      <p:tn val="9"/>
                                    </p:cond>
                                  </p:endCondLst>
                                  <p:childTnLst>
                                    <p:set>
                                      <p:cBhvr>
                                        <p:cTn id="10" dur="1" fill="hold">
                                          <p:stCondLst>
                                            <p:cond delay="0"/>
                                          </p:stCondLst>
                                        </p:cTn>
                                        <p:tgtEl>
                                          <p:spTgt spid="16">
                                            <p:txEl>
                                              <p:pRg st="0" end="0"/>
                                            </p:txEl>
                                          </p:spTgt>
                                        </p:tgtEl>
                                        <p:attrNameLst>
                                          <p:attrName>style.visibility</p:attrName>
                                        </p:attrNameLst>
                                      </p:cBhvr>
                                      <p:to>
                                        <p:strVal val="visible"/>
                                      </p:to>
                                    </p:set>
                                    <p:anim calcmode="lin" valueType="num">
                                      <p:cBhvr>
                                        <p:cTn id="11" dur="3000" fill="hold"/>
                                        <p:tgtEl>
                                          <p:spTgt spid="16">
                                            <p:txEl>
                                              <p:pRg st="0" end="0"/>
                                            </p:txEl>
                                          </p:spTgt>
                                        </p:tgtEl>
                                        <p:attrNameLst>
                                          <p:attrName>ppt_w</p:attrName>
                                        </p:attrNameLst>
                                      </p:cBhvr>
                                      <p:tavLst>
                                        <p:tav tm="0">
                                          <p:val>
                                            <p:fltVal val="0"/>
                                          </p:val>
                                        </p:tav>
                                        <p:tav tm="100000">
                                          <p:val>
                                            <p:strVal val="#ppt_w"/>
                                          </p:val>
                                        </p:tav>
                                      </p:tavLst>
                                    </p:anim>
                                    <p:anim calcmode="lin" valueType="num">
                                      <p:cBhvr>
                                        <p:cTn id="12" dur="3000" fill="hold"/>
                                        <p:tgtEl>
                                          <p:spTgt spid="16">
                                            <p:txEl>
                                              <p:pRg st="0" end="0"/>
                                            </p:txEl>
                                          </p:spTgt>
                                        </p:tgtEl>
                                        <p:attrNameLst>
                                          <p:attrName>ppt_h</p:attrName>
                                        </p:attrNameLst>
                                      </p:cBhvr>
                                      <p:tavLst>
                                        <p:tav tm="0">
                                          <p:val>
                                            <p:strVal val="#ppt_h"/>
                                          </p:val>
                                        </p:tav>
                                        <p:tav tm="100000">
                                          <p:val>
                                            <p:strVal val="#ppt_h"/>
                                          </p:val>
                                        </p:tav>
                                      </p:tavLst>
                                    </p:anim>
                                  </p:childTnLst>
                                </p:cTn>
                              </p:par>
                            </p:childTnLst>
                          </p:cTn>
                        </p:par>
                        <p:par>
                          <p:cTn id="13" fill="hold">
                            <p:stCondLst>
                              <p:cond delay="3000"/>
                            </p:stCondLst>
                            <p:childTnLst>
                              <p:par>
                                <p:cTn id="14" presetID="17" presetClass="entr" presetSubtype="10" fill="hold" nodeType="afterEffect">
                                  <p:stCondLst>
                                    <p:cond delay="0"/>
                                  </p:stCondLst>
                                  <p:childTnLst>
                                    <p:set>
                                      <p:cBhvr>
                                        <p:cTn id="15" dur="1" fill="hold">
                                          <p:stCondLst>
                                            <p:cond delay="0"/>
                                          </p:stCondLst>
                                        </p:cTn>
                                        <p:tgtEl>
                                          <p:spTgt spid="17"/>
                                        </p:tgtEl>
                                        <p:attrNameLst>
                                          <p:attrName>style.visibility</p:attrName>
                                        </p:attrNameLst>
                                      </p:cBhvr>
                                      <p:to>
                                        <p:strVal val="visible"/>
                                      </p:to>
                                    </p:set>
                                    <p:anim calcmode="lin" valueType="num">
                                      <p:cBhvr>
                                        <p:cTn id="16" dur="5000" fill="hold"/>
                                        <p:tgtEl>
                                          <p:spTgt spid="17"/>
                                        </p:tgtEl>
                                        <p:attrNameLst>
                                          <p:attrName>ppt_w</p:attrName>
                                        </p:attrNameLst>
                                      </p:cBhvr>
                                      <p:tavLst>
                                        <p:tav tm="0">
                                          <p:val>
                                            <p:fltVal val="0"/>
                                          </p:val>
                                        </p:tav>
                                        <p:tav tm="100000">
                                          <p:val>
                                            <p:strVal val="#ppt_w"/>
                                          </p:val>
                                        </p:tav>
                                      </p:tavLst>
                                    </p:anim>
                                    <p:anim calcmode="lin" valueType="num">
                                      <p:cBhvr>
                                        <p:cTn id="17" dur="5000" fill="hold"/>
                                        <p:tgtEl>
                                          <p:spTgt spid="1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graphicFrame>
        <p:nvGraphicFramePr>
          <p:cNvPr id="2" name="1 Tabla"/>
          <p:cNvGraphicFramePr>
            <a:graphicFrameLocks noGrp="1"/>
          </p:cNvGraphicFramePr>
          <p:nvPr/>
        </p:nvGraphicFramePr>
        <p:xfrm>
          <a:off x="4644008" y="44624"/>
          <a:ext cx="4499992" cy="6826137"/>
        </p:xfrm>
        <a:graphic>
          <a:graphicData uri="http://schemas.openxmlformats.org/drawingml/2006/table">
            <a:tbl>
              <a:tblPr/>
              <a:tblGrid>
                <a:gridCol w="2120687"/>
                <a:gridCol w="2379305"/>
              </a:tblGrid>
              <a:tr h="772603">
                <a:tc>
                  <a:txBody>
                    <a:bodyPr/>
                    <a:lstStyle/>
                    <a:p>
                      <a:pPr algn="l"/>
                      <a:r>
                        <a:rPr lang="es-ES" sz="1400" b="1" dirty="0">
                          <a:solidFill>
                            <a:srgbClr val="1201F5"/>
                          </a:solidFill>
                          <a:latin typeface="Arial Black" pitchFamily="34" charset="0"/>
                        </a:rPr>
                        <a:t>Nombre de nacimiento</a:t>
                      </a:r>
                    </a:p>
                  </a:txBody>
                  <a:tcPr marL="70069" marR="70069" marT="35034" marB="35034" anchor="ctr">
                    <a:lnL>
                      <a:noFill/>
                    </a:lnL>
                    <a:lnR>
                      <a:noFill/>
                    </a:lnR>
                    <a:lnT>
                      <a:noFill/>
                    </a:lnT>
                    <a:lnB>
                      <a:noFill/>
                    </a:lnB>
                    <a:solidFill>
                      <a:srgbClr val="FFFF00"/>
                    </a:solidFill>
                  </a:tcPr>
                </a:tc>
                <a:tc>
                  <a:txBody>
                    <a:bodyPr/>
                    <a:lstStyle/>
                    <a:p>
                      <a:r>
                        <a:rPr lang="es-ES" sz="1400" b="1">
                          <a:solidFill>
                            <a:srgbClr val="1201F5"/>
                          </a:solidFill>
                          <a:latin typeface="Arial Black" pitchFamily="34" charset="0"/>
                        </a:rPr>
                        <a:t>María del Dulce Nombre Díaz Ruiz</a:t>
                      </a:r>
                    </a:p>
                  </a:txBody>
                  <a:tcPr marL="70069" marR="70069" marT="35034" marB="35034" anchor="ctr">
                    <a:lnL>
                      <a:noFill/>
                    </a:lnL>
                    <a:lnR>
                      <a:noFill/>
                    </a:lnR>
                    <a:lnT>
                      <a:noFill/>
                    </a:lnT>
                    <a:lnB>
                      <a:noFill/>
                    </a:lnB>
                    <a:solidFill>
                      <a:srgbClr val="FFFF00"/>
                    </a:solidFill>
                  </a:tcPr>
                </a:tc>
              </a:tr>
              <a:tr h="816611">
                <a:tc>
                  <a:txBody>
                    <a:bodyPr/>
                    <a:lstStyle/>
                    <a:p>
                      <a:pPr algn="l"/>
                      <a:r>
                        <a:rPr lang="es-ES" sz="1400" b="1" dirty="0">
                          <a:solidFill>
                            <a:srgbClr val="1201F5"/>
                          </a:solidFill>
                          <a:latin typeface="Arial Black" pitchFamily="34" charset="0"/>
                        </a:rPr>
                        <a:t>Nacimiento</a:t>
                      </a:r>
                    </a:p>
                  </a:txBody>
                  <a:tcPr marL="70069" marR="70069" marT="35034" marB="35034" anchor="ctr">
                    <a:lnL>
                      <a:noFill/>
                    </a:lnL>
                    <a:lnR>
                      <a:noFill/>
                    </a:lnR>
                    <a:lnT>
                      <a:noFill/>
                    </a:lnT>
                    <a:lnB>
                      <a:noFill/>
                    </a:lnB>
                    <a:solidFill>
                      <a:srgbClr val="FFFF00"/>
                    </a:solidFill>
                  </a:tcPr>
                </a:tc>
                <a:tc>
                  <a:txBody>
                    <a:bodyPr/>
                    <a:lstStyle/>
                    <a:p>
                      <a:r>
                        <a:rPr lang="es-ES" sz="1400" b="1">
                          <a:solidFill>
                            <a:srgbClr val="1201F5"/>
                          </a:solidFill>
                          <a:latin typeface="Arial Black" pitchFamily="34" charset="0"/>
                          <a:hlinkClick r:id="rId2" tooltip="Sevilla"/>
                        </a:rPr>
                        <a:t>Sevilla</a:t>
                      </a:r>
                      <a:r>
                        <a:rPr lang="es-ES" sz="1400" b="1">
                          <a:solidFill>
                            <a:srgbClr val="1201F5"/>
                          </a:solidFill>
                          <a:latin typeface="Arial Black" pitchFamily="34" charset="0"/>
                        </a:rPr>
                        <a:t>, </a:t>
                      </a:r>
                      <a:r>
                        <a:rPr lang="es-ES" sz="1400" b="1">
                          <a:solidFill>
                            <a:srgbClr val="1201F5"/>
                          </a:solidFill>
                          <a:latin typeface="Arial Black" pitchFamily="34" charset="0"/>
                          <a:hlinkClick r:id="rId3" tooltip="España"/>
                        </a:rPr>
                        <a:t>España</a:t>
                      </a:r>
                      <a:r>
                        <a:rPr lang="es-ES" sz="1400" b="1">
                          <a:solidFill>
                            <a:srgbClr val="1201F5"/>
                          </a:solidFill>
                          <a:latin typeface="Arial Black" pitchFamily="34" charset="0"/>
                        </a:rPr>
                        <a:t/>
                      </a:r>
                      <a:br>
                        <a:rPr lang="es-ES" sz="1400" b="1">
                          <a:solidFill>
                            <a:srgbClr val="1201F5"/>
                          </a:solidFill>
                          <a:latin typeface="Arial Black" pitchFamily="34" charset="0"/>
                        </a:rPr>
                      </a:br>
                      <a:r>
                        <a:rPr lang="es-ES" sz="1400" b="1">
                          <a:solidFill>
                            <a:srgbClr val="1201F5"/>
                          </a:solidFill>
                          <a:latin typeface="Arial Black" pitchFamily="34" charset="0"/>
                          <a:hlinkClick r:id="rId4" tooltip="27 de abril"/>
                        </a:rPr>
                        <a:t>27 de abril</a:t>
                      </a:r>
                      <a:r>
                        <a:rPr lang="es-ES" sz="1400" b="1">
                          <a:solidFill>
                            <a:srgbClr val="1201F5"/>
                          </a:solidFill>
                          <a:latin typeface="Arial Black" pitchFamily="34" charset="0"/>
                        </a:rPr>
                        <a:t> de </a:t>
                      </a:r>
                      <a:r>
                        <a:rPr lang="es-ES" sz="1400" b="1">
                          <a:solidFill>
                            <a:srgbClr val="1201F5"/>
                          </a:solidFill>
                          <a:latin typeface="Arial Black" pitchFamily="34" charset="0"/>
                          <a:hlinkClick r:id="rId5" tooltip="1932"/>
                        </a:rPr>
                        <a:t>1932</a:t>
                      </a:r>
                      <a:endParaRPr lang="es-ES" sz="1400" b="1">
                        <a:solidFill>
                          <a:srgbClr val="1201F5"/>
                        </a:solidFill>
                        <a:latin typeface="Arial Black" pitchFamily="34" charset="0"/>
                      </a:endParaRPr>
                    </a:p>
                  </a:txBody>
                  <a:tcPr marL="70069" marR="70069" marT="35034" marB="35034" anchor="ctr">
                    <a:lnL>
                      <a:noFill/>
                    </a:lnL>
                    <a:lnR>
                      <a:noFill/>
                    </a:lnR>
                    <a:lnT>
                      <a:noFill/>
                    </a:lnT>
                    <a:lnB>
                      <a:noFill/>
                    </a:lnB>
                    <a:solidFill>
                      <a:srgbClr val="FFFF00"/>
                    </a:solidFill>
                  </a:tcPr>
                </a:tc>
              </a:tr>
              <a:tr h="1167329">
                <a:tc>
                  <a:txBody>
                    <a:bodyPr/>
                    <a:lstStyle/>
                    <a:p>
                      <a:pPr algn="l"/>
                      <a:r>
                        <a:rPr lang="es-ES" sz="1400" b="1" dirty="0">
                          <a:solidFill>
                            <a:srgbClr val="1201F5"/>
                          </a:solidFill>
                          <a:latin typeface="Arial Black" pitchFamily="34" charset="0"/>
                        </a:rPr>
                        <a:t>Fallecimiento</a:t>
                      </a:r>
                    </a:p>
                  </a:txBody>
                  <a:tcPr marL="70069" marR="70069" marT="35034" marB="35034" anchor="ctr">
                    <a:lnL>
                      <a:noFill/>
                    </a:lnL>
                    <a:lnR>
                      <a:noFill/>
                    </a:lnR>
                    <a:lnT>
                      <a:noFill/>
                    </a:lnT>
                    <a:lnB>
                      <a:noFill/>
                    </a:lnB>
                    <a:solidFill>
                      <a:srgbClr val="FFFF00"/>
                    </a:solidFill>
                  </a:tcPr>
                </a:tc>
                <a:tc>
                  <a:txBody>
                    <a:bodyPr/>
                    <a:lstStyle/>
                    <a:p>
                      <a:r>
                        <a:rPr lang="es-ES" sz="1400" b="1" dirty="0">
                          <a:solidFill>
                            <a:srgbClr val="1201F5"/>
                          </a:solidFill>
                          <a:latin typeface="Arial Black" pitchFamily="34" charset="0"/>
                          <a:hlinkClick r:id="rId6" tooltip="Madrid"/>
                        </a:rPr>
                        <a:t>Madrid</a:t>
                      </a:r>
                      <a:r>
                        <a:rPr lang="es-ES" sz="1400" b="1" dirty="0">
                          <a:solidFill>
                            <a:srgbClr val="1201F5"/>
                          </a:solidFill>
                          <a:latin typeface="Arial Black" pitchFamily="34" charset="0"/>
                        </a:rPr>
                        <a:t>, </a:t>
                      </a:r>
                      <a:r>
                        <a:rPr lang="es-ES" sz="1400" b="1" dirty="0">
                          <a:solidFill>
                            <a:srgbClr val="1201F5"/>
                          </a:solidFill>
                          <a:latin typeface="Arial Black" pitchFamily="34" charset="0"/>
                          <a:hlinkClick r:id="rId3" tooltip="España"/>
                        </a:rPr>
                        <a:t>España</a:t>
                      </a:r>
                      <a:r>
                        <a:rPr lang="es-ES" sz="1400" b="1" dirty="0">
                          <a:solidFill>
                            <a:srgbClr val="1201F5"/>
                          </a:solidFill>
                          <a:latin typeface="Arial Black" pitchFamily="34" charset="0"/>
                        </a:rPr>
                        <a:t/>
                      </a:r>
                      <a:br>
                        <a:rPr lang="es-ES" sz="1400" b="1" dirty="0">
                          <a:solidFill>
                            <a:srgbClr val="1201F5"/>
                          </a:solidFill>
                          <a:latin typeface="Arial Black" pitchFamily="34" charset="0"/>
                        </a:rPr>
                      </a:br>
                      <a:r>
                        <a:rPr lang="es-ES" sz="1400" b="1" dirty="0">
                          <a:solidFill>
                            <a:srgbClr val="1201F5"/>
                          </a:solidFill>
                          <a:latin typeface="Arial Black" pitchFamily="34" charset="0"/>
                          <a:hlinkClick r:id="rId7" tooltip="23 de junio"/>
                        </a:rPr>
                        <a:t>23 de junio</a:t>
                      </a:r>
                      <a:r>
                        <a:rPr lang="es-ES" sz="1400" b="1" dirty="0">
                          <a:solidFill>
                            <a:srgbClr val="1201F5"/>
                          </a:solidFill>
                          <a:latin typeface="Arial Black" pitchFamily="34" charset="0"/>
                        </a:rPr>
                        <a:t> de </a:t>
                      </a:r>
                      <a:r>
                        <a:rPr lang="es-ES" sz="1400" b="1" dirty="0">
                          <a:solidFill>
                            <a:srgbClr val="1201F5"/>
                          </a:solidFill>
                          <a:latin typeface="Arial Black" pitchFamily="34" charset="0"/>
                          <a:hlinkClick r:id="rId8" tooltip="2015"/>
                        </a:rPr>
                        <a:t>2015</a:t>
                      </a:r>
                      <a:r>
                        <a:rPr lang="es-ES" sz="1400" b="1" dirty="0">
                          <a:solidFill>
                            <a:srgbClr val="1201F5"/>
                          </a:solidFill>
                          <a:latin typeface="Arial Black" pitchFamily="34" charset="0"/>
                        </a:rPr>
                        <a:t/>
                      </a:r>
                      <a:br>
                        <a:rPr lang="es-ES" sz="1400" b="1" dirty="0">
                          <a:solidFill>
                            <a:srgbClr val="1201F5"/>
                          </a:solidFill>
                          <a:latin typeface="Arial Black" pitchFamily="34" charset="0"/>
                        </a:rPr>
                      </a:br>
                      <a:r>
                        <a:rPr lang="es-ES" sz="1400" b="1" dirty="0">
                          <a:solidFill>
                            <a:srgbClr val="1201F5"/>
                          </a:solidFill>
                          <a:latin typeface="Arial Black" pitchFamily="34" charset="0"/>
                        </a:rPr>
                        <a:t>(83 años)</a:t>
                      </a:r>
                    </a:p>
                  </a:txBody>
                  <a:tcPr marL="70069" marR="70069" marT="35034" marB="35034" anchor="ctr">
                    <a:lnL>
                      <a:noFill/>
                    </a:lnL>
                    <a:lnR>
                      <a:noFill/>
                    </a:lnR>
                    <a:lnT>
                      <a:noFill/>
                    </a:lnT>
                    <a:lnB>
                      <a:noFill/>
                    </a:lnB>
                    <a:solidFill>
                      <a:srgbClr val="FFFF00"/>
                    </a:solidFill>
                  </a:tcPr>
                </a:tc>
              </a:tr>
              <a:tr h="465895">
                <a:tc>
                  <a:txBody>
                    <a:bodyPr/>
                    <a:lstStyle/>
                    <a:p>
                      <a:pPr algn="l"/>
                      <a:r>
                        <a:rPr lang="es-ES" sz="1400" b="1" dirty="0">
                          <a:solidFill>
                            <a:srgbClr val="1201F5"/>
                          </a:solidFill>
                          <a:latin typeface="Arial Black" pitchFamily="34" charset="0"/>
                        </a:rPr>
                        <a:t>Apodo(s)</a:t>
                      </a:r>
                    </a:p>
                  </a:txBody>
                  <a:tcPr marL="70069" marR="70069" marT="35034" marB="35034" anchor="ctr">
                    <a:lnL>
                      <a:noFill/>
                    </a:lnL>
                    <a:lnR>
                      <a:noFill/>
                    </a:lnR>
                    <a:lnT>
                      <a:noFill/>
                    </a:lnT>
                    <a:lnB>
                      <a:noFill/>
                    </a:lnB>
                    <a:solidFill>
                      <a:srgbClr val="FFFF00"/>
                    </a:solidFill>
                  </a:tcPr>
                </a:tc>
                <a:tc>
                  <a:txBody>
                    <a:bodyPr/>
                    <a:lstStyle/>
                    <a:p>
                      <a:r>
                        <a:rPr lang="es-ES" sz="1400" b="1" dirty="0">
                          <a:solidFill>
                            <a:srgbClr val="1201F5"/>
                          </a:solidFill>
                          <a:latin typeface="Arial Black" pitchFamily="34" charset="0"/>
                        </a:rPr>
                        <a:t>Maruja Díaz</a:t>
                      </a:r>
                    </a:p>
                  </a:txBody>
                  <a:tcPr marL="70069" marR="70069" marT="35034" marB="35034" anchor="ctr">
                    <a:lnL>
                      <a:noFill/>
                    </a:lnL>
                    <a:lnR>
                      <a:noFill/>
                    </a:lnR>
                    <a:lnT>
                      <a:noFill/>
                    </a:lnT>
                    <a:lnB>
                      <a:noFill/>
                    </a:lnB>
                    <a:solidFill>
                      <a:srgbClr val="FFFF00"/>
                    </a:solidFill>
                  </a:tcPr>
                </a:tc>
              </a:tr>
              <a:tr h="816611">
                <a:tc>
                  <a:txBody>
                    <a:bodyPr/>
                    <a:lstStyle/>
                    <a:p>
                      <a:pPr algn="l"/>
                      <a:r>
                        <a:rPr lang="es-ES" sz="1400" b="1" dirty="0">
                          <a:solidFill>
                            <a:srgbClr val="1201F5"/>
                          </a:solidFill>
                          <a:latin typeface="Arial Black" pitchFamily="34" charset="0"/>
                        </a:rPr>
                        <a:t>Ocupación</a:t>
                      </a:r>
                    </a:p>
                  </a:txBody>
                  <a:tcPr marL="70069" marR="70069" marT="35034" marB="35034" anchor="ctr">
                    <a:lnL>
                      <a:noFill/>
                    </a:lnL>
                    <a:lnR>
                      <a:noFill/>
                    </a:lnR>
                    <a:lnT>
                      <a:noFill/>
                    </a:lnT>
                    <a:lnB>
                      <a:noFill/>
                    </a:lnB>
                    <a:solidFill>
                      <a:srgbClr val="FFFF00"/>
                    </a:solidFill>
                  </a:tcPr>
                </a:tc>
                <a:tc>
                  <a:txBody>
                    <a:bodyPr/>
                    <a:lstStyle/>
                    <a:p>
                      <a:r>
                        <a:rPr lang="es-ES" sz="1400" b="1">
                          <a:solidFill>
                            <a:srgbClr val="1201F5"/>
                          </a:solidFill>
                          <a:latin typeface="Arial Black" pitchFamily="34" charset="0"/>
                          <a:hlinkClick r:id="rId9" tooltip="Actuación"/>
                        </a:rPr>
                        <a:t>Actriz</a:t>
                      </a:r>
                      <a:r>
                        <a:rPr lang="es-ES" sz="1400" b="1">
                          <a:solidFill>
                            <a:srgbClr val="1201F5"/>
                          </a:solidFill>
                          <a:latin typeface="Arial Black" pitchFamily="34" charset="0"/>
                        </a:rPr>
                        <a:t>, </a:t>
                      </a:r>
                      <a:r>
                        <a:rPr lang="es-ES" sz="1400" b="1">
                          <a:solidFill>
                            <a:srgbClr val="1201F5"/>
                          </a:solidFill>
                          <a:latin typeface="Arial Black" pitchFamily="34" charset="0"/>
                          <a:hlinkClick r:id="rId10" tooltip="Cantante"/>
                        </a:rPr>
                        <a:t>cantante</a:t>
                      </a:r>
                      <a:r>
                        <a:rPr lang="es-ES" sz="1400" b="1">
                          <a:solidFill>
                            <a:srgbClr val="1201F5"/>
                          </a:solidFill>
                          <a:latin typeface="Arial Black" pitchFamily="34" charset="0"/>
                        </a:rPr>
                        <a:t> y </a:t>
                      </a:r>
                      <a:r>
                        <a:rPr lang="es-ES" sz="1400" b="1">
                          <a:solidFill>
                            <a:srgbClr val="1201F5"/>
                          </a:solidFill>
                          <a:latin typeface="Arial Black" pitchFamily="34" charset="0"/>
                          <a:hlinkClick r:id="rId11" tooltip="Presentadora"/>
                        </a:rPr>
                        <a:t>presentadora</a:t>
                      </a:r>
                      <a:endParaRPr lang="es-ES" sz="1400" b="1">
                        <a:solidFill>
                          <a:srgbClr val="1201F5"/>
                        </a:solidFill>
                        <a:latin typeface="Arial Black" pitchFamily="34" charset="0"/>
                      </a:endParaRPr>
                    </a:p>
                  </a:txBody>
                  <a:tcPr marL="70069" marR="70069" marT="35034" marB="35034" anchor="ctr">
                    <a:lnL>
                      <a:noFill/>
                    </a:lnL>
                    <a:lnR>
                      <a:noFill/>
                    </a:lnR>
                    <a:lnT>
                      <a:noFill/>
                    </a:lnT>
                    <a:lnB>
                      <a:noFill/>
                    </a:lnB>
                    <a:solidFill>
                      <a:srgbClr val="FFFF00"/>
                    </a:solidFill>
                  </a:tcPr>
                </a:tc>
              </a:tr>
              <a:tr h="465895">
                <a:tc>
                  <a:txBody>
                    <a:bodyPr/>
                    <a:lstStyle/>
                    <a:p>
                      <a:pPr algn="l"/>
                      <a:r>
                        <a:rPr lang="es-ES" sz="1400" b="1">
                          <a:solidFill>
                            <a:srgbClr val="1201F5"/>
                          </a:solidFill>
                          <a:latin typeface="Arial Black" pitchFamily="34" charset="0"/>
                        </a:rPr>
                        <a:t>Años activo/a</a:t>
                      </a:r>
                    </a:p>
                  </a:txBody>
                  <a:tcPr marL="70069" marR="70069" marT="35034" marB="35034" anchor="ctr">
                    <a:lnL>
                      <a:noFill/>
                    </a:lnL>
                    <a:lnR>
                      <a:noFill/>
                    </a:lnR>
                    <a:lnT>
                      <a:noFill/>
                    </a:lnT>
                    <a:lnB>
                      <a:noFill/>
                    </a:lnB>
                    <a:solidFill>
                      <a:srgbClr val="FFFF00"/>
                    </a:solidFill>
                  </a:tcPr>
                </a:tc>
                <a:tc>
                  <a:txBody>
                    <a:bodyPr/>
                    <a:lstStyle/>
                    <a:p>
                      <a:r>
                        <a:rPr lang="es-ES" sz="1400" b="1" dirty="0">
                          <a:solidFill>
                            <a:srgbClr val="1201F5"/>
                          </a:solidFill>
                          <a:latin typeface="Arial Black" pitchFamily="34" charset="0"/>
                          <a:hlinkClick r:id="rId12" tooltip="1948"/>
                        </a:rPr>
                        <a:t>1948</a:t>
                      </a:r>
                      <a:r>
                        <a:rPr lang="es-ES" sz="1400" b="1" dirty="0">
                          <a:solidFill>
                            <a:srgbClr val="1201F5"/>
                          </a:solidFill>
                          <a:latin typeface="Arial Black" pitchFamily="34" charset="0"/>
                        </a:rPr>
                        <a:t>-</a:t>
                      </a:r>
                      <a:r>
                        <a:rPr lang="es-ES" sz="1400" b="1" dirty="0">
                          <a:solidFill>
                            <a:srgbClr val="1201F5"/>
                          </a:solidFill>
                          <a:latin typeface="Arial Black" pitchFamily="34" charset="0"/>
                          <a:hlinkClick r:id="rId8" tooltip="2015"/>
                        </a:rPr>
                        <a:t>2015</a:t>
                      </a:r>
                      <a:endParaRPr lang="es-ES" sz="1400" b="1" dirty="0">
                        <a:solidFill>
                          <a:srgbClr val="1201F5"/>
                        </a:solidFill>
                        <a:latin typeface="Arial Black" pitchFamily="34" charset="0"/>
                      </a:endParaRPr>
                    </a:p>
                  </a:txBody>
                  <a:tcPr marL="70069" marR="70069" marT="35034" marB="35034" anchor="ctr">
                    <a:lnL>
                      <a:noFill/>
                    </a:lnL>
                    <a:lnR>
                      <a:noFill/>
                    </a:lnR>
                    <a:lnT>
                      <a:noFill/>
                    </a:lnT>
                    <a:lnB>
                      <a:noFill/>
                    </a:lnB>
                    <a:solidFill>
                      <a:srgbClr val="FFFF00"/>
                    </a:solidFill>
                  </a:tcPr>
                </a:tc>
              </a:tr>
              <a:tr h="465895">
                <a:tc gridSpan="2">
                  <a:txBody>
                    <a:bodyPr/>
                    <a:lstStyle/>
                    <a:p>
                      <a:pPr algn="ctr"/>
                      <a:r>
                        <a:rPr lang="es-ES" sz="1400" b="1">
                          <a:solidFill>
                            <a:srgbClr val="1201F5"/>
                          </a:solidFill>
                          <a:latin typeface="Arial Black" pitchFamily="34" charset="0"/>
                        </a:rPr>
                        <a:t>Características físicas</a:t>
                      </a:r>
                    </a:p>
                  </a:txBody>
                  <a:tcPr marL="70069" marR="70069" marT="35034" marB="35034" anchor="ctr">
                    <a:lnL>
                      <a:noFill/>
                    </a:lnL>
                    <a:lnR>
                      <a:noFill/>
                    </a:lnR>
                    <a:lnT>
                      <a:noFill/>
                    </a:lnT>
                    <a:lnB>
                      <a:noFill/>
                    </a:lnB>
                    <a:solidFill>
                      <a:srgbClr val="FFFF00"/>
                    </a:solidFill>
                  </a:tcPr>
                </a:tc>
                <a:tc hMerge="1">
                  <a:txBody>
                    <a:bodyPr/>
                    <a:lstStyle/>
                    <a:p>
                      <a:endParaRPr lang="es-ES"/>
                    </a:p>
                  </a:txBody>
                  <a:tcPr/>
                </a:tc>
              </a:tr>
              <a:tr h="465895">
                <a:tc>
                  <a:txBody>
                    <a:bodyPr/>
                    <a:lstStyle/>
                    <a:p>
                      <a:pPr algn="l"/>
                      <a:r>
                        <a:rPr lang="es-ES" sz="1400" b="1">
                          <a:solidFill>
                            <a:srgbClr val="1201F5"/>
                          </a:solidFill>
                          <a:latin typeface="Arial Black" pitchFamily="34" charset="0"/>
                        </a:rPr>
                        <a:t>Estatura</a:t>
                      </a:r>
                    </a:p>
                  </a:txBody>
                  <a:tcPr marL="70069" marR="70069" marT="35034" marB="35034" anchor="ctr">
                    <a:lnL>
                      <a:noFill/>
                    </a:lnL>
                    <a:lnR>
                      <a:noFill/>
                    </a:lnR>
                    <a:lnT>
                      <a:noFill/>
                    </a:lnT>
                    <a:lnB>
                      <a:noFill/>
                    </a:lnB>
                    <a:solidFill>
                      <a:srgbClr val="FFFF00"/>
                    </a:solidFill>
                  </a:tcPr>
                </a:tc>
                <a:tc>
                  <a:txBody>
                    <a:bodyPr/>
                    <a:lstStyle/>
                    <a:p>
                      <a:r>
                        <a:rPr lang="es-ES" sz="1400" b="1" dirty="0">
                          <a:solidFill>
                            <a:srgbClr val="1201F5"/>
                          </a:solidFill>
                          <a:latin typeface="Arial Black" pitchFamily="34" charset="0"/>
                        </a:rPr>
                        <a:t>1,60 </a:t>
                      </a:r>
                      <a:r>
                        <a:rPr lang="es-ES" sz="1400" b="1" dirty="0">
                          <a:solidFill>
                            <a:srgbClr val="1201F5"/>
                          </a:solidFill>
                          <a:latin typeface="Arial Black" pitchFamily="34" charset="0"/>
                          <a:hlinkClick r:id="rId13" tooltip="Metro"/>
                        </a:rPr>
                        <a:t>m.</a:t>
                      </a:r>
                      <a:endParaRPr lang="es-ES" sz="1400" b="1" dirty="0">
                        <a:solidFill>
                          <a:srgbClr val="1201F5"/>
                        </a:solidFill>
                        <a:latin typeface="Arial Black" pitchFamily="34" charset="0"/>
                      </a:endParaRPr>
                    </a:p>
                  </a:txBody>
                  <a:tcPr marL="70069" marR="70069" marT="35034" marB="35034" anchor="ctr">
                    <a:lnL>
                      <a:noFill/>
                    </a:lnL>
                    <a:lnR>
                      <a:noFill/>
                    </a:lnR>
                    <a:lnT>
                      <a:noFill/>
                    </a:lnT>
                    <a:lnB>
                      <a:noFill/>
                    </a:lnB>
                    <a:solidFill>
                      <a:srgbClr val="FFFF00"/>
                    </a:solidFill>
                  </a:tcPr>
                </a:tc>
              </a:tr>
              <a:tr h="465895">
                <a:tc gridSpan="2">
                  <a:txBody>
                    <a:bodyPr/>
                    <a:lstStyle/>
                    <a:p>
                      <a:pPr algn="ctr"/>
                      <a:r>
                        <a:rPr lang="es-ES" sz="1400" b="1">
                          <a:solidFill>
                            <a:srgbClr val="1201F5"/>
                          </a:solidFill>
                          <a:latin typeface="Arial Black" pitchFamily="34" charset="0"/>
                        </a:rPr>
                        <a:t>Familia</a:t>
                      </a:r>
                    </a:p>
                  </a:txBody>
                  <a:tcPr marL="70069" marR="70069" marT="35034" marB="35034" anchor="ctr">
                    <a:lnL>
                      <a:noFill/>
                    </a:lnL>
                    <a:lnR>
                      <a:noFill/>
                    </a:lnR>
                    <a:lnT>
                      <a:noFill/>
                    </a:lnT>
                    <a:lnB>
                      <a:noFill/>
                    </a:lnB>
                    <a:solidFill>
                      <a:srgbClr val="FFFF00"/>
                    </a:solidFill>
                  </a:tcPr>
                </a:tc>
                <a:tc hMerge="1">
                  <a:txBody>
                    <a:bodyPr/>
                    <a:lstStyle/>
                    <a:p>
                      <a:endParaRPr lang="es-ES"/>
                    </a:p>
                  </a:txBody>
                  <a:tcPr/>
                </a:tc>
              </a:tr>
              <a:tr h="910748">
                <a:tc>
                  <a:txBody>
                    <a:bodyPr/>
                    <a:lstStyle/>
                    <a:p>
                      <a:pPr algn="l"/>
                      <a:r>
                        <a:rPr lang="es-ES" sz="1400" b="1">
                          <a:solidFill>
                            <a:srgbClr val="1201F5"/>
                          </a:solidFill>
                          <a:latin typeface="Arial Black" pitchFamily="34" charset="0"/>
                        </a:rPr>
                        <a:t>Cónyuge</a:t>
                      </a:r>
                    </a:p>
                  </a:txBody>
                  <a:tcPr marL="70069" marR="70069" marT="35034" marB="35034" anchor="ctr">
                    <a:lnL>
                      <a:noFill/>
                    </a:lnL>
                    <a:lnR>
                      <a:noFill/>
                    </a:lnR>
                    <a:lnT>
                      <a:noFill/>
                    </a:lnT>
                    <a:lnB>
                      <a:noFill/>
                    </a:lnB>
                    <a:solidFill>
                      <a:srgbClr val="FFFF00"/>
                    </a:solidFill>
                  </a:tcPr>
                </a:tc>
                <a:tc>
                  <a:txBody>
                    <a:bodyPr/>
                    <a:lstStyle/>
                    <a:p>
                      <a:r>
                        <a:rPr lang="it-IT" sz="1400" b="1" dirty="0">
                          <a:solidFill>
                            <a:srgbClr val="1201F5"/>
                          </a:solidFill>
                          <a:latin typeface="Arial Black" pitchFamily="34" charset="0"/>
                          <a:hlinkClick r:id="rId14" tooltip="Espartaco Santoni"/>
                        </a:rPr>
                        <a:t>Espartaco Santoni</a:t>
                      </a:r>
                      <a:r>
                        <a:rPr lang="it-IT" sz="1400" b="1" dirty="0">
                          <a:solidFill>
                            <a:srgbClr val="1201F5"/>
                          </a:solidFill>
                          <a:latin typeface="Arial Black" pitchFamily="34" charset="0"/>
                        </a:rPr>
                        <a:t> (</a:t>
                      </a:r>
                      <a:r>
                        <a:rPr lang="it-IT" sz="1400" b="1" dirty="0">
                          <a:solidFill>
                            <a:srgbClr val="1201F5"/>
                          </a:solidFill>
                          <a:latin typeface="Arial Black" pitchFamily="34" charset="0"/>
                          <a:hlinkClick r:id="rId15" tooltip="1958"/>
                        </a:rPr>
                        <a:t>1958</a:t>
                      </a:r>
                      <a:r>
                        <a:rPr lang="it-IT" sz="1400" b="1" dirty="0">
                          <a:solidFill>
                            <a:srgbClr val="1201F5"/>
                          </a:solidFill>
                          <a:latin typeface="Arial Black" pitchFamily="34" charset="0"/>
                        </a:rPr>
                        <a:t>-</a:t>
                      </a:r>
                      <a:r>
                        <a:rPr lang="it-IT" sz="1400" b="1" dirty="0">
                          <a:solidFill>
                            <a:srgbClr val="1201F5"/>
                          </a:solidFill>
                          <a:latin typeface="Arial Black" pitchFamily="34" charset="0"/>
                          <a:hlinkClick r:id="rId16" tooltip="1961"/>
                        </a:rPr>
                        <a:t>1961</a:t>
                      </a:r>
                      <a:r>
                        <a:rPr lang="it-IT" sz="1400" b="1" dirty="0">
                          <a:solidFill>
                            <a:srgbClr val="1201F5"/>
                          </a:solidFill>
                          <a:latin typeface="Arial Black" pitchFamily="34" charset="0"/>
                        </a:rPr>
                        <a:t>)</a:t>
                      </a:r>
                      <a:br>
                        <a:rPr lang="it-IT" sz="1400" b="1" dirty="0">
                          <a:solidFill>
                            <a:srgbClr val="1201F5"/>
                          </a:solidFill>
                          <a:latin typeface="Arial Black" pitchFamily="34" charset="0"/>
                        </a:rPr>
                      </a:br>
                      <a:r>
                        <a:rPr lang="it-IT" sz="1400" b="1" dirty="0">
                          <a:solidFill>
                            <a:srgbClr val="1201F5"/>
                          </a:solidFill>
                          <a:latin typeface="Arial Black" pitchFamily="34" charset="0"/>
                          <a:hlinkClick r:id="rId17" tooltip="Antonio Gades"/>
                        </a:rPr>
                        <a:t>Antonio Gades</a:t>
                      </a:r>
                      <a:r>
                        <a:rPr lang="it-IT" sz="1400" b="1" dirty="0">
                          <a:solidFill>
                            <a:srgbClr val="1201F5"/>
                          </a:solidFill>
                          <a:latin typeface="Arial Black" pitchFamily="34" charset="0"/>
                        </a:rPr>
                        <a:t> (</a:t>
                      </a:r>
                      <a:r>
                        <a:rPr lang="it-IT" sz="1400" b="1" dirty="0">
                          <a:solidFill>
                            <a:srgbClr val="1201F5"/>
                          </a:solidFill>
                          <a:latin typeface="Arial Black" pitchFamily="34" charset="0"/>
                          <a:hlinkClick r:id="rId18" tooltip="1964"/>
                        </a:rPr>
                        <a:t>1964</a:t>
                      </a:r>
                      <a:r>
                        <a:rPr lang="it-IT" sz="1400" b="1" dirty="0">
                          <a:solidFill>
                            <a:srgbClr val="1201F5"/>
                          </a:solidFill>
                          <a:latin typeface="Arial Black" pitchFamily="34" charset="0"/>
                        </a:rPr>
                        <a:t>-</a:t>
                      </a:r>
                      <a:r>
                        <a:rPr lang="it-IT" sz="1400" b="1" dirty="0">
                          <a:solidFill>
                            <a:srgbClr val="1201F5"/>
                          </a:solidFill>
                          <a:latin typeface="Arial Black" pitchFamily="34" charset="0"/>
                          <a:hlinkClick r:id="rId19" tooltip="1965"/>
                        </a:rPr>
                        <a:t>1965</a:t>
                      </a:r>
                      <a:r>
                        <a:rPr lang="it-IT" sz="1400" b="1" dirty="0">
                          <a:solidFill>
                            <a:srgbClr val="1201F5"/>
                          </a:solidFill>
                          <a:latin typeface="Arial Black" pitchFamily="34" charset="0"/>
                        </a:rPr>
                        <a:t>)</a:t>
                      </a:r>
                    </a:p>
                  </a:txBody>
                  <a:tcPr marL="70069" marR="70069" marT="35034" marB="35034" anchor="ctr">
                    <a:lnL>
                      <a:noFill/>
                    </a:lnL>
                    <a:lnR>
                      <a:noFill/>
                    </a:lnR>
                    <a:lnT>
                      <a:noFill/>
                    </a:lnT>
                    <a:lnB>
                      <a:noFill/>
                    </a:lnB>
                    <a:solidFill>
                      <a:srgbClr val="FFFF00"/>
                    </a:solidFill>
                  </a:tcPr>
                </a:tc>
              </a:tr>
            </a:tbl>
          </a:graphicData>
        </a:graphic>
      </p:graphicFrame>
      <p:pic>
        <p:nvPicPr>
          <p:cNvPr id="3" name="Picture 2" descr="C:\Documents and Settings\Dell\Escritorio\Nueva carpeta (33)\4_26_32 Marujita Diaz.jpg"/>
          <p:cNvPicPr>
            <a:picLocks noChangeAspect="1" noChangeArrowheads="1"/>
          </p:cNvPicPr>
          <p:nvPr/>
        </p:nvPicPr>
        <p:blipFill>
          <a:blip r:embed="rId20" cstate="print"/>
          <a:srcRect/>
          <a:stretch>
            <a:fillRect/>
          </a:stretch>
        </p:blipFill>
        <p:spPr bwMode="auto">
          <a:xfrm>
            <a:off x="323528" y="476672"/>
            <a:ext cx="3819626" cy="5431507"/>
          </a:xfrm>
          <a:prstGeom prst="rect">
            <a:avLst/>
          </a:prstGeom>
          <a:noFill/>
        </p:spPr>
      </p:pic>
      <p:pic>
        <p:nvPicPr>
          <p:cNvPr id="5" name="Picture 6" descr="C:\Documents and Settings\Mousset gérard\Mes documents\Gerard MOUSSET\DOCPERSO\QUARANTAINE\ordinateur_51.gif"/>
          <p:cNvPicPr>
            <a:picLocks noChangeAspect="1" noChangeArrowheads="1" noCrop="1"/>
          </p:cNvPicPr>
          <p:nvPr/>
        </p:nvPicPr>
        <p:blipFill>
          <a:blip r:embed="rId21" cstate="print"/>
          <a:srcRect/>
          <a:stretch>
            <a:fillRect/>
          </a:stretch>
        </p:blipFill>
        <p:spPr bwMode="auto">
          <a:xfrm rot="328932">
            <a:off x="395288" y="6075363"/>
            <a:ext cx="1081087" cy="782637"/>
          </a:xfrm>
          <a:prstGeom prst="rect">
            <a:avLst/>
          </a:prstGeom>
          <a:noFill/>
          <a:ln w="9525">
            <a:noFill/>
            <a:miter lim="800000"/>
            <a:headEnd/>
            <a:tailEnd/>
          </a:ln>
        </p:spPr>
      </p:pic>
    </p:spTree>
  </p:cSld>
  <p:clrMapOvr>
    <a:masterClrMapping/>
  </p:clrMapOvr>
  <p:transition spd="med" advTm="10000">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4.bp.blogspot.com/-Ftpy6cIxwPo/TzMs-fwIrgI/AAAAAAAACV8/_z1VmN7c5n8/s1600/0k0289_gif-sicodelicos-18.gif"/>
          <p:cNvPicPr>
            <a:picLocks noChangeAspect="1" noChangeArrowheads="1" noCrop="1"/>
          </p:cNvPicPr>
          <p:nvPr/>
        </p:nvPicPr>
        <p:blipFill>
          <a:blip r:embed="rId2" cstate="print">
            <a:duotone>
              <a:schemeClr val="accent5">
                <a:shade val="45000"/>
                <a:satMod val="135000"/>
              </a:schemeClr>
              <a:prstClr val="white"/>
            </a:duotone>
            <a:lum bright="45000"/>
          </a:blip>
          <a:srcRect/>
          <a:stretch>
            <a:fillRect/>
          </a:stretch>
        </p:blipFill>
        <p:spPr bwMode="auto">
          <a:xfrm>
            <a:off x="-1" y="0"/>
            <a:ext cx="9144001" cy="6858000"/>
          </a:xfrm>
          <a:prstGeom prst="rect">
            <a:avLst/>
          </a:prstGeom>
          <a:noFill/>
        </p:spPr>
      </p:pic>
      <p:sp>
        <p:nvSpPr>
          <p:cNvPr id="172033" name="Rectangle 1"/>
          <p:cNvSpPr>
            <a:spLocks noChangeArrowheads="1"/>
          </p:cNvSpPr>
          <p:nvPr/>
        </p:nvSpPr>
        <p:spPr bwMode="auto">
          <a:xfrm>
            <a:off x="1259632" y="764704"/>
            <a:ext cx="7704856" cy="5386090"/>
          </a:xfrm>
          <a:prstGeom prst="rect">
            <a:avLst/>
          </a:prstGeom>
          <a:noFill/>
          <a:ln w="9525">
            <a:noFill/>
            <a:miter lim="800000"/>
            <a:headEnd/>
            <a:tailEnd/>
          </a:ln>
          <a:effectLst/>
        </p:spPr>
        <p:txBody>
          <a:bodyPr vert="horz" wrap="square" lIns="0" tIns="0" rIns="0" bIns="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2800" b="1" i="1" u="none" strike="noStrike" cap="none" normalizeH="0" baseline="0" dirty="0" smtClean="0">
                <a:ln>
                  <a:noFill/>
                </a:ln>
                <a:solidFill>
                  <a:srgbClr val="1201F5"/>
                </a:solidFill>
                <a:effectLst/>
                <a:latin typeface="Arial" pitchFamily="34" charset="0"/>
              </a:rPr>
              <a:t>Muere </a:t>
            </a:r>
            <a:r>
              <a:rPr kumimoji="0" lang="es-ES" sz="2800" b="1" i="1" u="none" strike="noStrike" cap="none" normalizeH="0" baseline="0" dirty="0" err="1" smtClean="0">
                <a:ln>
                  <a:noFill/>
                </a:ln>
                <a:solidFill>
                  <a:srgbClr val="1201F5"/>
                </a:solidFill>
                <a:effectLst/>
                <a:latin typeface="Arial" pitchFamily="34" charset="0"/>
              </a:rPr>
              <a:t>Marujita</a:t>
            </a:r>
            <a:r>
              <a:rPr kumimoji="0" lang="es-ES" sz="2800" b="1" i="1" u="none" strike="noStrike" cap="none" normalizeH="0" baseline="0" dirty="0" smtClean="0">
                <a:ln>
                  <a:noFill/>
                </a:ln>
                <a:solidFill>
                  <a:srgbClr val="1201F5"/>
                </a:solidFill>
                <a:effectLst/>
                <a:latin typeface="Arial" pitchFamily="34" charset="0"/>
              </a:rPr>
              <a:t> Díaz a los 83 años</a:t>
            </a:r>
            <a:r>
              <a:rPr kumimoji="0" lang="es-ES" sz="1600" b="1" i="1" u="none" strike="noStrike" cap="none" normalizeH="0" baseline="0" dirty="0" smtClean="0">
                <a:ln>
                  <a:noFill/>
                </a:ln>
                <a:solidFill>
                  <a:srgbClr val="1201F5"/>
                </a:solidFill>
                <a:effectLst/>
                <a:latin typeface="Arial" pitchFamily="34" charset="0"/>
              </a:rPr>
              <a:t/>
            </a:r>
            <a:br>
              <a:rPr kumimoji="0" lang="es-ES" sz="1600" b="1" i="1" u="none" strike="noStrike" cap="none" normalizeH="0" baseline="0" dirty="0" smtClean="0">
                <a:ln>
                  <a:noFill/>
                </a:ln>
                <a:solidFill>
                  <a:srgbClr val="1201F5"/>
                </a:solidFill>
                <a:effectLst/>
                <a:latin typeface="Arial" pitchFamily="34" charset="0"/>
              </a:rPr>
            </a:br>
            <a:r>
              <a:rPr kumimoji="0" lang="es-ES" sz="1600" b="1" i="1" u="none" strike="noStrike" cap="none" normalizeH="0" baseline="0" dirty="0" smtClean="0">
                <a:ln>
                  <a:noFill/>
                </a:ln>
                <a:solidFill>
                  <a:srgbClr val="1201F5"/>
                </a:solidFill>
                <a:effectLst/>
                <a:latin typeface="Arial" pitchFamily="34" charset="0"/>
              </a:rPr>
              <a:t> </a:t>
            </a:r>
            <a:br>
              <a:rPr kumimoji="0" lang="es-ES" sz="1600" b="1" i="1" u="none" strike="noStrike" cap="none" normalizeH="0" baseline="0" dirty="0" smtClean="0">
                <a:ln>
                  <a:noFill/>
                </a:ln>
                <a:solidFill>
                  <a:srgbClr val="1201F5"/>
                </a:solidFill>
                <a:effectLst/>
                <a:latin typeface="Arial" pitchFamily="34" charset="0"/>
              </a:rPr>
            </a:br>
            <a:r>
              <a:rPr kumimoji="0" lang="es-ES" sz="1600" b="1" i="1" u="none" strike="noStrike" cap="none" normalizeH="0" baseline="0" dirty="0" smtClean="0">
                <a:ln>
                  <a:noFill/>
                </a:ln>
                <a:solidFill>
                  <a:srgbClr val="1201F5"/>
                </a:solidFill>
                <a:effectLst/>
                <a:latin typeface="Arial" pitchFamily="34" charset="0"/>
              </a:rPr>
              <a:t>La actriz y cantante </a:t>
            </a:r>
            <a:r>
              <a:rPr kumimoji="0" lang="es-ES" sz="1600" b="1" i="1" u="none" strike="noStrike" cap="none" normalizeH="0" baseline="0" dirty="0" err="1" smtClean="0">
                <a:ln>
                  <a:noFill/>
                </a:ln>
                <a:solidFill>
                  <a:srgbClr val="1201F5"/>
                </a:solidFill>
                <a:effectLst/>
                <a:latin typeface="Arial" pitchFamily="34" charset="0"/>
              </a:rPr>
              <a:t>Marujita</a:t>
            </a:r>
            <a:r>
              <a:rPr kumimoji="0" lang="es-ES" sz="1600" b="1" i="1" u="none" strike="noStrike" cap="none" normalizeH="0" baseline="0" dirty="0" smtClean="0">
                <a:ln>
                  <a:noFill/>
                </a:ln>
                <a:solidFill>
                  <a:srgbClr val="1201F5"/>
                </a:solidFill>
                <a:effectLst/>
                <a:latin typeface="Arial" pitchFamily="34" charset="0"/>
              </a:rPr>
              <a:t> Día</a:t>
            </a:r>
            <a:r>
              <a:rPr lang="es-ES" sz="1600" b="1" i="1" dirty="0" smtClean="0">
                <a:solidFill>
                  <a:srgbClr val="1201F5"/>
                </a:solidFill>
                <a:latin typeface="Arial" pitchFamily="34" charset="0"/>
              </a:rPr>
              <a:t>z </a:t>
            </a:r>
            <a:r>
              <a:rPr kumimoji="0" lang="es-ES" sz="1600" b="1" i="1" u="none" strike="noStrike" cap="none" normalizeH="0" baseline="0" dirty="0" smtClean="0">
                <a:ln>
                  <a:noFill/>
                </a:ln>
                <a:solidFill>
                  <a:srgbClr val="1201F5"/>
                </a:solidFill>
                <a:effectLst/>
                <a:latin typeface="Arial" pitchFamily="34" charset="0"/>
              </a:rPr>
              <a:t>ha muerto este martes 23 de junio a los 83 años. Era conocida por ser una de las glorias del cine español de los años 50 y 60.</a:t>
            </a:r>
            <a:br>
              <a:rPr kumimoji="0" lang="es-ES" sz="1600" b="1" i="1" u="none" strike="noStrike" cap="none" normalizeH="0" baseline="0" dirty="0" smtClean="0">
                <a:ln>
                  <a:noFill/>
                </a:ln>
                <a:solidFill>
                  <a:srgbClr val="1201F5"/>
                </a:solidFill>
                <a:effectLst/>
                <a:latin typeface="Arial" pitchFamily="34" charset="0"/>
              </a:rPr>
            </a:br>
            <a:r>
              <a:rPr kumimoji="0" lang="es-ES" sz="1600" b="1" i="1" u="none" strike="noStrike" cap="none" normalizeH="0" baseline="0" dirty="0" smtClean="0">
                <a:ln>
                  <a:noFill/>
                </a:ln>
                <a:solidFill>
                  <a:srgbClr val="1201F5"/>
                </a:solidFill>
                <a:effectLst/>
                <a:latin typeface="Arial" pitchFamily="34" charset="0"/>
              </a:rPr>
              <a:t>La noticia la ha adelantado </a:t>
            </a:r>
            <a:r>
              <a:rPr kumimoji="0" lang="es-ES" sz="1600" b="1" i="1" u="none" strike="noStrike" cap="none" normalizeH="0" baseline="0" dirty="0" err="1" smtClean="0">
                <a:ln>
                  <a:noFill/>
                </a:ln>
                <a:solidFill>
                  <a:srgbClr val="1201F5"/>
                </a:solidFill>
                <a:effectLst/>
                <a:latin typeface="Arial" pitchFamily="34" charset="0"/>
              </a:rPr>
              <a:t>Dinio</a:t>
            </a:r>
            <a:r>
              <a:rPr kumimoji="0" lang="es-ES" sz="1600" b="1" i="1" u="none" strike="noStrike" cap="none" normalizeH="0" baseline="0" dirty="0" smtClean="0">
                <a:ln>
                  <a:noFill/>
                </a:ln>
                <a:solidFill>
                  <a:srgbClr val="1201F5"/>
                </a:solidFill>
                <a:effectLst/>
                <a:latin typeface="Arial" pitchFamily="34" charset="0"/>
              </a:rPr>
              <a:t> García Leiva, el cubano con el que mantuvo una relación entre 1999 y 2002, a través de su </a:t>
            </a:r>
            <a:r>
              <a:rPr kumimoji="0" lang="es-ES" sz="1600" b="1" i="1" u="none" strike="noStrike" cap="none" normalizeH="0" baseline="0" dirty="0" err="1" smtClean="0">
                <a:ln>
                  <a:noFill/>
                </a:ln>
                <a:solidFill>
                  <a:srgbClr val="1201F5"/>
                </a:solidFill>
                <a:effectLst/>
                <a:latin typeface="Arial" pitchFamily="34" charset="0"/>
              </a:rPr>
              <a:t>Twitter</a:t>
            </a:r>
            <a:r>
              <a:rPr kumimoji="0" lang="es-ES" sz="1600" b="1" i="1" u="none" strike="noStrike" cap="none" normalizeH="0" baseline="0" dirty="0" smtClean="0">
                <a:ln>
                  <a:noFill/>
                </a:ln>
                <a:solidFill>
                  <a:srgbClr val="1201F5"/>
                </a:solidFill>
                <a:effectLst/>
                <a:latin typeface="Arial" pitchFamily="34" charset="0"/>
              </a:rPr>
              <a:t>. "Son noticias muy tristes pero es ley de vida... Estoy muy triste por tu fallecimiento y no quiero creerlo... D.E.P gracias </a:t>
            </a:r>
            <a:r>
              <a:rPr kumimoji="0" lang="es-ES" sz="1600" b="1" i="1" u="none" strike="noStrike" cap="none" normalizeH="0" baseline="0" dirty="0" err="1" smtClean="0">
                <a:ln>
                  <a:noFill/>
                </a:ln>
                <a:solidFill>
                  <a:srgbClr val="1201F5"/>
                </a:solidFill>
                <a:effectLst/>
                <a:latin typeface="Arial" pitchFamily="34" charset="0"/>
              </a:rPr>
              <a:t>Marujita</a:t>
            </a:r>
            <a:r>
              <a:rPr kumimoji="0" lang="es-ES" sz="1600" b="1" i="1" u="none" strike="noStrike" cap="none" normalizeH="0" baseline="0" dirty="0" smtClean="0">
                <a:ln>
                  <a:noFill/>
                </a:ln>
                <a:solidFill>
                  <a:srgbClr val="1201F5"/>
                </a:solidFill>
                <a:effectLst/>
                <a:latin typeface="Arial" pitchFamily="34" charset="0"/>
              </a:rPr>
              <a:t>", escribió pasadas las 12:30 horas.</a:t>
            </a:r>
            <a:br>
              <a:rPr kumimoji="0" lang="es-ES" sz="1600" b="1" i="1" u="none" strike="noStrike" cap="none" normalizeH="0" baseline="0" dirty="0" smtClean="0">
                <a:ln>
                  <a:noFill/>
                </a:ln>
                <a:solidFill>
                  <a:srgbClr val="1201F5"/>
                </a:solidFill>
                <a:effectLst/>
                <a:latin typeface="Arial" pitchFamily="34" charset="0"/>
              </a:rPr>
            </a:br>
            <a:endParaRPr kumimoji="0" lang="es-ES" sz="1600" b="1" i="1" u="none" strike="noStrike" cap="none" normalizeH="0" baseline="0" dirty="0" smtClean="0">
              <a:ln>
                <a:noFill/>
              </a:ln>
              <a:solidFill>
                <a:srgbClr val="1201F5"/>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s-ES" sz="1600" b="1" i="1" u="none" strike="noStrike" cap="none" normalizeH="0" baseline="0" dirty="0" smtClean="0">
                <a:ln>
                  <a:noFill/>
                </a:ln>
                <a:solidFill>
                  <a:srgbClr val="1201F5"/>
                </a:solidFill>
                <a:effectLst/>
                <a:latin typeface="Arial" pitchFamily="34" charset="0"/>
              </a:rPr>
              <a:t>Poco después de dar la noticia, el cubano anunció en </a:t>
            </a:r>
            <a:r>
              <a:rPr kumimoji="0" lang="es-ES" sz="1600" b="1" i="1" u="none" strike="noStrike" cap="none" normalizeH="0" baseline="0" dirty="0" err="1" smtClean="0">
                <a:ln>
                  <a:noFill/>
                </a:ln>
                <a:solidFill>
                  <a:srgbClr val="1201F5"/>
                </a:solidFill>
                <a:effectLst/>
                <a:latin typeface="Arial" pitchFamily="34" charset="0"/>
              </a:rPr>
              <a:t>Twitter</a:t>
            </a:r>
            <a:r>
              <a:rPr kumimoji="0" lang="es-ES" sz="1600" b="1" i="1" u="none" strike="noStrike" cap="none" normalizeH="0" baseline="0" dirty="0" smtClean="0">
                <a:ln>
                  <a:noFill/>
                </a:ln>
                <a:solidFill>
                  <a:srgbClr val="1201F5"/>
                </a:solidFill>
                <a:effectLst/>
                <a:latin typeface="Arial" pitchFamily="34" charset="0"/>
              </a:rPr>
              <a:t> que la capilla ardiente de la actriz se instalará en el madrileño tanatorio de la M30. </a:t>
            </a:r>
            <a:r>
              <a:rPr kumimoji="0" lang="es-ES" sz="1600" b="1" i="1" u="none" strike="noStrike" cap="none" normalizeH="0" baseline="0" dirty="0" err="1" smtClean="0">
                <a:ln>
                  <a:noFill/>
                </a:ln>
                <a:solidFill>
                  <a:srgbClr val="1201F5"/>
                </a:solidFill>
                <a:effectLst/>
                <a:latin typeface="Arial" pitchFamily="34" charset="0"/>
              </a:rPr>
              <a:t>Marujita</a:t>
            </a:r>
            <a:r>
              <a:rPr kumimoji="0" lang="es-ES" sz="1600" b="1" i="1" u="none" strike="noStrike" cap="none" normalizeH="0" baseline="0" dirty="0" smtClean="0">
                <a:ln>
                  <a:noFill/>
                </a:ln>
                <a:solidFill>
                  <a:srgbClr val="1201F5"/>
                </a:solidFill>
                <a:effectLst/>
                <a:latin typeface="Arial" pitchFamily="34" charset="0"/>
              </a:rPr>
              <a:t> Díaz murió en una clínica de Madrid a consecuencia de un cáncer que padecía.</a:t>
            </a:r>
            <a:br>
              <a:rPr kumimoji="0" lang="es-ES" sz="1600" b="1" i="1" u="none" strike="noStrike" cap="none" normalizeH="0" baseline="0" dirty="0" smtClean="0">
                <a:ln>
                  <a:noFill/>
                </a:ln>
                <a:solidFill>
                  <a:srgbClr val="1201F5"/>
                </a:solidFill>
                <a:effectLst/>
                <a:latin typeface="Arial" pitchFamily="34" charset="0"/>
              </a:rPr>
            </a:br>
            <a:r>
              <a:rPr kumimoji="0" lang="es-ES" sz="1600" b="1" i="1" u="none" strike="noStrike" cap="none" normalizeH="0" baseline="0" dirty="0" smtClean="0">
                <a:ln>
                  <a:noFill/>
                </a:ln>
                <a:solidFill>
                  <a:srgbClr val="1201F5"/>
                </a:solidFill>
                <a:effectLst/>
                <a:latin typeface="Arial" pitchFamily="34" charset="0"/>
              </a:rPr>
              <a:t>Nacida en el sevillano barrio de Triana, debutó en el teatro infantil a los 6 años, en una obra infantil, y a los 16 en el cine con La cigarra (1948), de la mano de Tony </a:t>
            </a:r>
            <a:r>
              <a:rPr kumimoji="0" lang="es-ES" sz="1600" b="1" i="1" u="none" strike="noStrike" cap="none" normalizeH="0" baseline="0" dirty="0" err="1" smtClean="0">
                <a:ln>
                  <a:noFill/>
                </a:ln>
                <a:solidFill>
                  <a:srgbClr val="1201F5"/>
                </a:solidFill>
                <a:effectLst/>
                <a:latin typeface="Arial" pitchFamily="34" charset="0"/>
              </a:rPr>
              <a:t>Leblanc</a:t>
            </a:r>
            <a:r>
              <a:rPr kumimoji="0" lang="es-ES" sz="1600" b="1" i="1" u="none" strike="noStrike" cap="none" normalizeH="0" baseline="0" dirty="0" smtClean="0">
                <a:ln>
                  <a:noFill/>
                </a:ln>
                <a:solidFill>
                  <a:srgbClr val="1201F5"/>
                </a:solidFill>
                <a:effectLst/>
                <a:latin typeface="Arial" pitchFamily="34" charset="0"/>
              </a:rPr>
              <a:t>. Participó en un total de 32 películas e hizo teatro, revista musical, tango, charlestón, canción española y cine. Su peculiar voz le permitió interpretar géneros tan dispares como el pasodoble, el cuplé o la zarzuela y popularizó temas como Soldadito Español y Mamá, cómprame unas botas. </a:t>
            </a:r>
            <a:r>
              <a:rPr kumimoji="0" lang="es-ES" sz="1800" b="0" i="0" u="none" strike="noStrike" cap="none" normalizeH="0" baseline="0" dirty="0" smtClean="0">
                <a:ln>
                  <a:noFill/>
                </a:ln>
                <a:solidFill>
                  <a:schemeClr val="tx1"/>
                </a:solidFill>
                <a:effectLst/>
                <a:latin typeface="Arial" pitchFamily="34" charset="0"/>
              </a:rPr>
              <a:t/>
            </a:r>
            <a:br>
              <a:rPr kumimoji="0" lang="es-ES" sz="1800" b="0" i="0" u="none" strike="noStrike" cap="none" normalizeH="0" baseline="0" dirty="0" smtClean="0">
                <a:ln>
                  <a:noFill/>
                </a:ln>
                <a:solidFill>
                  <a:schemeClr val="tx1"/>
                </a:solidFill>
                <a:effectLst/>
                <a:latin typeface="Arial" pitchFamily="34" charset="0"/>
              </a:rPr>
            </a:br>
            <a:endParaRPr kumimoji="0" lang="es-ES" sz="1800" b="0" i="0" u="none" strike="noStrike" cap="none" normalizeH="0" baseline="0" dirty="0" smtClean="0">
              <a:ln>
                <a:noFill/>
              </a:ln>
              <a:solidFill>
                <a:schemeClr val="tx1"/>
              </a:solidFill>
              <a:effectLst/>
              <a:latin typeface="Arial" pitchFamily="34" charset="0"/>
            </a:endParaRPr>
          </a:p>
        </p:txBody>
      </p:sp>
      <p:pic>
        <p:nvPicPr>
          <p:cNvPr id="5" name="Picture 6" descr="C:\Documents and Settings\Mousset gérard\Mes documents\Gerard MOUSSET\DOCPERSO\QUARANTAINE\ordinateur_51.gif"/>
          <p:cNvPicPr>
            <a:picLocks noChangeAspect="1" noChangeArrowheads="1" noCrop="1"/>
          </p:cNvPicPr>
          <p:nvPr/>
        </p:nvPicPr>
        <p:blipFill>
          <a:blip r:embed="rId3" cstate="print"/>
          <a:srcRect/>
          <a:stretch>
            <a:fillRect/>
          </a:stretch>
        </p:blipFill>
        <p:spPr bwMode="auto">
          <a:xfrm rot="328932">
            <a:off x="404028" y="5892813"/>
            <a:ext cx="1351729" cy="978564"/>
          </a:xfrm>
          <a:prstGeom prst="rect">
            <a:avLst/>
          </a:prstGeom>
          <a:noFill/>
          <a:ln w="9525">
            <a:noFill/>
            <a:miter lim="800000"/>
            <a:headEnd/>
            <a:tailEnd/>
          </a:ln>
        </p:spPr>
      </p:pic>
    </p:spTree>
  </p:cSld>
  <p:clrMapOvr>
    <a:masterClrMapping/>
  </p:clrMapOvr>
  <p:transition spd="med" advTm="83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 descr="C:\Documents and Settings\Dell\Escritorio\Nueva carpeta (33)\1d4f8d4b6cca55a1f1331aa76092e7da.jpg"/>
          <p:cNvPicPr>
            <a:picLocks noChangeAspect="1" noChangeArrowheads="1"/>
          </p:cNvPicPr>
          <p:nvPr/>
        </p:nvPicPr>
        <p:blipFill>
          <a:blip r:embed="rId2" cstate="print"/>
          <a:srcRect/>
          <a:stretch>
            <a:fillRect/>
          </a:stretch>
        </p:blipFill>
        <p:spPr bwMode="auto">
          <a:xfrm>
            <a:off x="0" y="0"/>
            <a:ext cx="4572000" cy="3429000"/>
          </a:xfrm>
          <a:prstGeom prst="rect">
            <a:avLst/>
          </a:prstGeom>
          <a:noFill/>
        </p:spPr>
      </p:pic>
      <p:pic>
        <p:nvPicPr>
          <p:cNvPr id="8" name="Picture 3" descr="C:\Documents and Settings\Dell\Escritorio\Nueva carpeta (33)\1d4f8d4b6cca55a1f1331aa76092e7da.jpg"/>
          <p:cNvPicPr>
            <a:picLocks noChangeAspect="1" noChangeArrowheads="1"/>
          </p:cNvPicPr>
          <p:nvPr/>
        </p:nvPicPr>
        <p:blipFill>
          <a:blip r:embed="rId2" cstate="print"/>
          <a:srcRect/>
          <a:stretch>
            <a:fillRect/>
          </a:stretch>
        </p:blipFill>
        <p:spPr bwMode="auto">
          <a:xfrm>
            <a:off x="0" y="3429000"/>
            <a:ext cx="4572000" cy="3429000"/>
          </a:xfrm>
          <a:prstGeom prst="rect">
            <a:avLst/>
          </a:prstGeom>
          <a:noFill/>
        </p:spPr>
      </p:pic>
      <p:pic>
        <p:nvPicPr>
          <p:cNvPr id="9" name="Picture 3" descr="C:\Documents and Settings\Dell\Escritorio\Nueva carpeta (33)\1d4f8d4b6cca55a1f1331aa76092e7da.jpg"/>
          <p:cNvPicPr>
            <a:picLocks noChangeAspect="1" noChangeArrowheads="1"/>
          </p:cNvPicPr>
          <p:nvPr/>
        </p:nvPicPr>
        <p:blipFill>
          <a:blip r:embed="rId2" cstate="print"/>
          <a:srcRect/>
          <a:stretch>
            <a:fillRect/>
          </a:stretch>
        </p:blipFill>
        <p:spPr bwMode="auto">
          <a:xfrm>
            <a:off x="4572000" y="0"/>
            <a:ext cx="4572000" cy="3429000"/>
          </a:xfrm>
          <a:prstGeom prst="rect">
            <a:avLst/>
          </a:prstGeom>
          <a:noFill/>
        </p:spPr>
      </p:pic>
      <p:pic>
        <p:nvPicPr>
          <p:cNvPr id="10" name="Picture 3" descr="C:\Documents and Settings\Dell\Escritorio\Nueva carpeta (33)\1d4f8d4b6cca55a1f1331aa76092e7da.jpg"/>
          <p:cNvPicPr>
            <a:picLocks noChangeAspect="1" noChangeArrowheads="1"/>
          </p:cNvPicPr>
          <p:nvPr/>
        </p:nvPicPr>
        <p:blipFill>
          <a:blip r:embed="rId2" cstate="print"/>
          <a:srcRect/>
          <a:stretch>
            <a:fillRect/>
          </a:stretch>
        </p:blipFill>
        <p:spPr bwMode="auto">
          <a:xfrm>
            <a:off x="4572000" y="3429000"/>
            <a:ext cx="4572000" cy="3429000"/>
          </a:xfrm>
          <a:prstGeom prst="rect">
            <a:avLst/>
          </a:prstGeom>
          <a:noFill/>
        </p:spPr>
      </p:pic>
      <p:pic>
        <p:nvPicPr>
          <p:cNvPr id="11" name="Picture 3" descr="C:\Documents and Settings\Dell\Escritorio\Nueva carpeta (33)\1d4f8d4b6cca55a1f1331aa76092e7da.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med"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0" fill="hold"/>
                                        <p:tgtEl>
                                          <p:spTgt spid="6"/>
                                        </p:tgtEl>
                                        <p:attrNameLst>
                                          <p:attrName>ppt_w</p:attrName>
                                        </p:attrNameLst>
                                      </p:cBhvr>
                                      <p:tavLst>
                                        <p:tav tm="0">
                                          <p:val>
                                            <p:fltVal val="0"/>
                                          </p:val>
                                        </p:tav>
                                        <p:tav tm="100000">
                                          <p:val>
                                            <p:strVal val="#ppt_w"/>
                                          </p:val>
                                        </p:tav>
                                      </p:tavLst>
                                    </p:anim>
                                    <p:anim calcmode="lin" valueType="num">
                                      <p:cBhvr>
                                        <p:cTn id="8" dur="5000" fill="hold"/>
                                        <p:tgtEl>
                                          <p:spTgt spid="6"/>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0" fill="hold"/>
                                        <p:tgtEl>
                                          <p:spTgt spid="8"/>
                                        </p:tgtEl>
                                        <p:attrNameLst>
                                          <p:attrName>ppt_w</p:attrName>
                                        </p:attrNameLst>
                                      </p:cBhvr>
                                      <p:tavLst>
                                        <p:tav tm="0">
                                          <p:val>
                                            <p:fltVal val="0"/>
                                          </p:val>
                                        </p:tav>
                                        <p:tav tm="100000">
                                          <p:val>
                                            <p:strVal val="#ppt_w"/>
                                          </p:val>
                                        </p:tav>
                                      </p:tavLst>
                                    </p:anim>
                                    <p:anim calcmode="lin" valueType="num">
                                      <p:cBhvr>
                                        <p:cTn id="12" dur="5000" fill="hold"/>
                                        <p:tgtEl>
                                          <p:spTgt spid="8"/>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p:cTn id="15" dur="5000" fill="hold"/>
                                        <p:tgtEl>
                                          <p:spTgt spid="9"/>
                                        </p:tgtEl>
                                        <p:attrNameLst>
                                          <p:attrName>ppt_w</p:attrName>
                                        </p:attrNameLst>
                                      </p:cBhvr>
                                      <p:tavLst>
                                        <p:tav tm="0">
                                          <p:val>
                                            <p:fltVal val="0"/>
                                          </p:val>
                                        </p:tav>
                                        <p:tav tm="100000">
                                          <p:val>
                                            <p:strVal val="#ppt_w"/>
                                          </p:val>
                                        </p:tav>
                                      </p:tavLst>
                                    </p:anim>
                                    <p:anim calcmode="lin" valueType="num">
                                      <p:cBhvr>
                                        <p:cTn id="16" dur="5000" fill="hold"/>
                                        <p:tgtEl>
                                          <p:spTgt spid="9"/>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5000" fill="hold"/>
                                        <p:tgtEl>
                                          <p:spTgt spid="10"/>
                                        </p:tgtEl>
                                        <p:attrNameLst>
                                          <p:attrName>ppt_w</p:attrName>
                                        </p:attrNameLst>
                                      </p:cBhvr>
                                      <p:tavLst>
                                        <p:tav tm="0">
                                          <p:val>
                                            <p:fltVal val="0"/>
                                          </p:val>
                                        </p:tav>
                                        <p:tav tm="100000">
                                          <p:val>
                                            <p:strVal val="#ppt_w"/>
                                          </p:val>
                                        </p:tav>
                                      </p:tavLst>
                                    </p:anim>
                                    <p:anim calcmode="lin" valueType="num">
                                      <p:cBhvr>
                                        <p:cTn id="20" dur="5000" fill="hold"/>
                                        <p:tgtEl>
                                          <p:spTgt spid="10"/>
                                        </p:tgtEl>
                                        <p:attrNameLst>
                                          <p:attrName>ppt_h</p:attrName>
                                        </p:attrNameLst>
                                      </p:cBhvr>
                                      <p:tavLst>
                                        <p:tav tm="0">
                                          <p:val>
                                            <p:fltVal val="0"/>
                                          </p:val>
                                        </p:tav>
                                        <p:tav tm="100000">
                                          <p:val>
                                            <p:strVal val="#ppt_h"/>
                                          </p:val>
                                        </p:tav>
                                      </p:tavLst>
                                    </p:anim>
                                  </p:childTnLst>
                                </p:cTn>
                              </p:par>
                            </p:childTnLst>
                          </p:cTn>
                        </p:par>
                        <p:par>
                          <p:cTn id="21" fill="hold">
                            <p:stCondLst>
                              <p:cond delay="5000"/>
                            </p:stCondLst>
                            <p:childTnLst>
                              <p:par>
                                <p:cTn id="22" presetID="23" presetClass="entr" presetSubtype="16" fill="hold" nodeType="afterEffect">
                                  <p:stCondLst>
                                    <p:cond delay="0"/>
                                  </p:stCondLst>
                                  <p:childTnLst>
                                    <p:set>
                                      <p:cBhvr>
                                        <p:cTn id="23" dur="1" fill="hold">
                                          <p:stCondLst>
                                            <p:cond delay="0"/>
                                          </p:stCondLst>
                                        </p:cTn>
                                        <p:tgtEl>
                                          <p:spTgt spid="11"/>
                                        </p:tgtEl>
                                        <p:attrNameLst>
                                          <p:attrName>style.visibility</p:attrName>
                                        </p:attrNameLst>
                                      </p:cBhvr>
                                      <p:to>
                                        <p:strVal val="visible"/>
                                      </p:to>
                                    </p:set>
                                    <p:anim calcmode="lin" valueType="num">
                                      <p:cBhvr>
                                        <p:cTn id="24" dur="5000" fill="hold"/>
                                        <p:tgtEl>
                                          <p:spTgt spid="11"/>
                                        </p:tgtEl>
                                        <p:attrNameLst>
                                          <p:attrName>ppt_w</p:attrName>
                                        </p:attrNameLst>
                                      </p:cBhvr>
                                      <p:tavLst>
                                        <p:tav tm="0">
                                          <p:val>
                                            <p:fltVal val="0"/>
                                          </p:val>
                                        </p:tav>
                                        <p:tav tm="100000">
                                          <p:val>
                                            <p:strVal val="#ppt_w"/>
                                          </p:val>
                                        </p:tav>
                                      </p:tavLst>
                                    </p:anim>
                                    <p:anim calcmode="lin" valueType="num">
                                      <p:cBhvr>
                                        <p:cTn id="25" dur="5000" fill="hold"/>
                                        <p:tgtEl>
                                          <p:spTgt spid="1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66CC"/>
        </a:solidFill>
        <a:effectLst/>
      </p:bgPr>
    </p:bg>
    <p:spTree>
      <p:nvGrpSpPr>
        <p:cNvPr id="1" name=""/>
        <p:cNvGrpSpPr/>
        <p:nvPr/>
      </p:nvGrpSpPr>
      <p:grpSpPr>
        <a:xfrm>
          <a:off x="0" y="0"/>
          <a:ext cx="0" cy="0"/>
          <a:chOff x="0" y="0"/>
          <a:chExt cx="0" cy="0"/>
        </a:xfrm>
      </p:grpSpPr>
      <p:pic>
        <p:nvPicPr>
          <p:cNvPr id="14" name="Picture 2" descr="C:\Documents and Settings\Dell\Escritorio\Nueva carpeta (33)\6854.jpg"/>
          <p:cNvPicPr>
            <a:picLocks noChangeAspect="1" noChangeArrowheads="1"/>
          </p:cNvPicPr>
          <p:nvPr/>
        </p:nvPicPr>
        <p:blipFill>
          <a:blip r:embed="rId2" cstate="print"/>
          <a:srcRect t="2710" b="16598"/>
          <a:stretch>
            <a:fillRect/>
          </a:stretch>
        </p:blipFill>
        <p:spPr bwMode="auto">
          <a:xfrm>
            <a:off x="827584" y="-31700"/>
            <a:ext cx="7596336" cy="6889700"/>
          </a:xfrm>
          <a:prstGeom prst="rect">
            <a:avLst/>
          </a:prstGeom>
          <a:noFill/>
        </p:spPr>
      </p:pic>
      <p:sp>
        <p:nvSpPr>
          <p:cNvPr id="4" name="3 Onda"/>
          <p:cNvSpPr/>
          <p:nvPr/>
        </p:nvSpPr>
        <p:spPr>
          <a:xfrm rot="18654581">
            <a:off x="3843698" y="5104745"/>
            <a:ext cx="3084230" cy="1182605"/>
          </a:xfrm>
          <a:prstGeom prst="wave">
            <a:avLst>
              <a:gd name="adj1" fmla="val 20000"/>
              <a:gd name="adj2" fmla="val -10000"/>
            </a:avLst>
          </a:prstGeom>
          <a:solidFill>
            <a:srgbClr val="1201F5"/>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Onda"/>
          <p:cNvSpPr/>
          <p:nvPr/>
        </p:nvSpPr>
        <p:spPr>
          <a:xfrm rot="13378415" flipV="1">
            <a:off x="2232375" y="5121552"/>
            <a:ext cx="2924531" cy="1203535"/>
          </a:xfrm>
          <a:prstGeom prst="wave">
            <a:avLst>
              <a:gd name="adj1" fmla="val 20000"/>
              <a:gd name="adj2" fmla="val -10000"/>
            </a:avLst>
          </a:prstGeom>
          <a:solidFill>
            <a:srgbClr val="1201F5"/>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18654581">
            <a:off x="3772260" y="3818861"/>
            <a:ext cx="3084230" cy="1182605"/>
          </a:xfrm>
          <a:prstGeom prst="wave">
            <a:avLst>
              <a:gd name="adj1" fmla="val 20000"/>
              <a:gd name="adj2" fmla="val -10000"/>
            </a:avLst>
          </a:prstGeom>
          <a:solidFill>
            <a:srgbClr val="1201F5"/>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13378415" flipV="1">
            <a:off x="2282846" y="3842387"/>
            <a:ext cx="2924531" cy="1203535"/>
          </a:xfrm>
          <a:prstGeom prst="wave">
            <a:avLst>
              <a:gd name="adj1" fmla="val 20000"/>
              <a:gd name="adj2" fmla="val -10000"/>
            </a:avLst>
          </a:prstGeom>
          <a:solidFill>
            <a:srgbClr val="1201F5"/>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18654581">
            <a:off x="3622544" y="2662172"/>
            <a:ext cx="3084230" cy="1182605"/>
          </a:xfrm>
          <a:prstGeom prst="wave">
            <a:avLst>
              <a:gd name="adj1" fmla="val 20000"/>
              <a:gd name="adj2" fmla="val -10000"/>
            </a:avLst>
          </a:prstGeom>
          <a:solidFill>
            <a:srgbClr val="1201F5"/>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13378415" flipV="1">
            <a:off x="2285574" y="2464096"/>
            <a:ext cx="2924531" cy="1203535"/>
          </a:xfrm>
          <a:prstGeom prst="wave">
            <a:avLst>
              <a:gd name="adj1" fmla="val 20000"/>
              <a:gd name="adj2" fmla="val -10000"/>
            </a:avLst>
          </a:prstGeom>
          <a:solidFill>
            <a:srgbClr val="1201F5"/>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18654581">
            <a:off x="3679856" y="1182375"/>
            <a:ext cx="3084230" cy="1182605"/>
          </a:xfrm>
          <a:prstGeom prst="wave">
            <a:avLst>
              <a:gd name="adj1" fmla="val 20000"/>
              <a:gd name="adj2" fmla="val -10000"/>
            </a:avLst>
          </a:prstGeom>
          <a:solidFill>
            <a:srgbClr val="1201F5"/>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13378415" flipV="1">
            <a:off x="2190442" y="1205901"/>
            <a:ext cx="2924531" cy="1203535"/>
          </a:xfrm>
          <a:prstGeom prst="wave">
            <a:avLst>
              <a:gd name="adj1" fmla="val 20000"/>
              <a:gd name="adj2" fmla="val -10000"/>
            </a:avLst>
          </a:prstGeom>
          <a:solidFill>
            <a:srgbClr val="1201F5"/>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18898974">
            <a:off x="3781505" y="-72227"/>
            <a:ext cx="2989692" cy="1182605"/>
          </a:xfrm>
          <a:prstGeom prst="wave">
            <a:avLst>
              <a:gd name="adj1" fmla="val 20000"/>
              <a:gd name="adj2" fmla="val -10000"/>
            </a:avLst>
          </a:prstGeom>
          <a:solidFill>
            <a:srgbClr val="1201F5"/>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rgbClr val="1201F5"/>
              </a:solidFill>
            </a:endParaRPr>
          </a:p>
        </p:txBody>
      </p:sp>
      <p:sp>
        <p:nvSpPr>
          <p:cNvPr id="13" name="12 Onda"/>
          <p:cNvSpPr/>
          <p:nvPr/>
        </p:nvSpPr>
        <p:spPr>
          <a:xfrm rot="13378415" flipV="1">
            <a:off x="2190441" y="-8546"/>
            <a:ext cx="2924531" cy="1203535"/>
          </a:xfrm>
          <a:prstGeom prst="wave">
            <a:avLst>
              <a:gd name="adj1" fmla="val 20000"/>
              <a:gd name="adj2" fmla="val -10000"/>
            </a:avLst>
          </a:prstGeom>
          <a:solidFill>
            <a:srgbClr val="1201F5"/>
          </a:soli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rgbClr val="1201F5"/>
              </a:solidFill>
            </a:endParaRPr>
          </a:p>
        </p:txBody>
      </p:sp>
    </p:spTree>
  </p:cSld>
  <p:clrMapOvr>
    <a:masterClrMapping/>
  </p:clrMapOvr>
  <p:transition spd="med" advTm="9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3"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trips(upRight)">
                                      <p:cBhvr>
                                        <p:cTn id="7" dur="3000"/>
                                        <p:tgtEl>
                                          <p:spTgt spid="4"/>
                                        </p:tgtEl>
                                      </p:cBhvr>
                                    </p:animEffect>
                                  </p:childTnLst>
                                </p:cTn>
                              </p:par>
                              <p:par>
                                <p:cTn id="8" presetID="18" presetClass="entr" presetSubtype="9"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strips(upLeft)">
                                      <p:cBhvr>
                                        <p:cTn id="10" dur="3000"/>
                                        <p:tgtEl>
                                          <p:spTgt spid="5"/>
                                        </p:tgtEl>
                                      </p:cBhvr>
                                    </p:animEffect>
                                  </p:childTnLst>
                                </p:cTn>
                              </p:par>
                              <p:par>
                                <p:cTn id="11" presetID="18" presetClass="entr" presetSubtype="3"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strips(upRight)">
                                      <p:cBhvr>
                                        <p:cTn id="13" dur="3000"/>
                                        <p:tgtEl>
                                          <p:spTgt spid="6"/>
                                        </p:tgtEl>
                                      </p:cBhvr>
                                    </p:animEffect>
                                  </p:childTnLst>
                                </p:cTn>
                              </p:par>
                              <p:par>
                                <p:cTn id="14" presetID="18" presetClass="entr" presetSubtype="9"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strips(upLeft)">
                                      <p:cBhvr>
                                        <p:cTn id="16" dur="3000"/>
                                        <p:tgtEl>
                                          <p:spTgt spid="7"/>
                                        </p:tgtEl>
                                      </p:cBhvr>
                                    </p:animEffect>
                                  </p:childTnLst>
                                </p:cTn>
                              </p:par>
                              <p:par>
                                <p:cTn id="17" presetID="18" presetClass="entr" presetSubtype="3"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strips(upRight)">
                                      <p:cBhvr>
                                        <p:cTn id="19" dur="3000"/>
                                        <p:tgtEl>
                                          <p:spTgt spid="8"/>
                                        </p:tgtEl>
                                      </p:cBhvr>
                                    </p:animEffect>
                                  </p:childTnLst>
                                </p:cTn>
                              </p:par>
                              <p:par>
                                <p:cTn id="20" presetID="18" presetClass="entr" presetSubtype="9"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strips(upLeft)">
                                      <p:cBhvr>
                                        <p:cTn id="22" dur="3000"/>
                                        <p:tgtEl>
                                          <p:spTgt spid="9"/>
                                        </p:tgtEl>
                                      </p:cBhvr>
                                    </p:animEffect>
                                  </p:childTnLst>
                                </p:cTn>
                              </p:par>
                              <p:par>
                                <p:cTn id="23" presetID="18" presetClass="entr" presetSubtype="3"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strips(upRight)">
                                      <p:cBhvr>
                                        <p:cTn id="25" dur="3000"/>
                                        <p:tgtEl>
                                          <p:spTgt spid="10"/>
                                        </p:tgtEl>
                                      </p:cBhvr>
                                    </p:animEffect>
                                  </p:childTnLst>
                                </p:cTn>
                              </p:par>
                              <p:par>
                                <p:cTn id="26" presetID="18" presetClass="entr" presetSubtype="9"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strips(upLeft)">
                                      <p:cBhvr>
                                        <p:cTn id="28" dur="3000"/>
                                        <p:tgtEl>
                                          <p:spTgt spid="11"/>
                                        </p:tgtEl>
                                      </p:cBhvr>
                                    </p:animEffect>
                                  </p:childTnLst>
                                </p:cTn>
                              </p:par>
                              <p:par>
                                <p:cTn id="29" presetID="18" presetClass="entr" presetSubtype="3"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strips(upRight)">
                                      <p:cBhvr>
                                        <p:cTn id="31" dur="3000"/>
                                        <p:tgtEl>
                                          <p:spTgt spid="12"/>
                                        </p:tgtEl>
                                      </p:cBhvr>
                                    </p:animEffect>
                                  </p:childTnLst>
                                </p:cTn>
                              </p:par>
                              <p:par>
                                <p:cTn id="32" presetID="18" presetClass="entr" presetSubtype="9"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strips(upLeft)">
                                      <p:cBhvr>
                                        <p:cTn id="34" dur="3000"/>
                                        <p:tgtEl>
                                          <p:spTgt spid="13"/>
                                        </p:tgtEl>
                                      </p:cBhvr>
                                    </p:animEffect>
                                  </p:childTnLst>
                                </p:cTn>
                              </p:par>
                              <p:par>
                                <p:cTn id="35" presetID="8" presetClass="emph" presetSubtype="0" fill="hold" grpId="1" nodeType="withEffect">
                                  <p:stCondLst>
                                    <p:cond delay="0"/>
                                  </p:stCondLst>
                                  <p:childTnLst>
                                    <p:animRot by="-21600000">
                                      <p:cBhvr>
                                        <p:cTn id="36" dur="3000" fill="hold"/>
                                        <p:tgtEl>
                                          <p:spTgt spid="5"/>
                                        </p:tgtEl>
                                        <p:attrNameLst>
                                          <p:attrName>r</p:attrName>
                                        </p:attrNameLst>
                                      </p:cBhvr>
                                    </p:animRot>
                                  </p:childTnLst>
                                </p:cTn>
                              </p:par>
                              <p:par>
                                <p:cTn id="37" presetID="8" presetClass="emph" presetSubtype="0" fill="hold" grpId="1" nodeType="withEffect">
                                  <p:stCondLst>
                                    <p:cond delay="0"/>
                                  </p:stCondLst>
                                  <p:childTnLst>
                                    <p:animRot by="-21600000">
                                      <p:cBhvr>
                                        <p:cTn id="38" dur="3000" fill="hold"/>
                                        <p:tgtEl>
                                          <p:spTgt spid="7"/>
                                        </p:tgtEl>
                                        <p:attrNameLst>
                                          <p:attrName>r</p:attrName>
                                        </p:attrNameLst>
                                      </p:cBhvr>
                                    </p:animRot>
                                  </p:childTnLst>
                                </p:cTn>
                              </p:par>
                              <p:par>
                                <p:cTn id="39" presetID="8" presetClass="emph" presetSubtype="0" fill="hold" grpId="1" nodeType="withEffect">
                                  <p:stCondLst>
                                    <p:cond delay="0"/>
                                  </p:stCondLst>
                                  <p:childTnLst>
                                    <p:animRot by="-21600000">
                                      <p:cBhvr>
                                        <p:cTn id="40" dur="3000" fill="hold"/>
                                        <p:tgtEl>
                                          <p:spTgt spid="9"/>
                                        </p:tgtEl>
                                        <p:attrNameLst>
                                          <p:attrName>r</p:attrName>
                                        </p:attrNameLst>
                                      </p:cBhvr>
                                    </p:animRot>
                                  </p:childTnLst>
                                </p:cTn>
                              </p:par>
                              <p:par>
                                <p:cTn id="41" presetID="8" presetClass="emph" presetSubtype="0" fill="hold" grpId="1" nodeType="withEffect">
                                  <p:stCondLst>
                                    <p:cond delay="0"/>
                                  </p:stCondLst>
                                  <p:childTnLst>
                                    <p:animRot by="-21600000">
                                      <p:cBhvr>
                                        <p:cTn id="42" dur="3000" fill="hold"/>
                                        <p:tgtEl>
                                          <p:spTgt spid="11"/>
                                        </p:tgtEl>
                                        <p:attrNameLst>
                                          <p:attrName>r</p:attrName>
                                        </p:attrNameLst>
                                      </p:cBhvr>
                                    </p:animRot>
                                  </p:childTnLst>
                                </p:cTn>
                              </p:par>
                              <p:par>
                                <p:cTn id="43" presetID="8" presetClass="emph" presetSubtype="0" fill="hold" grpId="1" nodeType="withEffect">
                                  <p:stCondLst>
                                    <p:cond delay="0"/>
                                  </p:stCondLst>
                                  <p:childTnLst>
                                    <p:animRot by="-21600000">
                                      <p:cBhvr>
                                        <p:cTn id="44" dur="3000" fill="hold"/>
                                        <p:tgtEl>
                                          <p:spTgt spid="13"/>
                                        </p:tgtEl>
                                        <p:attrNameLst>
                                          <p:attrName>r</p:attrName>
                                        </p:attrNameLst>
                                      </p:cBhvr>
                                    </p:animRot>
                                  </p:childTnLst>
                                </p:cTn>
                              </p:par>
                              <p:par>
                                <p:cTn id="45" presetID="8" presetClass="emph" presetSubtype="0" fill="hold" grpId="1" nodeType="withEffect">
                                  <p:stCondLst>
                                    <p:cond delay="0"/>
                                  </p:stCondLst>
                                  <p:childTnLst>
                                    <p:animRot by="21600000">
                                      <p:cBhvr>
                                        <p:cTn id="46" dur="3000" fill="hold"/>
                                        <p:tgtEl>
                                          <p:spTgt spid="4"/>
                                        </p:tgtEl>
                                        <p:attrNameLst>
                                          <p:attrName>r</p:attrName>
                                        </p:attrNameLst>
                                      </p:cBhvr>
                                    </p:animRot>
                                  </p:childTnLst>
                                </p:cTn>
                              </p:par>
                              <p:par>
                                <p:cTn id="47" presetID="8" presetClass="emph" presetSubtype="0" fill="hold" grpId="1" nodeType="withEffect">
                                  <p:stCondLst>
                                    <p:cond delay="0"/>
                                  </p:stCondLst>
                                  <p:childTnLst>
                                    <p:animRot by="21600000">
                                      <p:cBhvr>
                                        <p:cTn id="48" dur="3000" fill="hold"/>
                                        <p:tgtEl>
                                          <p:spTgt spid="6"/>
                                        </p:tgtEl>
                                        <p:attrNameLst>
                                          <p:attrName>r</p:attrName>
                                        </p:attrNameLst>
                                      </p:cBhvr>
                                    </p:animRot>
                                  </p:childTnLst>
                                </p:cTn>
                              </p:par>
                              <p:par>
                                <p:cTn id="49" presetID="8" presetClass="emph" presetSubtype="0" fill="hold" grpId="1" nodeType="withEffect">
                                  <p:stCondLst>
                                    <p:cond delay="0"/>
                                  </p:stCondLst>
                                  <p:childTnLst>
                                    <p:animRot by="21600000">
                                      <p:cBhvr>
                                        <p:cTn id="50" dur="3000" fill="hold"/>
                                        <p:tgtEl>
                                          <p:spTgt spid="8"/>
                                        </p:tgtEl>
                                        <p:attrNameLst>
                                          <p:attrName>r</p:attrName>
                                        </p:attrNameLst>
                                      </p:cBhvr>
                                    </p:animRot>
                                  </p:childTnLst>
                                </p:cTn>
                              </p:par>
                              <p:par>
                                <p:cTn id="51" presetID="8" presetClass="emph" presetSubtype="0" fill="hold" grpId="1" nodeType="withEffect">
                                  <p:stCondLst>
                                    <p:cond delay="0"/>
                                  </p:stCondLst>
                                  <p:childTnLst>
                                    <p:animRot by="21600000">
                                      <p:cBhvr>
                                        <p:cTn id="52" dur="3000" fill="hold"/>
                                        <p:tgtEl>
                                          <p:spTgt spid="10"/>
                                        </p:tgtEl>
                                        <p:attrNameLst>
                                          <p:attrName>r</p:attrName>
                                        </p:attrNameLst>
                                      </p:cBhvr>
                                    </p:animRot>
                                  </p:childTnLst>
                                </p:cTn>
                              </p:par>
                              <p:par>
                                <p:cTn id="53" presetID="8" presetClass="emph" presetSubtype="0" fill="hold" grpId="1" nodeType="withEffect">
                                  <p:stCondLst>
                                    <p:cond delay="0"/>
                                  </p:stCondLst>
                                  <p:childTnLst>
                                    <p:animRot by="21600000">
                                      <p:cBhvr>
                                        <p:cTn id="54" dur="3000" fill="hold"/>
                                        <p:tgtEl>
                                          <p:spTgt spid="12"/>
                                        </p:tgtEl>
                                        <p:attrNameLst>
                                          <p:attrName>r</p:attrName>
                                        </p:attrNameLst>
                                      </p:cBhvr>
                                    </p:animRot>
                                  </p:childTnLst>
                                </p:cTn>
                              </p:par>
                            </p:childTnLst>
                          </p:cTn>
                        </p:par>
                        <p:par>
                          <p:cTn id="55" fill="hold">
                            <p:stCondLst>
                              <p:cond delay="3000"/>
                            </p:stCondLst>
                            <p:childTnLst>
                              <p:par>
                                <p:cTn id="56" presetID="2" presetClass="exit" presetSubtype="2" fill="hold" grpId="2" nodeType="afterEffect">
                                  <p:stCondLst>
                                    <p:cond delay="0"/>
                                  </p:stCondLst>
                                  <p:childTnLst>
                                    <p:anim calcmode="lin" valueType="num">
                                      <p:cBhvr additive="base">
                                        <p:cTn id="57" dur="3000"/>
                                        <p:tgtEl>
                                          <p:spTgt spid="5"/>
                                        </p:tgtEl>
                                        <p:attrNameLst>
                                          <p:attrName>ppt_x</p:attrName>
                                        </p:attrNameLst>
                                      </p:cBhvr>
                                      <p:tavLst>
                                        <p:tav tm="0">
                                          <p:val>
                                            <p:strVal val="ppt_x"/>
                                          </p:val>
                                        </p:tav>
                                        <p:tav tm="100000">
                                          <p:val>
                                            <p:strVal val="1+ppt_w/2"/>
                                          </p:val>
                                        </p:tav>
                                      </p:tavLst>
                                    </p:anim>
                                    <p:anim calcmode="lin" valueType="num">
                                      <p:cBhvr additive="base">
                                        <p:cTn id="58" dur="3000"/>
                                        <p:tgtEl>
                                          <p:spTgt spid="5"/>
                                        </p:tgtEl>
                                        <p:attrNameLst>
                                          <p:attrName>ppt_y</p:attrName>
                                        </p:attrNameLst>
                                      </p:cBhvr>
                                      <p:tavLst>
                                        <p:tav tm="0">
                                          <p:val>
                                            <p:strVal val="ppt_y"/>
                                          </p:val>
                                        </p:tav>
                                        <p:tav tm="100000">
                                          <p:val>
                                            <p:strVal val="ppt_y"/>
                                          </p:val>
                                        </p:tav>
                                      </p:tavLst>
                                    </p:anim>
                                    <p:set>
                                      <p:cBhvr>
                                        <p:cTn id="59" dur="1" fill="hold">
                                          <p:stCondLst>
                                            <p:cond delay="2999"/>
                                          </p:stCondLst>
                                        </p:cTn>
                                        <p:tgtEl>
                                          <p:spTgt spid="5"/>
                                        </p:tgtEl>
                                        <p:attrNameLst>
                                          <p:attrName>style.visibility</p:attrName>
                                        </p:attrNameLst>
                                      </p:cBhvr>
                                      <p:to>
                                        <p:strVal val="hidden"/>
                                      </p:to>
                                    </p:set>
                                  </p:childTnLst>
                                </p:cTn>
                              </p:par>
                              <p:par>
                                <p:cTn id="60" presetID="2" presetClass="exit" presetSubtype="2" fill="hold" grpId="2" nodeType="withEffect">
                                  <p:stCondLst>
                                    <p:cond delay="0"/>
                                  </p:stCondLst>
                                  <p:childTnLst>
                                    <p:anim calcmode="lin" valueType="num">
                                      <p:cBhvr additive="base">
                                        <p:cTn id="61" dur="3000"/>
                                        <p:tgtEl>
                                          <p:spTgt spid="7"/>
                                        </p:tgtEl>
                                        <p:attrNameLst>
                                          <p:attrName>ppt_x</p:attrName>
                                        </p:attrNameLst>
                                      </p:cBhvr>
                                      <p:tavLst>
                                        <p:tav tm="0">
                                          <p:val>
                                            <p:strVal val="ppt_x"/>
                                          </p:val>
                                        </p:tav>
                                        <p:tav tm="100000">
                                          <p:val>
                                            <p:strVal val="1+ppt_w/2"/>
                                          </p:val>
                                        </p:tav>
                                      </p:tavLst>
                                    </p:anim>
                                    <p:anim calcmode="lin" valueType="num">
                                      <p:cBhvr additive="base">
                                        <p:cTn id="62" dur="3000"/>
                                        <p:tgtEl>
                                          <p:spTgt spid="7"/>
                                        </p:tgtEl>
                                        <p:attrNameLst>
                                          <p:attrName>ppt_y</p:attrName>
                                        </p:attrNameLst>
                                      </p:cBhvr>
                                      <p:tavLst>
                                        <p:tav tm="0">
                                          <p:val>
                                            <p:strVal val="ppt_y"/>
                                          </p:val>
                                        </p:tav>
                                        <p:tav tm="100000">
                                          <p:val>
                                            <p:strVal val="ppt_y"/>
                                          </p:val>
                                        </p:tav>
                                      </p:tavLst>
                                    </p:anim>
                                    <p:set>
                                      <p:cBhvr>
                                        <p:cTn id="63" dur="1" fill="hold">
                                          <p:stCondLst>
                                            <p:cond delay="2999"/>
                                          </p:stCondLst>
                                        </p:cTn>
                                        <p:tgtEl>
                                          <p:spTgt spid="7"/>
                                        </p:tgtEl>
                                        <p:attrNameLst>
                                          <p:attrName>style.visibility</p:attrName>
                                        </p:attrNameLst>
                                      </p:cBhvr>
                                      <p:to>
                                        <p:strVal val="hidden"/>
                                      </p:to>
                                    </p:set>
                                  </p:childTnLst>
                                </p:cTn>
                              </p:par>
                              <p:par>
                                <p:cTn id="64" presetID="2" presetClass="exit" presetSubtype="2" fill="hold" grpId="2" nodeType="withEffect">
                                  <p:stCondLst>
                                    <p:cond delay="0"/>
                                  </p:stCondLst>
                                  <p:childTnLst>
                                    <p:anim calcmode="lin" valueType="num">
                                      <p:cBhvr additive="base">
                                        <p:cTn id="65" dur="3000"/>
                                        <p:tgtEl>
                                          <p:spTgt spid="9"/>
                                        </p:tgtEl>
                                        <p:attrNameLst>
                                          <p:attrName>ppt_x</p:attrName>
                                        </p:attrNameLst>
                                      </p:cBhvr>
                                      <p:tavLst>
                                        <p:tav tm="0">
                                          <p:val>
                                            <p:strVal val="ppt_x"/>
                                          </p:val>
                                        </p:tav>
                                        <p:tav tm="100000">
                                          <p:val>
                                            <p:strVal val="1+ppt_w/2"/>
                                          </p:val>
                                        </p:tav>
                                      </p:tavLst>
                                    </p:anim>
                                    <p:anim calcmode="lin" valueType="num">
                                      <p:cBhvr additive="base">
                                        <p:cTn id="66" dur="3000"/>
                                        <p:tgtEl>
                                          <p:spTgt spid="9"/>
                                        </p:tgtEl>
                                        <p:attrNameLst>
                                          <p:attrName>ppt_y</p:attrName>
                                        </p:attrNameLst>
                                      </p:cBhvr>
                                      <p:tavLst>
                                        <p:tav tm="0">
                                          <p:val>
                                            <p:strVal val="ppt_y"/>
                                          </p:val>
                                        </p:tav>
                                        <p:tav tm="100000">
                                          <p:val>
                                            <p:strVal val="ppt_y"/>
                                          </p:val>
                                        </p:tav>
                                      </p:tavLst>
                                    </p:anim>
                                    <p:set>
                                      <p:cBhvr>
                                        <p:cTn id="67" dur="1" fill="hold">
                                          <p:stCondLst>
                                            <p:cond delay="2999"/>
                                          </p:stCondLst>
                                        </p:cTn>
                                        <p:tgtEl>
                                          <p:spTgt spid="9"/>
                                        </p:tgtEl>
                                        <p:attrNameLst>
                                          <p:attrName>style.visibility</p:attrName>
                                        </p:attrNameLst>
                                      </p:cBhvr>
                                      <p:to>
                                        <p:strVal val="hidden"/>
                                      </p:to>
                                    </p:set>
                                  </p:childTnLst>
                                </p:cTn>
                              </p:par>
                              <p:par>
                                <p:cTn id="68" presetID="2" presetClass="exit" presetSubtype="2" fill="hold" grpId="2" nodeType="withEffect">
                                  <p:stCondLst>
                                    <p:cond delay="0"/>
                                  </p:stCondLst>
                                  <p:childTnLst>
                                    <p:anim calcmode="lin" valueType="num">
                                      <p:cBhvr additive="base">
                                        <p:cTn id="69" dur="3000"/>
                                        <p:tgtEl>
                                          <p:spTgt spid="11"/>
                                        </p:tgtEl>
                                        <p:attrNameLst>
                                          <p:attrName>ppt_x</p:attrName>
                                        </p:attrNameLst>
                                      </p:cBhvr>
                                      <p:tavLst>
                                        <p:tav tm="0">
                                          <p:val>
                                            <p:strVal val="ppt_x"/>
                                          </p:val>
                                        </p:tav>
                                        <p:tav tm="100000">
                                          <p:val>
                                            <p:strVal val="1+ppt_w/2"/>
                                          </p:val>
                                        </p:tav>
                                      </p:tavLst>
                                    </p:anim>
                                    <p:anim calcmode="lin" valueType="num">
                                      <p:cBhvr additive="base">
                                        <p:cTn id="70" dur="3000"/>
                                        <p:tgtEl>
                                          <p:spTgt spid="11"/>
                                        </p:tgtEl>
                                        <p:attrNameLst>
                                          <p:attrName>ppt_y</p:attrName>
                                        </p:attrNameLst>
                                      </p:cBhvr>
                                      <p:tavLst>
                                        <p:tav tm="0">
                                          <p:val>
                                            <p:strVal val="ppt_y"/>
                                          </p:val>
                                        </p:tav>
                                        <p:tav tm="100000">
                                          <p:val>
                                            <p:strVal val="ppt_y"/>
                                          </p:val>
                                        </p:tav>
                                      </p:tavLst>
                                    </p:anim>
                                    <p:set>
                                      <p:cBhvr>
                                        <p:cTn id="71" dur="1" fill="hold">
                                          <p:stCondLst>
                                            <p:cond delay="2999"/>
                                          </p:stCondLst>
                                        </p:cTn>
                                        <p:tgtEl>
                                          <p:spTgt spid="11"/>
                                        </p:tgtEl>
                                        <p:attrNameLst>
                                          <p:attrName>style.visibility</p:attrName>
                                        </p:attrNameLst>
                                      </p:cBhvr>
                                      <p:to>
                                        <p:strVal val="hidden"/>
                                      </p:to>
                                    </p:set>
                                  </p:childTnLst>
                                </p:cTn>
                              </p:par>
                              <p:par>
                                <p:cTn id="72" presetID="2" presetClass="exit" presetSubtype="2" fill="hold" grpId="2" nodeType="withEffect">
                                  <p:stCondLst>
                                    <p:cond delay="0"/>
                                  </p:stCondLst>
                                  <p:childTnLst>
                                    <p:anim calcmode="lin" valueType="num">
                                      <p:cBhvr additive="base">
                                        <p:cTn id="73" dur="3000"/>
                                        <p:tgtEl>
                                          <p:spTgt spid="13"/>
                                        </p:tgtEl>
                                        <p:attrNameLst>
                                          <p:attrName>ppt_x</p:attrName>
                                        </p:attrNameLst>
                                      </p:cBhvr>
                                      <p:tavLst>
                                        <p:tav tm="0">
                                          <p:val>
                                            <p:strVal val="ppt_x"/>
                                          </p:val>
                                        </p:tav>
                                        <p:tav tm="100000">
                                          <p:val>
                                            <p:strVal val="1+ppt_w/2"/>
                                          </p:val>
                                        </p:tav>
                                      </p:tavLst>
                                    </p:anim>
                                    <p:anim calcmode="lin" valueType="num">
                                      <p:cBhvr additive="base">
                                        <p:cTn id="74" dur="3000"/>
                                        <p:tgtEl>
                                          <p:spTgt spid="13"/>
                                        </p:tgtEl>
                                        <p:attrNameLst>
                                          <p:attrName>ppt_y</p:attrName>
                                        </p:attrNameLst>
                                      </p:cBhvr>
                                      <p:tavLst>
                                        <p:tav tm="0">
                                          <p:val>
                                            <p:strVal val="ppt_y"/>
                                          </p:val>
                                        </p:tav>
                                        <p:tav tm="100000">
                                          <p:val>
                                            <p:strVal val="ppt_y"/>
                                          </p:val>
                                        </p:tav>
                                      </p:tavLst>
                                    </p:anim>
                                    <p:set>
                                      <p:cBhvr>
                                        <p:cTn id="75" dur="1" fill="hold">
                                          <p:stCondLst>
                                            <p:cond delay="2999"/>
                                          </p:stCondLst>
                                        </p:cTn>
                                        <p:tgtEl>
                                          <p:spTgt spid="13"/>
                                        </p:tgtEl>
                                        <p:attrNameLst>
                                          <p:attrName>style.visibility</p:attrName>
                                        </p:attrNameLst>
                                      </p:cBhvr>
                                      <p:to>
                                        <p:strVal val="hidden"/>
                                      </p:to>
                                    </p:set>
                                  </p:childTnLst>
                                </p:cTn>
                              </p:par>
                              <p:par>
                                <p:cTn id="76" presetID="19" presetClass="exit" presetSubtype="5" fill="hold" grpId="3" nodeType="withEffect">
                                  <p:stCondLst>
                                    <p:cond delay="0"/>
                                  </p:stCondLst>
                                  <p:childTnLst>
                                    <p:anim calcmode="lin" valueType="num">
                                      <p:cBhvr>
                                        <p:cTn id="77" dur="3000"/>
                                        <p:tgtEl>
                                          <p:spTgt spid="5"/>
                                        </p:tgtEl>
                                        <p:attrNameLst>
                                          <p:attrName>ppt_w</p:attrName>
                                        </p:attrNameLst>
                                      </p:cBhvr>
                                      <p:tavLst>
                                        <p:tav tm="0">
                                          <p:val>
                                            <p:strVal val="ppt_w"/>
                                          </p:val>
                                        </p:tav>
                                        <p:tav tm="100000">
                                          <p:val>
                                            <p:strVal val="ppt_w"/>
                                          </p:val>
                                        </p:tav>
                                      </p:tavLst>
                                    </p:anim>
                                    <p:anim calcmode="lin" valueType="num">
                                      <p:cBhvr>
                                        <p:cTn id="78"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9" dur="1" fill="hold">
                                          <p:stCondLst>
                                            <p:cond delay="2999"/>
                                          </p:stCondLst>
                                        </p:cTn>
                                        <p:tgtEl>
                                          <p:spTgt spid="5"/>
                                        </p:tgtEl>
                                        <p:attrNameLst>
                                          <p:attrName>style.visibility</p:attrName>
                                        </p:attrNameLst>
                                      </p:cBhvr>
                                      <p:to>
                                        <p:strVal val="hidden"/>
                                      </p:to>
                                    </p:set>
                                  </p:childTnLst>
                                </p:cTn>
                              </p:par>
                              <p:par>
                                <p:cTn id="80" presetID="19" presetClass="exit" presetSubtype="5" fill="hold" grpId="3" nodeType="withEffect">
                                  <p:stCondLst>
                                    <p:cond delay="0"/>
                                  </p:stCondLst>
                                  <p:childTnLst>
                                    <p:anim calcmode="lin" valueType="num">
                                      <p:cBhvr>
                                        <p:cTn id="81" dur="3000"/>
                                        <p:tgtEl>
                                          <p:spTgt spid="7"/>
                                        </p:tgtEl>
                                        <p:attrNameLst>
                                          <p:attrName>ppt_w</p:attrName>
                                        </p:attrNameLst>
                                      </p:cBhvr>
                                      <p:tavLst>
                                        <p:tav tm="0">
                                          <p:val>
                                            <p:strVal val="ppt_w"/>
                                          </p:val>
                                        </p:tav>
                                        <p:tav tm="100000">
                                          <p:val>
                                            <p:strVal val="ppt_w"/>
                                          </p:val>
                                        </p:tav>
                                      </p:tavLst>
                                    </p:anim>
                                    <p:anim calcmode="lin" valueType="num">
                                      <p:cBhvr>
                                        <p:cTn id="82"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3" dur="1" fill="hold">
                                          <p:stCondLst>
                                            <p:cond delay="2999"/>
                                          </p:stCondLst>
                                        </p:cTn>
                                        <p:tgtEl>
                                          <p:spTgt spid="7"/>
                                        </p:tgtEl>
                                        <p:attrNameLst>
                                          <p:attrName>style.visibility</p:attrName>
                                        </p:attrNameLst>
                                      </p:cBhvr>
                                      <p:to>
                                        <p:strVal val="hidden"/>
                                      </p:to>
                                    </p:set>
                                  </p:childTnLst>
                                </p:cTn>
                              </p:par>
                              <p:par>
                                <p:cTn id="84" presetID="19" presetClass="exit" presetSubtype="5" fill="hold" grpId="3" nodeType="withEffect">
                                  <p:stCondLst>
                                    <p:cond delay="0"/>
                                  </p:stCondLst>
                                  <p:childTnLst>
                                    <p:anim calcmode="lin" valueType="num">
                                      <p:cBhvr>
                                        <p:cTn id="85" dur="3000"/>
                                        <p:tgtEl>
                                          <p:spTgt spid="9"/>
                                        </p:tgtEl>
                                        <p:attrNameLst>
                                          <p:attrName>ppt_w</p:attrName>
                                        </p:attrNameLst>
                                      </p:cBhvr>
                                      <p:tavLst>
                                        <p:tav tm="0">
                                          <p:val>
                                            <p:strVal val="ppt_w"/>
                                          </p:val>
                                        </p:tav>
                                        <p:tav tm="100000">
                                          <p:val>
                                            <p:strVal val="ppt_w"/>
                                          </p:val>
                                        </p:tav>
                                      </p:tavLst>
                                    </p:anim>
                                    <p:anim calcmode="lin" valueType="num">
                                      <p:cBhvr>
                                        <p:cTn id="86"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7" dur="1" fill="hold">
                                          <p:stCondLst>
                                            <p:cond delay="2999"/>
                                          </p:stCondLst>
                                        </p:cTn>
                                        <p:tgtEl>
                                          <p:spTgt spid="9"/>
                                        </p:tgtEl>
                                        <p:attrNameLst>
                                          <p:attrName>style.visibility</p:attrName>
                                        </p:attrNameLst>
                                      </p:cBhvr>
                                      <p:to>
                                        <p:strVal val="hidden"/>
                                      </p:to>
                                    </p:set>
                                  </p:childTnLst>
                                </p:cTn>
                              </p:par>
                              <p:par>
                                <p:cTn id="88" presetID="19" presetClass="exit" presetSubtype="5" fill="hold" grpId="3" nodeType="withEffect">
                                  <p:stCondLst>
                                    <p:cond delay="0"/>
                                  </p:stCondLst>
                                  <p:childTnLst>
                                    <p:anim calcmode="lin" valueType="num">
                                      <p:cBhvr>
                                        <p:cTn id="89" dur="3000"/>
                                        <p:tgtEl>
                                          <p:spTgt spid="11"/>
                                        </p:tgtEl>
                                        <p:attrNameLst>
                                          <p:attrName>ppt_w</p:attrName>
                                        </p:attrNameLst>
                                      </p:cBhvr>
                                      <p:tavLst>
                                        <p:tav tm="0">
                                          <p:val>
                                            <p:strVal val="ppt_w"/>
                                          </p:val>
                                        </p:tav>
                                        <p:tav tm="100000">
                                          <p:val>
                                            <p:strVal val="ppt_w"/>
                                          </p:val>
                                        </p:tav>
                                      </p:tavLst>
                                    </p:anim>
                                    <p:anim calcmode="lin" valueType="num">
                                      <p:cBhvr>
                                        <p:cTn id="90"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1" dur="1" fill="hold">
                                          <p:stCondLst>
                                            <p:cond delay="2999"/>
                                          </p:stCondLst>
                                        </p:cTn>
                                        <p:tgtEl>
                                          <p:spTgt spid="11"/>
                                        </p:tgtEl>
                                        <p:attrNameLst>
                                          <p:attrName>style.visibility</p:attrName>
                                        </p:attrNameLst>
                                      </p:cBhvr>
                                      <p:to>
                                        <p:strVal val="hidden"/>
                                      </p:to>
                                    </p:set>
                                  </p:childTnLst>
                                </p:cTn>
                              </p:par>
                              <p:par>
                                <p:cTn id="92" presetID="19" presetClass="exit" presetSubtype="5" fill="hold" grpId="3" nodeType="withEffect">
                                  <p:stCondLst>
                                    <p:cond delay="0"/>
                                  </p:stCondLst>
                                  <p:childTnLst>
                                    <p:anim calcmode="lin" valueType="num">
                                      <p:cBhvr>
                                        <p:cTn id="93" dur="3000"/>
                                        <p:tgtEl>
                                          <p:spTgt spid="13"/>
                                        </p:tgtEl>
                                        <p:attrNameLst>
                                          <p:attrName>ppt_w</p:attrName>
                                        </p:attrNameLst>
                                      </p:cBhvr>
                                      <p:tavLst>
                                        <p:tav tm="0">
                                          <p:val>
                                            <p:strVal val="ppt_w"/>
                                          </p:val>
                                        </p:tav>
                                        <p:tav tm="100000">
                                          <p:val>
                                            <p:strVal val="ppt_w"/>
                                          </p:val>
                                        </p:tav>
                                      </p:tavLst>
                                    </p:anim>
                                    <p:anim calcmode="lin" valueType="num">
                                      <p:cBhvr>
                                        <p:cTn id="94"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5" dur="1" fill="hold">
                                          <p:stCondLst>
                                            <p:cond delay="2999"/>
                                          </p:stCondLst>
                                        </p:cTn>
                                        <p:tgtEl>
                                          <p:spTgt spid="13"/>
                                        </p:tgtEl>
                                        <p:attrNameLst>
                                          <p:attrName>style.visibility</p:attrName>
                                        </p:attrNameLst>
                                      </p:cBhvr>
                                      <p:to>
                                        <p:strVal val="hidden"/>
                                      </p:to>
                                    </p:set>
                                  </p:childTnLst>
                                </p:cTn>
                              </p:par>
                              <p:par>
                                <p:cTn id="96" presetID="2" presetClass="exit" presetSubtype="8" fill="hold" grpId="2" nodeType="withEffect">
                                  <p:stCondLst>
                                    <p:cond delay="0"/>
                                  </p:stCondLst>
                                  <p:childTnLst>
                                    <p:anim calcmode="lin" valueType="num">
                                      <p:cBhvr additive="base">
                                        <p:cTn id="97" dur="3000"/>
                                        <p:tgtEl>
                                          <p:spTgt spid="4"/>
                                        </p:tgtEl>
                                        <p:attrNameLst>
                                          <p:attrName>ppt_x</p:attrName>
                                        </p:attrNameLst>
                                      </p:cBhvr>
                                      <p:tavLst>
                                        <p:tav tm="0">
                                          <p:val>
                                            <p:strVal val="ppt_x"/>
                                          </p:val>
                                        </p:tav>
                                        <p:tav tm="100000">
                                          <p:val>
                                            <p:strVal val="0-ppt_w/2"/>
                                          </p:val>
                                        </p:tav>
                                      </p:tavLst>
                                    </p:anim>
                                    <p:anim calcmode="lin" valueType="num">
                                      <p:cBhvr additive="base">
                                        <p:cTn id="98" dur="3000"/>
                                        <p:tgtEl>
                                          <p:spTgt spid="4"/>
                                        </p:tgtEl>
                                        <p:attrNameLst>
                                          <p:attrName>ppt_y</p:attrName>
                                        </p:attrNameLst>
                                      </p:cBhvr>
                                      <p:tavLst>
                                        <p:tav tm="0">
                                          <p:val>
                                            <p:strVal val="ppt_y"/>
                                          </p:val>
                                        </p:tav>
                                        <p:tav tm="100000">
                                          <p:val>
                                            <p:strVal val="ppt_y"/>
                                          </p:val>
                                        </p:tav>
                                      </p:tavLst>
                                    </p:anim>
                                    <p:set>
                                      <p:cBhvr>
                                        <p:cTn id="99" dur="1" fill="hold">
                                          <p:stCondLst>
                                            <p:cond delay="2999"/>
                                          </p:stCondLst>
                                        </p:cTn>
                                        <p:tgtEl>
                                          <p:spTgt spid="4"/>
                                        </p:tgtEl>
                                        <p:attrNameLst>
                                          <p:attrName>style.visibility</p:attrName>
                                        </p:attrNameLst>
                                      </p:cBhvr>
                                      <p:to>
                                        <p:strVal val="hidden"/>
                                      </p:to>
                                    </p:set>
                                  </p:childTnLst>
                                </p:cTn>
                              </p:par>
                              <p:par>
                                <p:cTn id="100" presetID="2" presetClass="exit" presetSubtype="8" fill="hold" grpId="2" nodeType="withEffect">
                                  <p:stCondLst>
                                    <p:cond delay="0"/>
                                  </p:stCondLst>
                                  <p:childTnLst>
                                    <p:anim calcmode="lin" valueType="num">
                                      <p:cBhvr additive="base">
                                        <p:cTn id="101" dur="3000"/>
                                        <p:tgtEl>
                                          <p:spTgt spid="6"/>
                                        </p:tgtEl>
                                        <p:attrNameLst>
                                          <p:attrName>ppt_x</p:attrName>
                                        </p:attrNameLst>
                                      </p:cBhvr>
                                      <p:tavLst>
                                        <p:tav tm="0">
                                          <p:val>
                                            <p:strVal val="ppt_x"/>
                                          </p:val>
                                        </p:tav>
                                        <p:tav tm="100000">
                                          <p:val>
                                            <p:strVal val="0-ppt_w/2"/>
                                          </p:val>
                                        </p:tav>
                                      </p:tavLst>
                                    </p:anim>
                                    <p:anim calcmode="lin" valueType="num">
                                      <p:cBhvr additive="base">
                                        <p:cTn id="102" dur="3000"/>
                                        <p:tgtEl>
                                          <p:spTgt spid="6"/>
                                        </p:tgtEl>
                                        <p:attrNameLst>
                                          <p:attrName>ppt_y</p:attrName>
                                        </p:attrNameLst>
                                      </p:cBhvr>
                                      <p:tavLst>
                                        <p:tav tm="0">
                                          <p:val>
                                            <p:strVal val="ppt_y"/>
                                          </p:val>
                                        </p:tav>
                                        <p:tav tm="100000">
                                          <p:val>
                                            <p:strVal val="ppt_y"/>
                                          </p:val>
                                        </p:tav>
                                      </p:tavLst>
                                    </p:anim>
                                    <p:set>
                                      <p:cBhvr>
                                        <p:cTn id="103" dur="1" fill="hold">
                                          <p:stCondLst>
                                            <p:cond delay="2999"/>
                                          </p:stCondLst>
                                        </p:cTn>
                                        <p:tgtEl>
                                          <p:spTgt spid="6"/>
                                        </p:tgtEl>
                                        <p:attrNameLst>
                                          <p:attrName>style.visibility</p:attrName>
                                        </p:attrNameLst>
                                      </p:cBhvr>
                                      <p:to>
                                        <p:strVal val="hidden"/>
                                      </p:to>
                                    </p:set>
                                  </p:childTnLst>
                                </p:cTn>
                              </p:par>
                              <p:par>
                                <p:cTn id="104" presetID="2" presetClass="exit" presetSubtype="8" fill="hold" grpId="2" nodeType="withEffect">
                                  <p:stCondLst>
                                    <p:cond delay="0"/>
                                  </p:stCondLst>
                                  <p:childTnLst>
                                    <p:anim calcmode="lin" valueType="num">
                                      <p:cBhvr additive="base">
                                        <p:cTn id="105" dur="3000"/>
                                        <p:tgtEl>
                                          <p:spTgt spid="8"/>
                                        </p:tgtEl>
                                        <p:attrNameLst>
                                          <p:attrName>ppt_x</p:attrName>
                                        </p:attrNameLst>
                                      </p:cBhvr>
                                      <p:tavLst>
                                        <p:tav tm="0">
                                          <p:val>
                                            <p:strVal val="ppt_x"/>
                                          </p:val>
                                        </p:tav>
                                        <p:tav tm="100000">
                                          <p:val>
                                            <p:strVal val="0-ppt_w/2"/>
                                          </p:val>
                                        </p:tav>
                                      </p:tavLst>
                                    </p:anim>
                                    <p:anim calcmode="lin" valueType="num">
                                      <p:cBhvr additive="base">
                                        <p:cTn id="106" dur="3000"/>
                                        <p:tgtEl>
                                          <p:spTgt spid="8"/>
                                        </p:tgtEl>
                                        <p:attrNameLst>
                                          <p:attrName>ppt_y</p:attrName>
                                        </p:attrNameLst>
                                      </p:cBhvr>
                                      <p:tavLst>
                                        <p:tav tm="0">
                                          <p:val>
                                            <p:strVal val="ppt_y"/>
                                          </p:val>
                                        </p:tav>
                                        <p:tav tm="100000">
                                          <p:val>
                                            <p:strVal val="ppt_y"/>
                                          </p:val>
                                        </p:tav>
                                      </p:tavLst>
                                    </p:anim>
                                    <p:set>
                                      <p:cBhvr>
                                        <p:cTn id="107" dur="1" fill="hold">
                                          <p:stCondLst>
                                            <p:cond delay="2999"/>
                                          </p:stCondLst>
                                        </p:cTn>
                                        <p:tgtEl>
                                          <p:spTgt spid="8"/>
                                        </p:tgtEl>
                                        <p:attrNameLst>
                                          <p:attrName>style.visibility</p:attrName>
                                        </p:attrNameLst>
                                      </p:cBhvr>
                                      <p:to>
                                        <p:strVal val="hidden"/>
                                      </p:to>
                                    </p:set>
                                  </p:childTnLst>
                                </p:cTn>
                              </p:par>
                              <p:par>
                                <p:cTn id="108" presetID="2" presetClass="exit" presetSubtype="8" fill="hold" grpId="2" nodeType="withEffect">
                                  <p:stCondLst>
                                    <p:cond delay="0"/>
                                  </p:stCondLst>
                                  <p:childTnLst>
                                    <p:anim calcmode="lin" valueType="num">
                                      <p:cBhvr additive="base">
                                        <p:cTn id="109" dur="3000"/>
                                        <p:tgtEl>
                                          <p:spTgt spid="10"/>
                                        </p:tgtEl>
                                        <p:attrNameLst>
                                          <p:attrName>ppt_x</p:attrName>
                                        </p:attrNameLst>
                                      </p:cBhvr>
                                      <p:tavLst>
                                        <p:tav tm="0">
                                          <p:val>
                                            <p:strVal val="ppt_x"/>
                                          </p:val>
                                        </p:tav>
                                        <p:tav tm="100000">
                                          <p:val>
                                            <p:strVal val="0-ppt_w/2"/>
                                          </p:val>
                                        </p:tav>
                                      </p:tavLst>
                                    </p:anim>
                                    <p:anim calcmode="lin" valueType="num">
                                      <p:cBhvr additive="base">
                                        <p:cTn id="110" dur="3000"/>
                                        <p:tgtEl>
                                          <p:spTgt spid="10"/>
                                        </p:tgtEl>
                                        <p:attrNameLst>
                                          <p:attrName>ppt_y</p:attrName>
                                        </p:attrNameLst>
                                      </p:cBhvr>
                                      <p:tavLst>
                                        <p:tav tm="0">
                                          <p:val>
                                            <p:strVal val="ppt_y"/>
                                          </p:val>
                                        </p:tav>
                                        <p:tav tm="100000">
                                          <p:val>
                                            <p:strVal val="ppt_y"/>
                                          </p:val>
                                        </p:tav>
                                      </p:tavLst>
                                    </p:anim>
                                    <p:set>
                                      <p:cBhvr>
                                        <p:cTn id="111" dur="1" fill="hold">
                                          <p:stCondLst>
                                            <p:cond delay="2999"/>
                                          </p:stCondLst>
                                        </p:cTn>
                                        <p:tgtEl>
                                          <p:spTgt spid="10"/>
                                        </p:tgtEl>
                                        <p:attrNameLst>
                                          <p:attrName>style.visibility</p:attrName>
                                        </p:attrNameLst>
                                      </p:cBhvr>
                                      <p:to>
                                        <p:strVal val="hidden"/>
                                      </p:to>
                                    </p:set>
                                  </p:childTnLst>
                                </p:cTn>
                              </p:par>
                              <p:par>
                                <p:cTn id="112" presetID="2" presetClass="exit" presetSubtype="8" fill="hold" grpId="2" nodeType="withEffect">
                                  <p:stCondLst>
                                    <p:cond delay="0"/>
                                  </p:stCondLst>
                                  <p:childTnLst>
                                    <p:anim calcmode="lin" valueType="num">
                                      <p:cBhvr additive="base">
                                        <p:cTn id="113" dur="3000"/>
                                        <p:tgtEl>
                                          <p:spTgt spid="12"/>
                                        </p:tgtEl>
                                        <p:attrNameLst>
                                          <p:attrName>ppt_x</p:attrName>
                                        </p:attrNameLst>
                                      </p:cBhvr>
                                      <p:tavLst>
                                        <p:tav tm="0">
                                          <p:val>
                                            <p:strVal val="ppt_x"/>
                                          </p:val>
                                        </p:tav>
                                        <p:tav tm="100000">
                                          <p:val>
                                            <p:strVal val="0-ppt_w/2"/>
                                          </p:val>
                                        </p:tav>
                                      </p:tavLst>
                                    </p:anim>
                                    <p:anim calcmode="lin" valueType="num">
                                      <p:cBhvr additive="base">
                                        <p:cTn id="114" dur="3000"/>
                                        <p:tgtEl>
                                          <p:spTgt spid="12"/>
                                        </p:tgtEl>
                                        <p:attrNameLst>
                                          <p:attrName>ppt_y</p:attrName>
                                        </p:attrNameLst>
                                      </p:cBhvr>
                                      <p:tavLst>
                                        <p:tav tm="0">
                                          <p:val>
                                            <p:strVal val="ppt_y"/>
                                          </p:val>
                                        </p:tav>
                                        <p:tav tm="100000">
                                          <p:val>
                                            <p:strVal val="ppt_y"/>
                                          </p:val>
                                        </p:tav>
                                      </p:tavLst>
                                    </p:anim>
                                    <p:set>
                                      <p:cBhvr>
                                        <p:cTn id="115" dur="1" fill="hold">
                                          <p:stCondLst>
                                            <p:cond delay="2999"/>
                                          </p:stCondLst>
                                        </p:cTn>
                                        <p:tgtEl>
                                          <p:spTgt spid="12"/>
                                        </p:tgtEl>
                                        <p:attrNameLst>
                                          <p:attrName>style.visibility</p:attrName>
                                        </p:attrNameLst>
                                      </p:cBhvr>
                                      <p:to>
                                        <p:strVal val="hidden"/>
                                      </p:to>
                                    </p:set>
                                  </p:childTnLst>
                                </p:cTn>
                              </p:par>
                              <p:par>
                                <p:cTn id="116" presetID="19" presetClass="exit" presetSubtype="5" fill="hold" grpId="3" nodeType="withEffect">
                                  <p:stCondLst>
                                    <p:cond delay="0"/>
                                  </p:stCondLst>
                                  <p:childTnLst>
                                    <p:anim calcmode="lin" valueType="num">
                                      <p:cBhvr>
                                        <p:cTn id="117" dur="3000"/>
                                        <p:tgtEl>
                                          <p:spTgt spid="4"/>
                                        </p:tgtEl>
                                        <p:attrNameLst>
                                          <p:attrName>ppt_w</p:attrName>
                                        </p:attrNameLst>
                                      </p:cBhvr>
                                      <p:tavLst>
                                        <p:tav tm="0">
                                          <p:val>
                                            <p:strVal val="ppt_w"/>
                                          </p:val>
                                        </p:tav>
                                        <p:tav tm="100000">
                                          <p:val>
                                            <p:strVal val="ppt_w"/>
                                          </p:val>
                                        </p:tav>
                                      </p:tavLst>
                                    </p:anim>
                                    <p:anim calcmode="lin" valueType="num">
                                      <p:cBhvr>
                                        <p:cTn id="118" dur="3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9" dur="1" fill="hold">
                                          <p:stCondLst>
                                            <p:cond delay="2999"/>
                                          </p:stCondLst>
                                        </p:cTn>
                                        <p:tgtEl>
                                          <p:spTgt spid="4"/>
                                        </p:tgtEl>
                                        <p:attrNameLst>
                                          <p:attrName>style.visibility</p:attrName>
                                        </p:attrNameLst>
                                      </p:cBhvr>
                                      <p:to>
                                        <p:strVal val="hidden"/>
                                      </p:to>
                                    </p:set>
                                  </p:childTnLst>
                                </p:cTn>
                              </p:par>
                              <p:par>
                                <p:cTn id="120" presetID="19" presetClass="exit" presetSubtype="5" fill="hold" grpId="3" nodeType="withEffect">
                                  <p:stCondLst>
                                    <p:cond delay="0"/>
                                  </p:stCondLst>
                                  <p:childTnLst>
                                    <p:anim calcmode="lin" valueType="num">
                                      <p:cBhvr>
                                        <p:cTn id="121" dur="3000"/>
                                        <p:tgtEl>
                                          <p:spTgt spid="6"/>
                                        </p:tgtEl>
                                        <p:attrNameLst>
                                          <p:attrName>ppt_w</p:attrName>
                                        </p:attrNameLst>
                                      </p:cBhvr>
                                      <p:tavLst>
                                        <p:tav tm="0">
                                          <p:val>
                                            <p:strVal val="ppt_w"/>
                                          </p:val>
                                        </p:tav>
                                        <p:tav tm="100000">
                                          <p:val>
                                            <p:strVal val="ppt_w"/>
                                          </p:val>
                                        </p:tav>
                                      </p:tavLst>
                                    </p:anim>
                                    <p:anim calcmode="lin" valueType="num">
                                      <p:cBhvr>
                                        <p:cTn id="122"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3" dur="1" fill="hold">
                                          <p:stCondLst>
                                            <p:cond delay="2999"/>
                                          </p:stCondLst>
                                        </p:cTn>
                                        <p:tgtEl>
                                          <p:spTgt spid="6"/>
                                        </p:tgtEl>
                                        <p:attrNameLst>
                                          <p:attrName>style.visibility</p:attrName>
                                        </p:attrNameLst>
                                      </p:cBhvr>
                                      <p:to>
                                        <p:strVal val="hidden"/>
                                      </p:to>
                                    </p:set>
                                  </p:childTnLst>
                                </p:cTn>
                              </p:par>
                              <p:par>
                                <p:cTn id="124" presetID="19" presetClass="exit" presetSubtype="5" fill="hold" grpId="3" nodeType="withEffect">
                                  <p:stCondLst>
                                    <p:cond delay="0"/>
                                  </p:stCondLst>
                                  <p:childTnLst>
                                    <p:anim calcmode="lin" valueType="num">
                                      <p:cBhvr>
                                        <p:cTn id="125" dur="3000"/>
                                        <p:tgtEl>
                                          <p:spTgt spid="8"/>
                                        </p:tgtEl>
                                        <p:attrNameLst>
                                          <p:attrName>ppt_w</p:attrName>
                                        </p:attrNameLst>
                                      </p:cBhvr>
                                      <p:tavLst>
                                        <p:tav tm="0">
                                          <p:val>
                                            <p:strVal val="ppt_w"/>
                                          </p:val>
                                        </p:tav>
                                        <p:tav tm="100000">
                                          <p:val>
                                            <p:strVal val="ppt_w"/>
                                          </p:val>
                                        </p:tav>
                                      </p:tavLst>
                                    </p:anim>
                                    <p:anim calcmode="lin" valueType="num">
                                      <p:cBhvr>
                                        <p:cTn id="126"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7" dur="1" fill="hold">
                                          <p:stCondLst>
                                            <p:cond delay="2999"/>
                                          </p:stCondLst>
                                        </p:cTn>
                                        <p:tgtEl>
                                          <p:spTgt spid="8"/>
                                        </p:tgtEl>
                                        <p:attrNameLst>
                                          <p:attrName>style.visibility</p:attrName>
                                        </p:attrNameLst>
                                      </p:cBhvr>
                                      <p:to>
                                        <p:strVal val="hidden"/>
                                      </p:to>
                                    </p:set>
                                  </p:childTnLst>
                                </p:cTn>
                              </p:par>
                              <p:par>
                                <p:cTn id="128" presetID="19" presetClass="exit" presetSubtype="5" fill="hold" grpId="3" nodeType="withEffect">
                                  <p:stCondLst>
                                    <p:cond delay="0"/>
                                  </p:stCondLst>
                                  <p:childTnLst>
                                    <p:anim calcmode="lin" valueType="num">
                                      <p:cBhvr>
                                        <p:cTn id="129" dur="3000"/>
                                        <p:tgtEl>
                                          <p:spTgt spid="10"/>
                                        </p:tgtEl>
                                        <p:attrNameLst>
                                          <p:attrName>ppt_w</p:attrName>
                                        </p:attrNameLst>
                                      </p:cBhvr>
                                      <p:tavLst>
                                        <p:tav tm="0">
                                          <p:val>
                                            <p:strVal val="ppt_w"/>
                                          </p:val>
                                        </p:tav>
                                        <p:tav tm="100000">
                                          <p:val>
                                            <p:strVal val="ppt_w"/>
                                          </p:val>
                                        </p:tav>
                                      </p:tavLst>
                                    </p:anim>
                                    <p:anim calcmode="lin" valueType="num">
                                      <p:cBhvr>
                                        <p:cTn id="130"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1" dur="1" fill="hold">
                                          <p:stCondLst>
                                            <p:cond delay="2999"/>
                                          </p:stCondLst>
                                        </p:cTn>
                                        <p:tgtEl>
                                          <p:spTgt spid="10"/>
                                        </p:tgtEl>
                                        <p:attrNameLst>
                                          <p:attrName>style.visibility</p:attrName>
                                        </p:attrNameLst>
                                      </p:cBhvr>
                                      <p:to>
                                        <p:strVal val="hidden"/>
                                      </p:to>
                                    </p:set>
                                  </p:childTnLst>
                                </p:cTn>
                              </p:par>
                              <p:par>
                                <p:cTn id="132" presetID="19" presetClass="exit" presetSubtype="5" fill="hold" grpId="3" nodeType="withEffect">
                                  <p:stCondLst>
                                    <p:cond delay="0"/>
                                  </p:stCondLst>
                                  <p:childTnLst>
                                    <p:anim calcmode="lin" valueType="num">
                                      <p:cBhvr>
                                        <p:cTn id="133" dur="3000"/>
                                        <p:tgtEl>
                                          <p:spTgt spid="12"/>
                                        </p:tgtEl>
                                        <p:attrNameLst>
                                          <p:attrName>ppt_w</p:attrName>
                                        </p:attrNameLst>
                                      </p:cBhvr>
                                      <p:tavLst>
                                        <p:tav tm="0">
                                          <p:val>
                                            <p:strVal val="ppt_w"/>
                                          </p:val>
                                        </p:tav>
                                        <p:tav tm="100000">
                                          <p:val>
                                            <p:strVal val="ppt_w"/>
                                          </p:val>
                                        </p:tav>
                                      </p:tavLst>
                                    </p:anim>
                                    <p:anim calcmode="lin" valueType="num">
                                      <p:cBhvr>
                                        <p:cTn id="134"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5" dur="1" fill="hold">
                                          <p:stCondLst>
                                            <p:cond delay="2999"/>
                                          </p:stCondLst>
                                        </p:cTn>
                                        <p:tgtEl>
                                          <p:spTgt spid="12"/>
                                        </p:tgtEl>
                                        <p:attrNameLst>
                                          <p:attrName>style.visibility</p:attrName>
                                        </p:attrNameLst>
                                      </p:cBhvr>
                                      <p:to>
                                        <p:strVal val="hidden"/>
                                      </p:to>
                                    </p:set>
                                  </p:childTnLst>
                                </p:cTn>
                              </p:par>
                              <p:par>
                                <p:cTn id="136" presetID="17" presetClass="entr" presetSubtype="10" fill="hold" nodeType="withEffect">
                                  <p:stCondLst>
                                    <p:cond delay="0"/>
                                  </p:stCondLst>
                                  <p:childTnLst>
                                    <p:set>
                                      <p:cBhvr>
                                        <p:cTn id="137" dur="1" fill="hold">
                                          <p:stCondLst>
                                            <p:cond delay="0"/>
                                          </p:stCondLst>
                                        </p:cTn>
                                        <p:tgtEl>
                                          <p:spTgt spid="14"/>
                                        </p:tgtEl>
                                        <p:attrNameLst>
                                          <p:attrName>style.visibility</p:attrName>
                                        </p:attrNameLst>
                                      </p:cBhvr>
                                      <p:to>
                                        <p:strVal val="visible"/>
                                      </p:to>
                                    </p:set>
                                    <p:anim calcmode="lin" valueType="num">
                                      <p:cBhvr>
                                        <p:cTn id="138" dur="3000" fill="hold"/>
                                        <p:tgtEl>
                                          <p:spTgt spid="14"/>
                                        </p:tgtEl>
                                        <p:attrNameLst>
                                          <p:attrName>ppt_w</p:attrName>
                                        </p:attrNameLst>
                                      </p:cBhvr>
                                      <p:tavLst>
                                        <p:tav tm="0">
                                          <p:val>
                                            <p:fltVal val="0"/>
                                          </p:val>
                                        </p:tav>
                                        <p:tav tm="100000">
                                          <p:val>
                                            <p:strVal val="#ppt_w"/>
                                          </p:val>
                                        </p:tav>
                                      </p:tavLst>
                                    </p:anim>
                                    <p:anim calcmode="lin" valueType="num">
                                      <p:cBhvr>
                                        <p:cTn id="139" dur="3000" fill="hold"/>
                                        <p:tgtEl>
                                          <p:spTgt spid="1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schemeClr val="accent5">
                <a:shade val="45000"/>
                <a:satMod val="135000"/>
              </a:schemeClr>
              <a:prstClr val="white"/>
            </a:duotone>
            <a:lum bright="55000"/>
          </a:blip>
          <a:srcRect/>
          <a:stretch>
            <a:fillRect/>
          </a:stretch>
        </p:blipFill>
        <p:spPr bwMode="auto">
          <a:xfrm>
            <a:off x="0" y="-19050"/>
            <a:ext cx="9144000" cy="6877050"/>
          </a:xfrm>
          <a:prstGeom prst="rect">
            <a:avLst/>
          </a:prstGeom>
          <a:noFill/>
          <a:ln w="9525">
            <a:noFill/>
            <a:miter lim="800000"/>
            <a:headEnd/>
            <a:tailEnd/>
          </a:ln>
        </p:spPr>
      </p:pic>
      <p:pic>
        <p:nvPicPr>
          <p:cNvPr id="66562" name="Picture 2" descr="C:\Documents and Settings\Dell\Escritorio\Nueva carpeta (33)\9508580.jpg"/>
          <p:cNvPicPr>
            <a:picLocks noChangeAspect="1" noChangeArrowheads="1"/>
          </p:cNvPicPr>
          <p:nvPr/>
        </p:nvPicPr>
        <p:blipFill>
          <a:blip r:embed="rId3" cstate="print"/>
          <a:srcRect/>
          <a:stretch>
            <a:fillRect/>
          </a:stretch>
        </p:blipFill>
        <p:spPr bwMode="auto">
          <a:xfrm>
            <a:off x="0" y="0"/>
            <a:ext cx="4078939" cy="5229200"/>
          </a:xfrm>
          <a:prstGeom prst="rect">
            <a:avLst/>
          </a:prstGeom>
          <a:noFill/>
        </p:spPr>
      </p:pic>
      <p:pic>
        <p:nvPicPr>
          <p:cNvPr id="3" name="Picture 2" descr="C:\Documents and Settings\Dell\Escritorio\Nueva carpeta (33)\13801405.jpg"/>
          <p:cNvPicPr>
            <a:picLocks noChangeAspect="1" noChangeArrowheads="1"/>
          </p:cNvPicPr>
          <p:nvPr/>
        </p:nvPicPr>
        <p:blipFill>
          <a:blip r:embed="rId4" cstate="print"/>
          <a:srcRect/>
          <a:stretch>
            <a:fillRect/>
          </a:stretch>
        </p:blipFill>
        <p:spPr bwMode="auto">
          <a:xfrm>
            <a:off x="3975112" y="523763"/>
            <a:ext cx="5168888" cy="6334237"/>
          </a:xfrm>
          <a:prstGeom prst="rect">
            <a:avLst/>
          </a:prstGeom>
          <a:noFill/>
        </p:spPr>
      </p:pic>
    </p:spTree>
  </p:cSld>
  <p:clrMapOvr>
    <a:masterClrMapping/>
  </p:clrMapOvr>
  <p:transition spd="med"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5">
                <a:shade val="45000"/>
                <a:satMod val="135000"/>
              </a:schemeClr>
              <a:prstClr val="white"/>
            </a:duotone>
            <a:lum bright="55000"/>
          </a:blip>
          <a:srcRect/>
          <a:stretch>
            <a:fillRect/>
          </a:stretch>
        </p:blipFill>
        <p:spPr bwMode="auto">
          <a:xfrm>
            <a:off x="0" y="-19050"/>
            <a:ext cx="9144000" cy="6877050"/>
          </a:xfrm>
          <a:prstGeom prst="rect">
            <a:avLst/>
          </a:prstGeom>
          <a:noFill/>
          <a:ln w="9525">
            <a:noFill/>
            <a:miter lim="800000"/>
            <a:headEnd/>
            <a:tailEnd/>
          </a:ln>
        </p:spPr>
      </p:pic>
      <p:pic>
        <p:nvPicPr>
          <p:cNvPr id="64514" name="Picture 2" descr="C:\Documents and Settings\Dell\Escritorio\Nueva carpeta (33)\225430_207293409310916_179967235376867_593379_4758945_n.jpg"/>
          <p:cNvPicPr>
            <a:picLocks noChangeAspect="1" noChangeArrowheads="1"/>
          </p:cNvPicPr>
          <p:nvPr/>
        </p:nvPicPr>
        <p:blipFill>
          <a:blip r:embed="rId3" cstate="print"/>
          <a:srcRect/>
          <a:stretch>
            <a:fillRect/>
          </a:stretch>
        </p:blipFill>
        <p:spPr bwMode="auto">
          <a:xfrm>
            <a:off x="1115616" y="0"/>
            <a:ext cx="6336704" cy="6960287"/>
          </a:xfrm>
          <a:prstGeom prst="rect">
            <a:avLst/>
          </a:prstGeom>
          <a:noFill/>
        </p:spPr>
      </p:pic>
    </p:spTree>
  </p:cSld>
  <p:clrMapOvr>
    <a:masterClrMapping/>
  </p:clrMapOvr>
  <p:transition spd="med"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7522" name="Picture 2" descr="C:\Documents and Settings\Dell\Escritorio\Nueva carpeta (33)\marujita-diaz-joven.jpg"/>
          <p:cNvPicPr>
            <a:picLocks noChangeAspect="1" noChangeArrowheads="1"/>
          </p:cNvPicPr>
          <p:nvPr/>
        </p:nvPicPr>
        <p:blipFill>
          <a:blip r:embed="rId2" cstate="print"/>
          <a:srcRect l="21353"/>
          <a:stretch>
            <a:fillRect/>
          </a:stretch>
        </p:blipFill>
        <p:spPr bwMode="auto">
          <a:xfrm>
            <a:off x="0" y="0"/>
            <a:ext cx="9244288" cy="6858000"/>
          </a:xfrm>
          <a:prstGeom prst="rect">
            <a:avLst/>
          </a:prstGeom>
          <a:noFill/>
        </p:spPr>
      </p:pic>
    </p:spTree>
  </p:cSld>
  <p:clrMapOvr>
    <a:masterClrMapping/>
  </p:clrMapOvr>
  <p:transition spd="med" advTm="7000">
    <p:dissolv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3"/>
          <p:cNvPicPr>
            <a:picLocks noChangeAspect="1" noChangeArrowheads="1"/>
          </p:cNvPicPr>
          <p:nvPr/>
        </p:nvPicPr>
        <p:blipFill>
          <a:blip r:embed="rId2" cstate="print">
            <a:duotone>
              <a:schemeClr val="accent5">
                <a:shade val="45000"/>
                <a:satMod val="135000"/>
              </a:schemeClr>
              <a:prstClr val="white"/>
            </a:duotone>
            <a:lum bright="43000"/>
          </a:blip>
          <a:srcRect/>
          <a:stretch>
            <a:fillRect/>
          </a:stretch>
        </p:blipFill>
        <p:spPr bwMode="auto">
          <a:xfrm>
            <a:off x="0" y="-19050"/>
            <a:ext cx="9144000" cy="6877050"/>
          </a:xfrm>
          <a:prstGeom prst="rect">
            <a:avLst/>
          </a:prstGeom>
          <a:noFill/>
          <a:ln w="9525">
            <a:noFill/>
            <a:miter lim="800000"/>
            <a:headEnd/>
            <a:tailEnd/>
          </a:ln>
        </p:spPr>
      </p:pic>
      <p:pic>
        <p:nvPicPr>
          <p:cNvPr id="77826" name="Picture 2" descr="C:\Documents and Settings\Dell\Escritorio\Nueva carpeta (33)\76840320-1996-11e5-8b54-07a93af74854_Marujita-D-az.jpg"/>
          <p:cNvPicPr>
            <a:picLocks noChangeAspect="1" noChangeArrowheads="1"/>
          </p:cNvPicPr>
          <p:nvPr/>
        </p:nvPicPr>
        <p:blipFill>
          <a:blip r:embed="rId3" cstate="print"/>
          <a:srcRect/>
          <a:stretch>
            <a:fillRect/>
          </a:stretch>
        </p:blipFill>
        <p:spPr bwMode="auto">
          <a:xfrm>
            <a:off x="0" y="0"/>
            <a:ext cx="4459940" cy="6858000"/>
          </a:xfrm>
          <a:prstGeom prst="rect">
            <a:avLst/>
          </a:prstGeom>
          <a:noFill/>
        </p:spPr>
      </p:pic>
      <p:pic>
        <p:nvPicPr>
          <p:cNvPr id="3" name="Picture 2" descr="C:\Documents and Settings\Dell\Escritorio\Nueva carpeta (33)\LA CORISTA-1 001.jpg"/>
          <p:cNvPicPr>
            <a:picLocks noChangeAspect="1" noChangeArrowheads="1"/>
          </p:cNvPicPr>
          <p:nvPr/>
        </p:nvPicPr>
        <p:blipFill>
          <a:blip r:embed="rId4" cstate="print"/>
          <a:srcRect/>
          <a:stretch>
            <a:fillRect/>
          </a:stretch>
        </p:blipFill>
        <p:spPr bwMode="auto">
          <a:xfrm>
            <a:off x="4644008" y="908720"/>
            <a:ext cx="4217090" cy="4314456"/>
          </a:xfrm>
          <a:prstGeom prst="rect">
            <a:avLst/>
          </a:prstGeom>
          <a:noFill/>
        </p:spPr>
      </p:pic>
    </p:spTree>
  </p:cSld>
  <p:clrMapOvr>
    <a:masterClrMapping/>
  </p:clrMapOvr>
  <p:transition spd="med"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4.bp.blogspot.com/-Ftpy6cIxwPo/TzMs-fwIrgI/AAAAAAAACV8/_z1VmN7c5n8/s1600/0k0289_gif-sicodelicos-18.gif"/>
          <p:cNvPicPr>
            <a:picLocks noChangeAspect="1" noChangeArrowheads="1" noCrop="1"/>
          </p:cNvPicPr>
          <p:nvPr/>
        </p:nvPicPr>
        <p:blipFill>
          <a:blip r:embed="rId3" cstate="print">
            <a:duotone>
              <a:schemeClr val="accent5">
                <a:shade val="45000"/>
                <a:satMod val="135000"/>
              </a:schemeClr>
              <a:prstClr val="white"/>
            </a:duotone>
            <a:lum bright="45000"/>
          </a:blip>
          <a:srcRect/>
          <a:stretch>
            <a:fillRect/>
          </a:stretch>
        </p:blipFill>
        <p:spPr bwMode="auto">
          <a:xfrm>
            <a:off x="-1" y="0"/>
            <a:ext cx="9144001" cy="6858000"/>
          </a:xfrm>
          <a:prstGeom prst="rect">
            <a:avLst/>
          </a:prstGeom>
          <a:noFill/>
        </p:spPr>
      </p:pic>
      <p:sp>
        <p:nvSpPr>
          <p:cNvPr id="2" name="1 Rectángulo"/>
          <p:cNvSpPr/>
          <p:nvPr/>
        </p:nvSpPr>
        <p:spPr>
          <a:xfrm>
            <a:off x="1763688" y="1124744"/>
            <a:ext cx="6696744" cy="5078313"/>
          </a:xfrm>
          <a:prstGeom prst="rect">
            <a:avLst/>
          </a:prstGeom>
        </p:spPr>
        <p:txBody>
          <a:bodyPr wrap="square">
            <a:spAutoFit/>
          </a:bodyPr>
          <a:lstStyle/>
          <a:p>
            <a:r>
              <a:rPr lang="es-ES" b="1" i="1" dirty="0" smtClean="0">
                <a:solidFill>
                  <a:srgbClr val="1201F5"/>
                </a:solidFill>
                <a:latin typeface="Arial" pitchFamily="34" charset="0"/>
                <a:cs typeface="Arial" pitchFamily="34" charset="0"/>
              </a:rPr>
              <a:t>Entre sus películas destacaron El sueño de Andalucía o Surcos (1951) con papel secundario, y El pescador de coplas (1954) o Puebla de las mujeres (1953) como protagonista. Uno de sus mayores éxitos en el género le llegó de la mano de Pelusa (1960), filme que en 1961 le valió el Premio Nacional del Sindicato del Espectáculo a la mejor actriz. También participó en títulos como La casta Susana (1963), Y después del cuplé (1959) o La </a:t>
            </a:r>
            <a:r>
              <a:rPr lang="es-ES" b="1" i="1" dirty="0" err="1" smtClean="0">
                <a:solidFill>
                  <a:srgbClr val="1201F5"/>
                </a:solidFill>
                <a:latin typeface="Arial" pitchFamily="34" charset="0"/>
                <a:cs typeface="Arial" pitchFamily="34" charset="0"/>
              </a:rPr>
              <a:t>Cumparsita</a:t>
            </a:r>
            <a:r>
              <a:rPr lang="es-ES" b="1" i="1" dirty="0" smtClean="0">
                <a:solidFill>
                  <a:srgbClr val="1201F5"/>
                </a:solidFill>
                <a:latin typeface="Arial" pitchFamily="34" charset="0"/>
                <a:cs typeface="Arial" pitchFamily="34" charset="0"/>
              </a:rPr>
              <a:t> (1961).</a:t>
            </a:r>
            <a:br>
              <a:rPr lang="es-ES" b="1" i="1" dirty="0" smtClean="0">
                <a:solidFill>
                  <a:srgbClr val="1201F5"/>
                </a:solidFill>
                <a:latin typeface="Arial" pitchFamily="34" charset="0"/>
                <a:cs typeface="Arial" pitchFamily="34" charset="0"/>
              </a:rPr>
            </a:br>
            <a:r>
              <a:rPr lang="es-ES" b="1" i="1" dirty="0" smtClean="0">
                <a:solidFill>
                  <a:srgbClr val="1201F5"/>
                </a:solidFill>
                <a:latin typeface="Arial" pitchFamily="34" charset="0"/>
                <a:cs typeface="Arial" pitchFamily="34" charset="0"/>
              </a:rPr>
              <a:t>Su carrera teatral empezó en 1948 y se prolongó hasta 1993. En esos 45 años trabajó en más de 25 obras. Además participó en varias series —Sábado 64, </a:t>
            </a:r>
            <a:r>
              <a:rPr lang="es-ES" b="1" i="1" dirty="0" err="1" smtClean="0">
                <a:solidFill>
                  <a:srgbClr val="1201F5"/>
                </a:solidFill>
                <a:latin typeface="Arial" pitchFamily="34" charset="0"/>
                <a:cs typeface="Arial" pitchFamily="34" charset="0"/>
              </a:rPr>
              <a:t>Morancos</a:t>
            </a:r>
            <a:r>
              <a:rPr lang="es-ES" b="1" i="1" dirty="0" smtClean="0">
                <a:solidFill>
                  <a:srgbClr val="1201F5"/>
                </a:solidFill>
                <a:latin typeface="Arial" pitchFamily="34" charset="0"/>
                <a:cs typeface="Arial" pitchFamily="34" charset="0"/>
              </a:rPr>
              <a:t> 007 y Truhanes— y programas de televisión. Estos fueron Música y estrellas (1976) como presentadora, colaboró en Antonio Molina, El Mito (1996), fue tertuliana en Tiempo al Tiempo (2001-2002) y participó como colaboradora en Tiempo al Tiempo (2001-2002).</a:t>
            </a:r>
            <a:r>
              <a:rPr lang="es-ES" dirty="0" smtClean="0"/>
              <a:t/>
            </a:r>
            <a:br>
              <a:rPr lang="es-ES" dirty="0" smtClean="0"/>
            </a:br>
            <a:endParaRPr lang="es-ES" dirty="0"/>
          </a:p>
        </p:txBody>
      </p:sp>
      <p:pic>
        <p:nvPicPr>
          <p:cNvPr id="5" name="Picture 6" descr="C:\Documents and Settings\Mousset gérard\Mes documents\Gerard MOUSSET\DOCPERSO\QUARANTAINE\ordinateur_51.gif"/>
          <p:cNvPicPr>
            <a:picLocks noChangeAspect="1" noChangeArrowheads="1" noCrop="1"/>
          </p:cNvPicPr>
          <p:nvPr/>
        </p:nvPicPr>
        <p:blipFill>
          <a:blip r:embed="rId4" cstate="print"/>
          <a:srcRect/>
          <a:stretch>
            <a:fillRect/>
          </a:stretch>
        </p:blipFill>
        <p:spPr bwMode="auto">
          <a:xfrm rot="328932">
            <a:off x="404028" y="5892813"/>
            <a:ext cx="1351729" cy="978564"/>
          </a:xfrm>
          <a:prstGeom prst="rect">
            <a:avLst/>
          </a:prstGeom>
          <a:noFill/>
          <a:ln w="9525">
            <a:noFill/>
            <a:miter lim="800000"/>
            <a:headEnd/>
            <a:tailEnd/>
          </a:ln>
        </p:spPr>
      </p:pic>
    </p:spTree>
  </p:cSld>
  <p:clrMapOvr>
    <a:masterClrMapping/>
  </p:clrMapOvr>
  <p:transition spd="med" advTm="52000">
    <p:dissolve/>
    <p:sndAc>
      <p:stSnd>
        <p:snd r:embed="rId2" name="09_mi jac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3"/>
          <p:cNvPicPr>
            <a:picLocks noChangeAspect="1" noChangeArrowheads="1"/>
          </p:cNvPicPr>
          <p:nvPr/>
        </p:nvPicPr>
        <p:blipFill>
          <a:blip r:embed="rId2" cstate="print">
            <a:duotone>
              <a:schemeClr val="accent5">
                <a:shade val="45000"/>
                <a:satMod val="135000"/>
              </a:schemeClr>
              <a:prstClr val="white"/>
            </a:duotone>
            <a:lum bright="43000"/>
          </a:blip>
          <a:srcRect/>
          <a:stretch>
            <a:fillRect/>
          </a:stretch>
        </p:blipFill>
        <p:spPr bwMode="auto">
          <a:xfrm>
            <a:off x="0" y="0"/>
            <a:ext cx="9144000" cy="6877050"/>
          </a:xfrm>
          <a:prstGeom prst="rect">
            <a:avLst/>
          </a:prstGeom>
          <a:noFill/>
          <a:ln w="9525">
            <a:noFill/>
            <a:miter lim="800000"/>
            <a:headEnd/>
            <a:tailEnd/>
          </a:ln>
        </p:spPr>
      </p:pic>
      <p:pic>
        <p:nvPicPr>
          <p:cNvPr id="73730" name="Picture 2" descr="C:\Documents and Settings\Dell\Escritorio\Nueva carpeta (33)\29407289.jpg"/>
          <p:cNvPicPr>
            <a:picLocks noChangeAspect="1" noChangeArrowheads="1"/>
          </p:cNvPicPr>
          <p:nvPr/>
        </p:nvPicPr>
        <p:blipFill>
          <a:blip r:embed="rId3" cstate="print"/>
          <a:srcRect/>
          <a:stretch>
            <a:fillRect/>
          </a:stretch>
        </p:blipFill>
        <p:spPr bwMode="auto">
          <a:xfrm>
            <a:off x="0" y="0"/>
            <a:ext cx="5238750" cy="7200901"/>
          </a:xfrm>
          <a:prstGeom prst="rect">
            <a:avLst/>
          </a:prstGeom>
          <a:noFill/>
        </p:spPr>
      </p:pic>
      <p:pic>
        <p:nvPicPr>
          <p:cNvPr id="3" name="Picture 2" descr="C:\Documents and Settings\Dell\Escritorio\Nueva carpeta (33)\marg.jpg"/>
          <p:cNvPicPr>
            <a:picLocks noChangeAspect="1" noChangeArrowheads="1"/>
          </p:cNvPicPr>
          <p:nvPr/>
        </p:nvPicPr>
        <p:blipFill>
          <a:blip r:embed="rId4" cstate="print"/>
          <a:srcRect/>
          <a:stretch>
            <a:fillRect/>
          </a:stretch>
        </p:blipFill>
        <p:spPr bwMode="auto">
          <a:xfrm>
            <a:off x="5004048" y="764704"/>
            <a:ext cx="3681929" cy="5301208"/>
          </a:xfrm>
          <a:prstGeom prst="rect">
            <a:avLst/>
          </a:prstGeom>
          <a:noFill/>
          <a:ln w="98425" cmpd="thickThin">
            <a:solidFill>
              <a:schemeClr val="bg1"/>
            </a:solidFill>
          </a:ln>
        </p:spPr>
      </p:pic>
    </p:spTree>
  </p:cSld>
  <p:clrMapOvr>
    <a:masterClrMapping/>
  </p:clrMapOvr>
  <p:transition spd="med"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4.bp.blogspot.com/-czzofHQHmaU/TzMs61v6NcI/AAAAAAAACV0/uS27Hg0W_l0/s1600/0k0289_gif-sicodelicos-17.gif"/>
          <p:cNvPicPr>
            <a:picLocks noChangeAspect="1" noChangeArrowheads="1" noCrop="1"/>
          </p:cNvPicPr>
          <p:nvPr/>
        </p:nvPicPr>
        <p:blipFill>
          <a:blip r:embed="rId2" cstate="print">
            <a:duotone>
              <a:schemeClr val="accent5">
                <a:shade val="45000"/>
                <a:satMod val="135000"/>
              </a:schemeClr>
              <a:prstClr val="white"/>
            </a:duotone>
            <a:lum bright="36000"/>
          </a:blip>
          <a:srcRect/>
          <a:stretch>
            <a:fillRect/>
          </a:stretch>
        </p:blipFill>
        <p:spPr bwMode="auto">
          <a:xfrm>
            <a:off x="-1" y="0"/>
            <a:ext cx="9144001" cy="6858000"/>
          </a:xfrm>
          <a:prstGeom prst="rect">
            <a:avLst/>
          </a:prstGeom>
          <a:noFill/>
        </p:spPr>
      </p:pic>
      <p:pic>
        <p:nvPicPr>
          <p:cNvPr id="113666" name="Picture 2" descr="C:\Documents and Settings\Dell\Escritorio\Nueva carpeta (33)\n-MARUJITA-DIAZ-large570.jpg"/>
          <p:cNvPicPr>
            <a:picLocks noChangeAspect="1" noChangeArrowheads="1"/>
          </p:cNvPicPr>
          <p:nvPr/>
        </p:nvPicPr>
        <p:blipFill>
          <a:blip r:embed="rId3" cstate="print"/>
          <a:srcRect/>
          <a:stretch>
            <a:fillRect/>
          </a:stretch>
        </p:blipFill>
        <p:spPr bwMode="auto">
          <a:xfrm>
            <a:off x="-103049" y="1340768"/>
            <a:ext cx="9247049" cy="3861048"/>
          </a:xfrm>
          <a:prstGeom prst="rect">
            <a:avLst/>
          </a:prstGeom>
          <a:noFill/>
        </p:spPr>
      </p:pic>
    </p:spTree>
  </p:cSld>
  <p:clrMapOvr>
    <a:masterClrMapping/>
  </p:clrMapOvr>
  <p:transition spd="med"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5"/>
          <p:cNvPicPr>
            <a:picLocks noChangeAspect="1" noChangeArrowheads="1" noCrop="1"/>
          </p:cNvPicPr>
          <p:nvPr/>
        </p:nvPicPr>
        <p:blipFill>
          <a:blip r:embed="rId2" cstate="print">
            <a:duotone>
              <a:schemeClr val="accent1">
                <a:shade val="45000"/>
                <a:satMod val="135000"/>
              </a:schemeClr>
              <a:prstClr val="white"/>
            </a:duotone>
            <a:lum bright="54000"/>
          </a:blip>
          <a:srcRect/>
          <a:stretch>
            <a:fillRect/>
          </a:stretch>
        </p:blipFill>
        <p:spPr bwMode="auto">
          <a:xfrm>
            <a:off x="0" y="0"/>
            <a:ext cx="9144000" cy="6877050"/>
          </a:xfrm>
          <a:prstGeom prst="rect">
            <a:avLst/>
          </a:prstGeom>
          <a:noFill/>
          <a:ln w="9525">
            <a:noFill/>
            <a:miter lim="800000"/>
            <a:headEnd/>
            <a:tailEnd/>
          </a:ln>
        </p:spPr>
      </p:pic>
      <p:pic>
        <p:nvPicPr>
          <p:cNvPr id="70658" name="Picture 2" descr="C:\Documents and Settings\Dell\Escritorio\Nueva carpeta (33)\19614721.jpg"/>
          <p:cNvPicPr>
            <a:picLocks noChangeAspect="1" noChangeArrowheads="1"/>
          </p:cNvPicPr>
          <p:nvPr/>
        </p:nvPicPr>
        <p:blipFill>
          <a:blip r:embed="rId3" cstate="print"/>
          <a:srcRect/>
          <a:stretch>
            <a:fillRect/>
          </a:stretch>
        </p:blipFill>
        <p:spPr bwMode="auto">
          <a:xfrm>
            <a:off x="0" y="0"/>
            <a:ext cx="5238750" cy="6981826"/>
          </a:xfrm>
          <a:prstGeom prst="rect">
            <a:avLst/>
          </a:prstGeom>
          <a:noFill/>
        </p:spPr>
      </p:pic>
      <p:pic>
        <p:nvPicPr>
          <p:cNvPr id="4" name="Picture 2" descr="C:\Documents and Settings\Dell\Escritorio\Nueva carpeta (33)\29407289.jpg"/>
          <p:cNvPicPr>
            <a:picLocks noChangeAspect="1" noChangeArrowheads="1"/>
          </p:cNvPicPr>
          <p:nvPr/>
        </p:nvPicPr>
        <p:blipFill>
          <a:blip r:embed="rId4" cstate="print"/>
          <a:srcRect/>
          <a:stretch>
            <a:fillRect/>
          </a:stretch>
        </p:blipFill>
        <p:spPr bwMode="auto">
          <a:xfrm>
            <a:off x="4427984" y="0"/>
            <a:ext cx="5238750" cy="7200901"/>
          </a:xfrm>
          <a:prstGeom prst="rect">
            <a:avLst/>
          </a:prstGeom>
          <a:noFill/>
        </p:spPr>
      </p:pic>
    </p:spTree>
  </p:cSld>
  <p:clrMapOvr>
    <a:masterClrMapping/>
  </p:clrMapOvr>
  <p:transition spd="med"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3"/>
          <p:cNvPicPr>
            <a:picLocks noChangeAspect="1" noChangeArrowheads="1"/>
          </p:cNvPicPr>
          <p:nvPr/>
        </p:nvPicPr>
        <p:blipFill>
          <a:blip r:embed="rId2" cstate="print">
            <a:duotone>
              <a:schemeClr val="accent5">
                <a:shade val="45000"/>
                <a:satMod val="135000"/>
              </a:schemeClr>
              <a:prstClr val="white"/>
            </a:duotone>
            <a:lum bright="43000"/>
          </a:blip>
          <a:srcRect/>
          <a:stretch>
            <a:fillRect/>
          </a:stretch>
        </p:blipFill>
        <p:spPr bwMode="auto">
          <a:xfrm>
            <a:off x="0" y="-19050"/>
            <a:ext cx="9144000" cy="6877050"/>
          </a:xfrm>
          <a:prstGeom prst="rect">
            <a:avLst/>
          </a:prstGeom>
          <a:noFill/>
          <a:ln w="9525">
            <a:noFill/>
            <a:miter lim="800000"/>
            <a:headEnd/>
            <a:tailEnd/>
          </a:ln>
        </p:spPr>
      </p:pic>
      <p:sp>
        <p:nvSpPr>
          <p:cNvPr id="3" name="2 Rectángulo"/>
          <p:cNvSpPr/>
          <p:nvPr/>
        </p:nvSpPr>
        <p:spPr>
          <a:xfrm>
            <a:off x="2339752" y="2852936"/>
            <a:ext cx="6318448" cy="923330"/>
          </a:xfrm>
          <a:prstGeom prst="rect">
            <a:avLst/>
          </a:prstGeom>
        </p:spPr>
        <p:txBody>
          <a:bodyPr wrap="square">
            <a:spAutoFit/>
          </a:bodyPr>
          <a:lstStyle/>
          <a:p>
            <a:r>
              <a:rPr lang="es-ES" dirty="0" smtClean="0"/>
              <a:t/>
            </a:r>
            <a:br>
              <a:rPr lang="es-ES" dirty="0" smtClean="0"/>
            </a:br>
            <a:r>
              <a:rPr lang="es-ES" dirty="0" smtClean="0"/>
              <a:t/>
            </a:r>
            <a:br>
              <a:rPr lang="es-ES" dirty="0" smtClean="0"/>
            </a:br>
            <a:endParaRPr lang="es-ES" dirty="0"/>
          </a:p>
        </p:txBody>
      </p:sp>
      <p:pic>
        <p:nvPicPr>
          <p:cNvPr id="57345" name="Picture 1" descr="C:\Documents and Settings\Dell\Escritorio\Nueva carpeta (33)\$(KGrHqZHJBQE9qmdGl47BPmToyQj(Q~~60_35.jpg"/>
          <p:cNvPicPr>
            <a:picLocks noChangeAspect="1" noChangeArrowheads="1"/>
          </p:cNvPicPr>
          <p:nvPr/>
        </p:nvPicPr>
        <p:blipFill>
          <a:blip r:embed="rId3" cstate="print"/>
          <a:srcRect/>
          <a:stretch>
            <a:fillRect/>
          </a:stretch>
        </p:blipFill>
        <p:spPr bwMode="auto">
          <a:xfrm>
            <a:off x="1187624" y="0"/>
            <a:ext cx="6786563" cy="6858000"/>
          </a:xfrm>
          <a:prstGeom prst="rect">
            <a:avLst/>
          </a:prstGeom>
          <a:noFill/>
        </p:spPr>
      </p:pic>
    </p:spTree>
  </p:cSld>
  <p:clrMapOvr>
    <a:masterClrMapping/>
  </p:clrMapOvr>
  <p:transition spd="med"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C:\Documents and Settings\Dell\Escritorio\Nueva carpeta (33)\Marujita-Diaz-Deluxe_MDSVID20130426_0236_3.png"/>
          <p:cNvPicPr>
            <a:picLocks noChangeAspect="1" noChangeArrowheads="1"/>
          </p:cNvPicPr>
          <p:nvPr/>
        </p:nvPicPr>
        <p:blipFill>
          <a:blip r:embed="rId2" cstate="print"/>
          <a:srcRect l="12182"/>
          <a:stretch>
            <a:fillRect/>
          </a:stretch>
        </p:blipFill>
        <p:spPr bwMode="auto">
          <a:xfrm>
            <a:off x="0" y="0"/>
            <a:ext cx="9220396" cy="6858000"/>
          </a:xfrm>
          <a:prstGeom prst="rect">
            <a:avLst/>
          </a:prstGeom>
          <a:noFill/>
        </p:spPr>
      </p:pic>
      <p:sp>
        <p:nvSpPr>
          <p:cNvPr id="5" name="2 Rectángulo"/>
          <p:cNvSpPr/>
          <p:nvPr/>
        </p:nvSpPr>
        <p:spPr>
          <a:xfrm flipH="1">
            <a:off x="0" y="142852"/>
            <a:ext cx="9756576" cy="6715148"/>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1201F5">
              <a:alpha val="43000"/>
            </a:srgbClr>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2 Rectángulo"/>
          <p:cNvSpPr/>
          <p:nvPr/>
        </p:nvSpPr>
        <p:spPr>
          <a:xfrm>
            <a:off x="0" y="0"/>
            <a:ext cx="9144000"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1201F5">
              <a:alpha val="58000"/>
            </a:srgbClr>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9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0-ppt_w/2"/>
                                          </p:val>
                                        </p:tav>
                                      </p:tavLst>
                                    </p:anim>
                                    <p:anim calcmode="lin" valueType="num">
                                      <p:cBhvr additive="base">
                                        <p:cTn id="7" dur="5000"/>
                                        <p:tgtEl>
                                          <p:spTgt spid="5"/>
                                        </p:tgtEl>
                                        <p:attrNameLst>
                                          <p:attrName>ppt_y</p:attrName>
                                        </p:attrNameLst>
                                      </p:cBhvr>
                                      <p:tavLst>
                                        <p:tav tm="0">
                                          <p:val>
                                            <p:strVal val="ppt_y"/>
                                          </p:val>
                                        </p:tav>
                                        <p:tav tm="100000">
                                          <p:val>
                                            <p:strVal val="ppt_y"/>
                                          </p:val>
                                        </p:tav>
                                      </p:tavLst>
                                    </p:anim>
                                    <p:set>
                                      <p:cBhvr>
                                        <p:cTn id="8" dur="1" fill="hold">
                                          <p:stCondLst>
                                            <p:cond delay="4999"/>
                                          </p:stCondLst>
                                        </p:cTn>
                                        <p:tgtEl>
                                          <p:spTgt spid="5"/>
                                        </p:tgtEl>
                                        <p:attrNameLst>
                                          <p:attrName>style.visibility</p:attrName>
                                        </p:attrNameLst>
                                      </p:cBhvr>
                                      <p:to>
                                        <p:strVal val="hidden"/>
                                      </p:to>
                                    </p:set>
                                  </p:childTnLst>
                                </p:cTn>
                              </p:par>
                              <p:par>
                                <p:cTn id="9" presetID="2" presetClass="exit" presetSubtype="2" fill="hold" nodeType="withEffect">
                                  <p:stCondLst>
                                    <p:cond delay="0"/>
                                  </p:stCondLst>
                                  <p:childTnLst>
                                    <p:anim calcmode="lin" valueType="num">
                                      <p:cBhvr additive="base">
                                        <p:cTn id="10" dur="5000"/>
                                        <p:tgtEl>
                                          <p:spTgt spid="6"/>
                                        </p:tgtEl>
                                        <p:attrNameLst>
                                          <p:attrName>ppt_x</p:attrName>
                                        </p:attrNameLst>
                                      </p:cBhvr>
                                      <p:tavLst>
                                        <p:tav tm="0">
                                          <p:val>
                                            <p:strVal val="ppt_x"/>
                                          </p:val>
                                        </p:tav>
                                        <p:tav tm="100000">
                                          <p:val>
                                            <p:strVal val="1+ppt_w/2"/>
                                          </p:val>
                                        </p:tav>
                                      </p:tavLst>
                                    </p:anim>
                                    <p:anim calcmode="lin" valueType="num">
                                      <p:cBhvr additive="base">
                                        <p:cTn id="11" dur="5000"/>
                                        <p:tgtEl>
                                          <p:spTgt spid="6"/>
                                        </p:tgtEl>
                                        <p:attrNameLst>
                                          <p:attrName>ppt_y</p:attrName>
                                        </p:attrNameLst>
                                      </p:cBhvr>
                                      <p:tavLst>
                                        <p:tav tm="0">
                                          <p:val>
                                            <p:strVal val="ppt_y"/>
                                          </p:val>
                                        </p:tav>
                                        <p:tav tm="100000">
                                          <p:val>
                                            <p:strVal val="ppt_y"/>
                                          </p:val>
                                        </p:tav>
                                      </p:tavLst>
                                    </p:anim>
                                    <p:set>
                                      <p:cBhvr>
                                        <p:cTn id="12" dur="1" fill="hold">
                                          <p:stCondLst>
                                            <p:cond delay="4999"/>
                                          </p:stCondLst>
                                        </p:cTn>
                                        <p:tgtEl>
                                          <p:spTgt spid="6"/>
                                        </p:tgtEl>
                                        <p:attrNameLst>
                                          <p:attrName>style.visibility</p:attrName>
                                        </p:attrNameLst>
                                      </p:cBhvr>
                                      <p:to>
                                        <p:strVal val="hidden"/>
                                      </p:to>
                                    </p:set>
                                  </p:childTnLst>
                                </p:cTn>
                              </p:par>
                              <p:par>
                                <p:cTn id="13" presetID="55" presetClass="entr" presetSubtype="0"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p:cTn id="15" dur="5000" fill="hold"/>
                                        <p:tgtEl>
                                          <p:spTgt spid="8"/>
                                        </p:tgtEl>
                                        <p:attrNameLst>
                                          <p:attrName>ppt_w</p:attrName>
                                        </p:attrNameLst>
                                      </p:cBhvr>
                                      <p:tavLst>
                                        <p:tav tm="0">
                                          <p:val>
                                            <p:strVal val="#ppt_w*0.70"/>
                                          </p:val>
                                        </p:tav>
                                        <p:tav tm="100000">
                                          <p:val>
                                            <p:strVal val="#ppt_w"/>
                                          </p:val>
                                        </p:tav>
                                      </p:tavLst>
                                    </p:anim>
                                    <p:anim calcmode="lin" valueType="num">
                                      <p:cBhvr>
                                        <p:cTn id="16" dur="5000" fill="hold"/>
                                        <p:tgtEl>
                                          <p:spTgt spid="8"/>
                                        </p:tgtEl>
                                        <p:attrNameLst>
                                          <p:attrName>ppt_h</p:attrName>
                                        </p:attrNameLst>
                                      </p:cBhvr>
                                      <p:tavLst>
                                        <p:tav tm="0">
                                          <p:val>
                                            <p:strVal val="#ppt_h"/>
                                          </p:val>
                                        </p:tav>
                                        <p:tav tm="100000">
                                          <p:val>
                                            <p:strVal val="#ppt_h"/>
                                          </p:val>
                                        </p:tav>
                                      </p:tavLst>
                                    </p:anim>
                                    <p:animEffect transition="in" filter="fade">
                                      <p:cBhvr>
                                        <p:cTn id="17" dur="5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5"/>
          <p:cNvPicPr>
            <a:picLocks noChangeAspect="1" noChangeArrowheads="1" noCrop="1"/>
          </p:cNvPicPr>
          <p:nvPr/>
        </p:nvPicPr>
        <p:blipFill>
          <a:blip r:embed="rId2" cstate="print">
            <a:duotone>
              <a:schemeClr val="accent1">
                <a:shade val="45000"/>
                <a:satMod val="135000"/>
              </a:schemeClr>
              <a:prstClr val="white"/>
            </a:duotone>
            <a:lum bright="54000"/>
          </a:blip>
          <a:srcRect/>
          <a:stretch>
            <a:fillRect/>
          </a:stretch>
        </p:blipFill>
        <p:spPr bwMode="auto">
          <a:xfrm>
            <a:off x="0" y="0"/>
            <a:ext cx="9144000" cy="6877050"/>
          </a:xfrm>
          <a:prstGeom prst="rect">
            <a:avLst/>
          </a:prstGeom>
          <a:noFill/>
          <a:ln w="9525">
            <a:noFill/>
            <a:miter lim="800000"/>
            <a:headEnd/>
            <a:tailEnd/>
          </a:ln>
        </p:spPr>
      </p:pic>
      <p:pic>
        <p:nvPicPr>
          <p:cNvPr id="71682" name="Picture 2" descr="C:\Documents and Settings\Dell\Escritorio\Nueva carpeta (33)\20320256.jpg"/>
          <p:cNvPicPr>
            <a:picLocks noChangeAspect="1" noChangeArrowheads="1"/>
          </p:cNvPicPr>
          <p:nvPr/>
        </p:nvPicPr>
        <p:blipFill>
          <a:blip r:embed="rId3" cstate="print"/>
          <a:srcRect/>
          <a:stretch>
            <a:fillRect/>
          </a:stretch>
        </p:blipFill>
        <p:spPr bwMode="auto">
          <a:xfrm>
            <a:off x="0" y="2996952"/>
            <a:ext cx="3563888" cy="3635166"/>
          </a:xfrm>
          <a:prstGeom prst="rect">
            <a:avLst/>
          </a:prstGeom>
          <a:noFill/>
        </p:spPr>
      </p:pic>
      <p:pic>
        <p:nvPicPr>
          <p:cNvPr id="4" name="Picture 2" descr="C:\Documents and Settings\Dell\Escritorio\Nueva carpeta (33)\img_9811_0_big.jpg"/>
          <p:cNvPicPr>
            <a:picLocks noChangeAspect="1" noChangeArrowheads="1"/>
          </p:cNvPicPr>
          <p:nvPr/>
        </p:nvPicPr>
        <p:blipFill>
          <a:blip r:embed="rId4" cstate="print"/>
          <a:srcRect/>
          <a:stretch>
            <a:fillRect/>
          </a:stretch>
        </p:blipFill>
        <p:spPr bwMode="auto">
          <a:xfrm>
            <a:off x="3829050" y="0"/>
            <a:ext cx="5314950" cy="6858000"/>
          </a:xfrm>
          <a:prstGeom prst="rect">
            <a:avLst/>
          </a:prstGeom>
          <a:noFill/>
        </p:spPr>
      </p:pic>
    </p:spTree>
  </p:cSld>
  <p:clrMapOvr>
    <a:masterClrMapping/>
  </p:clrMapOvr>
  <p:transition spd="med"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4.bp.blogspot.com/-czzofHQHmaU/TzMs61v6NcI/AAAAAAAACV0/uS27Hg0W_l0/s1600/0k0289_gif-sicodelicos-17.gif"/>
          <p:cNvPicPr>
            <a:picLocks noChangeAspect="1" noChangeArrowheads="1" noCrop="1"/>
          </p:cNvPicPr>
          <p:nvPr/>
        </p:nvPicPr>
        <p:blipFill>
          <a:blip r:embed="rId2" cstate="print">
            <a:duotone>
              <a:schemeClr val="accent5">
                <a:shade val="45000"/>
                <a:satMod val="135000"/>
              </a:schemeClr>
              <a:prstClr val="white"/>
            </a:duotone>
            <a:lum bright="36000"/>
          </a:blip>
          <a:srcRect/>
          <a:stretch>
            <a:fillRect/>
          </a:stretch>
        </p:blipFill>
        <p:spPr bwMode="auto">
          <a:xfrm>
            <a:off x="-1" y="0"/>
            <a:ext cx="9144001" cy="6858000"/>
          </a:xfrm>
          <a:prstGeom prst="rect">
            <a:avLst/>
          </a:prstGeom>
          <a:noFill/>
        </p:spPr>
      </p:pic>
      <p:pic>
        <p:nvPicPr>
          <p:cNvPr id="117762" name="Picture 2" descr="C:\Documents and Settings\Dell\Escritorio\Nueva carpeta (33)\vogue_news_13584143_560x.jpg"/>
          <p:cNvPicPr>
            <a:picLocks noChangeAspect="1" noChangeArrowheads="1"/>
          </p:cNvPicPr>
          <p:nvPr/>
        </p:nvPicPr>
        <p:blipFill>
          <a:blip r:embed="rId3" cstate="print"/>
          <a:srcRect/>
          <a:stretch>
            <a:fillRect/>
          </a:stretch>
        </p:blipFill>
        <p:spPr bwMode="auto">
          <a:xfrm>
            <a:off x="2123728" y="0"/>
            <a:ext cx="4659383" cy="6987630"/>
          </a:xfrm>
          <a:prstGeom prst="rect">
            <a:avLst/>
          </a:prstGeom>
          <a:noFill/>
        </p:spPr>
      </p:pic>
    </p:spTree>
  </p:cSld>
  <p:clrMapOvr>
    <a:masterClrMapping/>
  </p:clrMapOvr>
  <p:transition spd="med"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5">
                <a:shade val="45000"/>
                <a:satMod val="135000"/>
              </a:schemeClr>
              <a:prstClr val="white"/>
            </a:duotone>
            <a:lum bright="43000"/>
          </a:blip>
          <a:srcRect/>
          <a:stretch>
            <a:fillRect/>
          </a:stretch>
        </p:blipFill>
        <p:spPr bwMode="auto">
          <a:xfrm>
            <a:off x="0" y="-19050"/>
            <a:ext cx="9144000" cy="6877050"/>
          </a:xfrm>
          <a:prstGeom prst="rect">
            <a:avLst/>
          </a:prstGeom>
          <a:noFill/>
          <a:ln w="9525">
            <a:noFill/>
            <a:miter lim="800000"/>
            <a:headEnd/>
            <a:tailEnd/>
          </a:ln>
        </p:spPr>
      </p:pic>
      <p:pic>
        <p:nvPicPr>
          <p:cNvPr id="72706" name="Picture 2" descr="C:\Documents and Settings\Dell\Escritorio\Nueva carpeta (33)\25772861.jpg"/>
          <p:cNvPicPr>
            <a:picLocks noChangeAspect="1" noChangeArrowheads="1"/>
          </p:cNvPicPr>
          <p:nvPr/>
        </p:nvPicPr>
        <p:blipFill>
          <a:blip r:embed="rId3" cstate="print"/>
          <a:srcRect/>
          <a:stretch>
            <a:fillRect/>
          </a:stretch>
        </p:blipFill>
        <p:spPr bwMode="auto">
          <a:xfrm>
            <a:off x="1259632" y="0"/>
            <a:ext cx="7020272" cy="7020273"/>
          </a:xfrm>
          <a:prstGeom prst="rect">
            <a:avLst/>
          </a:prstGeom>
          <a:noFill/>
        </p:spPr>
      </p:pic>
    </p:spTree>
  </p:cSld>
  <p:clrMapOvr>
    <a:masterClrMapping/>
  </p:clrMapOvr>
  <p:transition spd="med"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4" name="Picture 2" descr="C:\Documents and Settings\Dell\Escritorio\Nueva carpeta (33)\17509321.jpg"/>
          <p:cNvPicPr>
            <a:picLocks noChangeAspect="1" noChangeArrowheads="1"/>
          </p:cNvPicPr>
          <p:nvPr/>
        </p:nvPicPr>
        <p:blipFill>
          <a:blip r:embed="rId2" cstate="print"/>
          <a:srcRect/>
          <a:stretch>
            <a:fillRect/>
          </a:stretch>
        </p:blipFill>
        <p:spPr bwMode="auto">
          <a:xfrm>
            <a:off x="0" y="-1"/>
            <a:ext cx="9144000" cy="6849687"/>
          </a:xfrm>
          <a:prstGeom prst="rect">
            <a:avLst/>
          </a:prstGeom>
          <a:noFill/>
        </p:spPr>
      </p:pic>
    </p:spTree>
  </p:cSld>
  <p:clrMapOvr>
    <a:masterClrMapping/>
  </p:clrMapOvr>
  <p:transition spd="med" advTm="7000">
    <p:dissolv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5474" name="Picture 2" descr="C:\Documents and Settings\Dell\Escritorio\Nueva carpeta (33)\Marujita-Diaz-en-Una-cubana-en-España-1951.jpg"/>
          <p:cNvPicPr>
            <a:picLocks noChangeAspect="1" noChangeArrowheads="1"/>
          </p:cNvPicPr>
          <p:nvPr/>
        </p:nvPicPr>
        <p:blipFill>
          <a:blip r:embed="rId2" cstate="print"/>
          <a:srcRect/>
          <a:stretch>
            <a:fillRect/>
          </a:stretch>
        </p:blipFill>
        <p:spPr bwMode="auto">
          <a:xfrm>
            <a:off x="-409576" y="0"/>
            <a:ext cx="9701796" cy="6858000"/>
          </a:xfrm>
          <a:prstGeom prst="rect">
            <a:avLst/>
          </a:prstGeom>
          <a:noFill/>
        </p:spPr>
      </p:pic>
    </p:spTree>
  </p:cSld>
  <p:clrMapOvr>
    <a:masterClrMapping/>
  </p:clrMapOvr>
  <p:transition spd="med" advTm="7000">
    <p:dissolv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2.bp.blogspot.com/-Y1xC5iW_T6U/TzMsn3zHq3I/AAAAAAAACVE/KqVlWo5SXc8/s1600/0k0289_gif-sicodelicos-11.gif"/>
          <p:cNvPicPr>
            <a:picLocks noChangeAspect="1" noChangeArrowheads="1" noCrop="1"/>
          </p:cNvPicPr>
          <p:nvPr/>
        </p:nvPicPr>
        <p:blipFill>
          <a:blip r:embed="rId2" cstate="print">
            <a:duotone>
              <a:schemeClr val="accent5">
                <a:shade val="45000"/>
                <a:satMod val="135000"/>
              </a:schemeClr>
              <a:prstClr val="white"/>
            </a:duotone>
            <a:lum bright="21000"/>
          </a:blip>
          <a:srcRect/>
          <a:stretch>
            <a:fillRect/>
          </a:stretch>
        </p:blipFill>
        <p:spPr bwMode="auto">
          <a:xfrm>
            <a:off x="-1" y="0"/>
            <a:ext cx="9144001" cy="6858000"/>
          </a:xfrm>
          <a:prstGeom prst="rect">
            <a:avLst/>
          </a:prstGeom>
          <a:noFill/>
        </p:spPr>
      </p:pic>
      <p:pic>
        <p:nvPicPr>
          <p:cNvPr id="55298" name="Picture 2" descr="C:\Documents and Settings\Dell\Escritorio\Nueva carpeta (33)\$_35.jpg"/>
          <p:cNvPicPr>
            <a:picLocks noChangeAspect="1" noChangeArrowheads="1"/>
          </p:cNvPicPr>
          <p:nvPr/>
        </p:nvPicPr>
        <p:blipFill>
          <a:blip r:embed="rId3" cstate="print"/>
          <a:srcRect/>
          <a:stretch>
            <a:fillRect/>
          </a:stretch>
        </p:blipFill>
        <p:spPr bwMode="auto">
          <a:xfrm>
            <a:off x="1763688" y="404664"/>
            <a:ext cx="5811439" cy="5832648"/>
          </a:xfrm>
          <a:prstGeom prst="rect">
            <a:avLst/>
          </a:prstGeom>
          <a:noFill/>
        </p:spPr>
      </p:pic>
    </p:spTree>
  </p:cSld>
  <p:clrMapOvr>
    <a:masterClrMapping/>
  </p:clrMapOvr>
  <p:transition spd="med"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4.bp.blogspot.com/-Ftpy6cIxwPo/TzMs-fwIrgI/AAAAAAAACV8/_z1VmN7c5n8/s1600/0k0289_gif-sicodelicos-18.gif"/>
          <p:cNvPicPr>
            <a:picLocks noChangeAspect="1" noChangeArrowheads="1" noCrop="1"/>
          </p:cNvPicPr>
          <p:nvPr/>
        </p:nvPicPr>
        <p:blipFill>
          <a:blip r:embed="rId2" cstate="print">
            <a:duotone>
              <a:schemeClr val="accent5">
                <a:shade val="45000"/>
                <a:satMod val="135000"/>
              </a:schemeClr>
              <a:prstClr val="white"/>
            </a:duotone>
            <a:lum bright="45000"/>
          </a:blip>
          <a:srcRect/>
          <a:stretch>
            <a:fillRect/>
          </a:stretch>
        </p:blipFill>
        <p:spPr bwMode="auto">
          <a:xfrm>
            <a:off x="-1" y="0"/>
            <a:ext cx="9144001" cy="6858000"/>
          </a:xfrm>
          <a:prstGeom prst="rect">
            <a:avLst/>
          </a:prstGeom>
          <a:noFill/>
        </p:spPr>
      </p:pic>
      <p:sp>
        <p:nvSpPr>
          <p:cNvPr id="2" name="1 Rectángulo"/>
          <p:cNvSpPr/>
          <p:nvPr/>
        </p:nvSpPr>
        <p:spPr>
          <a:xfrm>
            <a:off x="2286000" y="1997839"/>
            <a:ext cx="6606480" cy="3785652"/>
          </a:xfrm>
          <a:prstGeom prst="rect">
            <a:avLst/>
          </a:prstGeom>
        </p:spPr>
        <p:txBody>
          <a:bodyPr wrap="square">
            <a:spAutoFit/>
          </a:bodyPr>
          <a:lstStyle/>
          <a:p>
            <a:r>
              <a:rPr lang="es-ES" sz="2400" b="1" i="1" dirty="0" smtClean="0">
                <a:solidFill>
                  <a:srgbClr val="1201F5"/>
                </a:solidFill>
                <a:latin typeface="Arial" pitchFamily="34" charset="0"/>
                <a:cs typeface="Arial" pitchFamily="34" charset="0"/>
              </a:rPr>
              <a:t>María del Dulce Nombre Díaz Ruiz, conocida como </a:t>
            </a:r>
            <a:r>
              <a:rPr lang="es-ES" sz="2400" b="1" i="1" dirty="0" err="1" smtClean="0">
                <a:solidFill>
                  <a:srgbClr val="1201F5"/>
                </a:solidFill>
                <a:latin typeface="Arial" pitchFamily="34" charset="0"/>
                <a:cs typeface="Arial" pitchFamily="34" charset="0"/>
              </a:rPr>
              <a:t>Marujita</a:t>
            </a:r>
            <a:r>
              <a:rPr lang="es-ES" sz="2400" b="1" i="1" dirty="0" smtClean="0">
                <a:solidFill>
                  <a:srgbClr val="1201F5"/>
                </a:solidFill>
                <a:latin typeface="Arial" pitchFamily="34" charset="0"/>
                <a:cs typeface="Arial" pitchFamily="34" charset="0"/>
              </a:rPr>
              <a:t> Díaz (Sevilla, 27 de abril de 1932-Madrid, 23 de junio de 2015), fue una actriz y cantante española, una de las glorias del cine español de los años 1950 y 1960. Hizo teatro, revista musical, tango, charlestón, canción española, cine y televisión. Su voz, de gran ductilidad, le permitió abordar géneros tan dispares como el pasodoble, el cuplé o la zarzuela.</a:t>
            </a:r>
            <a:endParaRPr lang="es-ES" sz="2400" b="1" i="1" dirty="0">
              <a:solidFill>
                <a:srgbClr val="1201F5"/>
              </a:solidFill>
              <a:latin typeface="Arial" pitchFamily="34" charset="0"/>
              <a:cs typeface="Arial" pitchFamily="34" charset="0"/>
            </a:endParaRPr>
          </a:p>
        </p:txBody>
      </p:sp>
      <p:pic>
        <p:nvPicPr>
          <p:cNvPr id="5" name="Picture 6" descr="C:\Documents and Settings\Mousset gérard\Mes documents\Gerard MOUSSET\DOCPERSO\QUARANTAINE\ordinateur_51.gif"/>
          <p:cNvPicPr>
            <a:picLocks noChangeAspect="1" noChangeArrowheads="1" noCrop="1"/>
          </p:cNvPicPr>
          <p:nvPr/>
        </p:nvPicPr>
        <p:blipFill>
          <a:blip r:embed="rId3" cstate="print"/>
          <a:srcRect/>
          <a:stretch>
            <a:fillRect/>
          </a:stretch>
        </p:blipFill>
        <p:spPr bwMode="auto">
          <a:xfrm rot="328932">
            <a:off x="404028" y="5892813"/>
            <a:ext cx="1351729" cy="978564"/>
          </a:xfrm>
          <a:prstGeom prst="rect">
            <a:avLst/>
          </a:prstGeom>
          <a:noFill/>
          <a:ln w="9525">
            <a:noFill/>
            <a:miter lim="800000"/>
            <a:headEnd/>
            <a:tailEnd/>
          </a:ln>
        </p:spPr>
      </p:pic>
    </p:spTree>
  </p:cSld>
  <p:clrMapOvr>
    <a:masterClrMapping/>
  </p:clrMapOvr>
  <p:transition spd="med" advTm="39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4.bp.blogspot.com/-czzofHQHmaU/TzMs61v6NcI/AAAAAAAACV0/uS27Hg0W_l0/s1600/0k0289_gif-sicodelicos-17.gif"/>
          <p:cNvPicPr>
            <a:picLocks noChangeAspect="1" noChangeArrowheads="1" noCrop="1"/>
          </p:cNvPicPr>
          <p:nvPr/>
        </p:nvPicPr>
        <p:blipFill>
          <a:blip r:embed="rId2" cstate="print">
            <a:duotone>
              <a:schemeClr val="accent5">
                <a:shade val="45000"/>
                <a:satMod val="135000"/>
              </a:schemeClr>
              <a:prstClr val="white"/>
            </a:duotone>
            <a:lum bright="36000"/>
          </a:blip>
          <a:srcRect/>
          <a:stretch>
            <a:fillRect/>
          </a:stretch>
        </p:blipFill>
        <p:spPr bwMode="auto">
          <a:xfrm>
            <a:off x="-1" y="0"/>
            <a:ext cx="9144001" cy="6858000"/>
          </a:xfrm>
          <a:prstGeom prst="rect">
            <a:avLst/>
          </a:prstGeom>
          <a:noFill/>
        </p:spPr>
      </p:pic>
      <p:pic>
        <p:nvPicPr>
          <p:cNvPr id="65538" name="Picture 2" descr="C:\Documents and Settings\Dell\Escritorio\Nueva carpeta (33)\5999860.jpg"/>
          <p:cNvPicPr>
            <a:picLocks noChangeAspect="1" noChangeArrowheads="1"/>
          </p:cNvPicPr>
          <p:nvPr/>
        </p:nvPicPr>
        <p:blipFill>
          <a:blip r:embed="rId3" cstate="print"/>
          <a:srcRect/>
          <a:stretch>
            <a:fillRect/>
          </a:stretch>
        </p:blipFill>
        <p:spPr bwMode="auto">
          <a:xfrm>
            <a:off x="251520" y="548680"/>
            <a:ext cx="4283968" cy="5927454"/>
          </a:xfrm>
          <a:prstGeom prst="rect">
            <a:avLst/>
          </a:prstGeom>
          <a:noFill/>
        </p:spPr>
      </p:pic>
      <p:pic>
        <p:nvPicPr>
          <p:cNvPr id="3" name="Picture 2" descr="C:\Documents and Settings\Dell\Escritorio\Nueva carpeta (33)\444.jpg"/>
          <p:cNvPicPr>
            <a:picLocks noChangeAspect="1" noChangeArrowheads="1"/>
          </p:cNvPicPr>
          <p:nvPr/>
        </p:nvPicPr>
        <p:blipFill>
          <a:blip r:embed="rId4" cstate="print"/>
          <a:srcRect/>
          <a:stretch>
            <a:fillRect/>
          </a:stretch>
        </p:blipFill>
        <p:spPr bwMode="auto">
          <a:xfrm>
            <a:off x="4499993" y="594092"/>
            <a:ext cx="4320480" cy="5867600"/>
          </a:xfrm>
          <a:prstGeom prst="rect">
            <a:avLst/>
          </a:prstGeom>
          <a:noFill/>
        </p:spPr>
      </p:pic>
    </p:spTree>
  </p:cSld>
  <p:clrMapOvr>
    <a:masterClrMapping/>
  </p:clrMapOvr>
  <p:transition spd="med"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4.bp.blogspot.com/-czzofHQHmaU/TzMs61v6NcI/AAAAAAAACV0/uS27Hg0W_l0/s1600/0k0289_gif-sicodelicos-17.gif"/>
          <p:cNvPicPr>
            <a:picLocks noChangeAspect="1" noChangeArrowheads="1" noCrop="1"/>
          </p:cNvPicPr>
          <p:nvPr/>
        </p:nvPicPr>
        <p:blipFill>
          <a:blip r:embed="rId2" cstate="print">
            <a:duotone>
              <a:schemeClr val="accent5">
                <a:shade val="45000"/>
                <a:satMod val="135000"/>
              </a:schemeClr>
              <a:prstClr val="white"/>
            </a:duotone>
            <a:lum bright="36000"/>
          </a:blip>
          <a:srcRect/>
          <a:stretch>
            <a:fillRect/>
          </a:stretch>
        </p:blipFill>
        <p:spPr bwMode="auto">
          <a:xfrm>
            <a:off x="-1" y="0"/>
            <a:ext cx="9144001" cy="6858000"/>
          </a:xfrm>
          <a:prstGeom prst="rect">
            <a:avLst/>
          </a:prstGeom>
          <a:noFill/>
        </p:spPr>
      </p:pic>
      <p:pic>
        <p:nvPicPr>
          <p:cNvPr id="68610" name="Picture 2" descr="C:\Documents and Settings\Dell\Escritorio\Nueva carpeta (33)\17237792.jpg"/>
          <p:cNvPicPr>
            <a:picLocks noChangeAspect="1" noChangeArrowheads="1"/>
          </p:cNvPicPr>
          <p:nvPr/>
        </p:nvPicPr>
        <p:blipFill>
          <a:blip r:embed="rId3" cstate="print"/>
          <a:srcRect/>
          <a:stretch>
            <a:fillRect/>
          </a:stretch>
        </p:blipFill>
        <p:spPr bwMode="auto">
          <a:xfrm>
            <a:off x="2267744" y="260648"/>
            <a:ext cx="4608512" cy="6227720"/>
          </a:xfrm>
          <a:prstGeom prst="rect">
            <a:avLst/>
          </a:prstGeom>
          <a:noFill/>
        </p:spPr>
      </p:pic>
    </p:spTree>
  </p:cSld>
  <p:clrMapOvr>
    <a:masterClrMapping/>
  </p:clrMapOvr>
  <p:transition spd="med"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2.bp.blogspot.com/-Y1xC5iW_T6U/TzMsn3zHq3I/AAAAAAAACVE/KqVlWo5SXc8/s1600/0k0289_gif-sicodelicos-11.gif"/>
          <p:cNvPicPr>
            <a:picLocks noChangeAspect="1" noChangeArrowheads="1" noCrop="1"/>
          </p:cNvPicPr>
          <p:nvPr/>
        </p:nvPicPr>
        <p:blipFill>
          <a:blip r:embed="rId3" cstate="print">
            <a:duotone>
              <a:schemeClr val="accent5">
                <a:shade val="45000"/>
                <a:satMod val="135000"/>
              </a:schemeClr>
              <a:prstClr val="white"/>
            </a:duotone>
            <a:lum bright="21000"/>
          </a:blip>
          <a:srcRect/>
          <a:stretch>
            <a:fillRect/>
          </a:stretch>
        </p:blipFill>
        <p:spPr bwMode="auto">
          <a:xfrm>
            <a:off x="-1" y="0"/>
            <a:ext cx="9144001" cy="6858000"/>
          </a:xfrm>
          <a:prstGeom prst="rect">
            <a:avLst/>
          </a:prstGeom>
          <a:noFill/>
        </p:spPr>
      </p:pic>
      <p:pic>
        <p:nvPicPr>
          <p:cNvPr id="55298" name="Picture 2" descr="C:\Documents and Settings\Dell\Escritorio\Nueva carpeta (33)\6854.jpg"/>
          <p:cNvPicPr>
            <a:picLocks noChangeAspect="1" noChangeArrowheads="1"/>
          </p:cNvPicPr>
          <p:nvPr/>
        </p:nvPicPr>
        <p:blipFill>
          <a:blip r:embed="rId4" cstate="print"/>
          <a:srcRect t="2710" b="16598"/>
          <a:stretch>
            <a:fillRect/>
          </a:stretch>
        </p:blipFill>
        <p:spPr bwMode="auto">
          <a:xfrm>
            <a:off x="827584" y="-31700"/>
            <a:ext cx="7596336" cy="6889700"/>
          </a:xfrm>
          <a:prstGeom prst="rect">
            <a:avLst/>
          </a:prstGeom>
          <a:noFill/>
        </p:spPr>
      </p:pic>
    </p:spTree>
  </p:cSld>
  <p:clrMapOvr>
    <a:masterClrMapping/>
  </p:clrMapOvr>
  <p:transition spd="med" advTm="7000">
    <p:dissolve/>
    <p:sndAc>
      <p:stSnd>
        <p:snd r:embed="rId2" name="02_la tarantul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2" descr="C:\Documents and Settings\Dell\Escritorio\Nueva carpeta (33)\4_26_32 Marujita Diaz.jpg"/>
          <p:cNvPicPr>
            <a:picLocks noChangeAspect="1" noChangeArrowheads="1"/>
          </p:cNvPicPr>
          <p:nvPr/>
        </p:nvPicPr>
        <p:blipFill>
          <a:blip r:embed="rId2" cstate="print"/>
          <a:srcRect/>
          <a:stretch>
            <a:fillRect/>
          </a:stretch>
        </p:blipFill>
        <p:spPr bwMode="auto">
          <a:xfrm>
            <a:off x="2267744" y="0"/>
            <a:ext cx="4762500" cy="6772275"/>
          </a:xfrm>
          <a:prstGeom prst="rect">
            <a:avLst/>
          </a:prstGeom>
          <a:noFill/>
        </p:spPr>
      </p:pic>
      <p:sp>
        <p:nvSpPr>
          <p:cNvPr id="5" name="4 Rectángulo"/>
          <p:cNvSpPr/>
          <p:nvPr/>
        </p:nvSpPr>
        <p:spPr>
          <a:xfrm>
            <a:off x="0" y="0"/>
            <a:ext cx="785813" cy="6858000"/>
          </a:xfrm>
          <a:prstGeom prst="rect">
            <a:avLst/>
          </a:prstGeom>
          <a:solidFill>
            <a:srgbClr val="ACA8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ectángulo"/>
          <p:cNvSpPr/>
          <p:nvPr/>
        </p:nvSpPr>
        <p:spPr>
          <a:xfrm>
            <a:off x="857250" y="0"/>
            <a:ext cx="785813" cy="6858000"/>
          </a:xfrm>
          <a:prstGeom prst="rect">
            <a:avLst/>
          </a:prstGeom>
          <a:solidFill>
            <a:srgbClr val="ACA8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ctángulo"/>
          <p:cNvSpPr/>
          <p:nvPr/>
        </p:nvSpPr>
        <p:spPr>
          <a:xfrm>
            <a:off x="1714500" y="0"/>
            <a:ext cx="785813" cy="6858000"/>
          </a:xfrm>
          <a:prstGeom prst="rect">
            <a:avLst/>
          </a:prstGeom>
          <a:solidFill>
            <a:srgbClr val="ACA8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Rectángulo"/>
          <p:cNvSpPr/>
          <p:nvPr/>
        </p:nvSpPr>
        <p:spPr>
          <a:xfrm>
            <a:off x="2571750" y="0"/>
            <a:ext cx="785813" cy="6858000"/>
          </a:xfrm>
          <a:prstGeom prst="rect">
            <a:avLst/>
          </a:prstGeom>
          <a:solidFill>
            <a:srgbClr val="ACA8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Rectángulo"/>
          <p:cNvSpPr/>
          <p:nvPr/>
        </p:nvSpPr>
        <p:spPr>
          <a:xfrm>
            <a:off x="3429000" y="0"/>
            <a:ext cx="785813" cy="6858000"/>
          </a:xfrm>
          <a:prstGeom prst="rect">
            <a:avLst/>
          </a:prstGeom>
          <a:solidFill>
            <a:srgbClr val="ACA8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Rectángulo"/>
          <p:cNvSpPr/>
          <p:nvPr/>
        </p:nvSpPr>
        <p:spPr>
          <a:xfrm>
            <a:off x="4286250" y="0"/>
            <a:ext cx="785813" cy="6858000"/>
          </a:xfrm>
          <a:prstGeom prst="rect">
            <a:avLst/>
          </a:prstGeom>
          <a:solidFill>
            <a:srgbClr val="ACA8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Rectángulo"/>
          <p:cNvSpPr/>
          <p:nvPr/>
        </p:nvSpPr>
        <p:spPr>
          <a:xfrm>
            <a:off x="5143500" y="0"/>
            <a:ext cx="785813" cy="6858000"/>
          </a:xfrm>
          <a:prstGeom prst="rect">
            <a:avLst/>
          </a:prstGeom>
          <a:solidFill>
            <a:srgbClr val="ACA8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Rectángulo"/>
          <p:cNvSpPr/>
          <p:nvPr/>
        </p:nvSpPr>
        <p:spPr>
          <a:xfrm>
            <a:off x="6000750" y="0"/>
            <a:ext cx="785813" cy="6858000"/>
          </a:xfrm>
          <a:prstGeom prst="rect">
            <a:avLst/>
          </a:prstGeom>
          <a:solidFill>
            <a:srgbClr val="ACA8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Rectángulo"/>
          <p:cNvSpPr/>
          <p:nvPr/>
        </p:nvSpPr>
        <p:spPr>
          <a:xfrm>
            <a:off x="6858000" y="0"/>
            <a:ext cx="785813" cy="6858000"/>
          </a:xfrm>
          <a:prstGeom prst="rect">
            <a:avLst/>
          </a:prstGeom>
          <a:solidFill>
            <a:srgbClr val="ACA8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Rectángulo"/>
          <p:cNvSpPr/>
          <p:nvPr/>
        </p:nvSpPr>
        <p:spPr>
          <a:xfrm>
            <a:off x="7715250" y="0"/>
            <a:ext cx="642938" cy="6858000"/>
          </a:xfrm>
          <a:prstGeom prst="rect">
            <a:avLst/>
          </a:prstGeom>
          <a:solidFill>
            <a:srgbClr val="ACA8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Rectángulo"/>
          <p:cNvSpPr/>
          <p:nvPr/>
        </p:nvSpPr>
        <p:spPr>
          <a:xfrm>
            <a:off x="8501063" y="0"/>
            <a:ext cx="642937" cy="6858000"/>
          </a:xfrm>
          <a:prstGeom prst="rect">
            <a:avLst/>
          </a:prstGeom>
          <a:solidFill>
            <a:srgbClr val="ACA8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3" presetClass="exit" presetSubtype="10" fill="hold" nodeType="withEffect">
                                  <p:stCondLst>
                                    <p:cond delay="0"/>
                                  </p:stCondLst>
                                  <p:childTnLst>
                                    <p:animEffect transition="out" filter="blinds(horizontal)">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3" presetClass="exit" presetSubtype="5" fill="hold" nodeType="withEffect">
                                  <p:stCondLst>
                                    <p:cond delay="0"/>
                                  </p:stCondLst>
                                  <p:childTnLst>
                                    <p:animEffect transition="out" filter="blinds(vertical)">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3" presetClass="exit" presetSubtype="10" fill="hold" nodeType="withEffect">
                                  <p:stCondLst>
                                    <p:cond delay="0"/>
                                  </p:stCondLst>
                                  <p:childTnLst>
                                    <p:animEffect transition="out" filter="blinds(horizontal)">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3" presetClass="exit" presetSubtype="5" fill="hold" nodeType="withEffect">
                                  <p:stCondLst>
                                    <p:cond delay="0"/>
                                  </p:stCondLst>
                                  <p:childTnLst>
                                    <p:animEffect transition="out" filter="blinds(vertical)">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par>
                                <p:cTn id="23" presetID="3" presetClass="exit" presetSubtype="10" fill="hold" nodeType="withEffect">
                                  <p:stCondLst>
                                    <p:cond delay="0"/>
                                  </p:stCondLst>
                                  <p:childTnLst>
                                    <p:animEffect transition="out" filter="blinds(horizontal)">
                                      <p:cBhvr>
                                        <p:cTn id="24" dur="5000"/>
                                        <p:tgtEl>
                                          <p:spTgt spid="11"/>
                                        </p:tgtEl>
                                      </p:cBhvr>
                                    </p:animEffect>
                                    <p:set>
                                      <p:cBhvr>
                                        <p:cTn id="25" dur="1" fill="hold">
                                          <p:stCondLst>
                                            <p:cond delay="4999"/>
                                          </p:stCondLst>
                                        </p:cTn>
                                        <p:tgtEl>
                                          <p:spTgt spid="11"/>
                                        </p:tgtEl>
                                        <p:attrNameLst>
                                          <p:attrName>style.visibility</p:attrName>
                                        </p:attrNameLst>
                                      </p:cBhvr>
                                      <p:to>
                                        <p:strVal val="hidden"/>
                                      </p:to>
                                    </p:set>
                                  </p:childTnLst>
                                </p:cTn>
                              </p:par>
                              <p:par>
                                <p:cTn id="26" presetID="3" presetClass="exit" presetSubtype="5" fill="hold" nodeType="withEffect">
                                  <p:stCondLst>
                                    <p:cond delay="0"/>
                                  </p:stCondLst>
                                  <p:childTnLst>
                                    <p:animEffect transition="out" filter="blinds(vertical)">
                                      <p:cBhvr>
                                        <p:cTn id="27" dur="5000"/>
                                        <p:tgtEl>
                                          <p:spTgt spid="12"/>
                                        </p:tgtEl>
                                      </p:cBhvr>
                                    </p:animEffect>
                                    <p:set>
                                      <p:cBhvr>
                                        <p:cTn id="28" dur="1" fill="hold">
                                          <p:stCondLst>
                                            <p:cond delay="4999"/>
                                          </p:stCondLst>
                                        </p:cTn>
                                        <p:tgtEl>
                                          <p:spTgt spid="12"/>
                                        </p:tgtEl>
                                        <p:attrNameLst>
                                          <p:attrName>style.visibility</p:attrName>
                                        </p:attrNameLst>
                                      </p:cBhvr>
                                      <p:to>
                                        <p:strVal val="hidden"/>
                                      </p:to>
                                    </p:set>
                                  </p:childTnLst>
                                </p:cTn>
                              </p:par>
                              <p:par>
                                <p:cTn id="29" presetID="3" presetClass="exit" presetSubtype="10" fill="hold" nodeType="withEffect">
                                  <p:stCondLst>
                                    <p:cond delay="0"/>
                                  </p:stCondLst>
                                  <p:childTnLst>
                                    <p:animEffect transition="out" filter="blinds(horizontal)">
                                      <p:cBhvr>
                                        <p:cTn id="30" dur="5000"/>
                                        <p:tgtEl>
                                          <p:spTgt spid="13"/>
                                        </p:tgtEl>
                                      </p:cBhvr>
                                    </p:animEffect>
                                    <p:set>
                                      <p:cBhvr>
                                        <p:cTn id="31" dur="1" fill="hold">
                                          <p:stCondLst>
                                            <p:cond delay="4999"/>
                                          </p:stCondLst>
                                        </p:cTn>
                                        <p:tgtEl>
                                          <p:spTgt spid="13"/>
                                        </p:tgtEl>
                                        <p:attrNameLst>
                                          <p:attrName>style.visibility</p:attrName>
                                        </p:attrNameLst>
                                      </p:cBhvr>
                                      <p:to>
                                        <p:strVal val="hidden"/>
                                      </p:to>
                                    </p:set>
                                  </p:childTnLst>
                                </p:cTn>
                              </p:par>
                              <p:par>
                                <p:cTn id="32" presetID="3" presetClass="exit" presetSubtype="5" fill="hold" nodeType="withEffect">
                                  <p:stCondLst>
                                    <p:cond delay="0"/>
                                  </p:stCondLst>
                                  <p:childTnLst>
                                    <p:animEffect transition="out" filter="blinds(vertical)">
                                      <p:cBhvr>
                                        <p:cTn id="33" dur="5000"/>
                                        <p:tgtEl>
                                          <p:spTgt spid="14"/>
                                        </p:tgtEl>
                                      </p:cBhvr>
                                    </p:animEffect>
                                    <p:set>
                                      <p:cBhvr>
                                        <p:cTn id="34" dur="1" fill="hold">
                                          <p:stCondLst>
                                            <p:cond delay="4999"/>
                                          </p:stCondLst>
                                        </p:cTn>
                                        <p:tgtEl>
                                          <p:spTgt spid="14"/>
                                        </p:tgtEl>
                                        <p:attrNameLst>
                                          <p:attrName>style.visibility</p:attrName>
                                        </p:attrNameLst>
                                      </p:cBhvr>
                                      <p:to>
                                        <p:strVal val="hidden"/>
                                      </p:to>
                                    </p:set>
                                  </p:childTnLst>
                                </p:cTn>
                              </p:par>
                              <p:par>
                                <p:cTn id="35" presetID="3" presetClass="exit" presetSubtype="10" fill="hold" nodeType="withEffect">
                                  <p:stCondLst>
                                    <p:cond delay="0"/>
                                  </p:stCondLst>
                                  <p:childTnLst>
                                    <p:animEffect transition="out" filter="blinds(horizontal)">
                                      <p:cBhvr>
                                        <p:cTn id="36" dur="5000"/>
                                        <p:tgtEl>
                                          <p:spTgt spid="15"/>
                                        </p:tgtEl>
                                      </p:cBhvr>
                                    </p:animEffect>
                                    <p:set>
                                      <p:cBhvr>
                                        <p:cTn id="37" dur="1" fill="hold">
                                          <p:stCondLst>
                                            <p:cond delay="4999"/>
                                          </p:stCondLst>
                                        </p:cTn>
                                        <p:tgtEl>
                                          <p:spTgt spid="1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4.bp.blogspot.com/-czzofHQHmaU/TzMs61v6NcI/AAAAAAAACV0/uS27Hg0W_l0/s1600/0k0289_gif-sicodelicos-17.gif"/>
          <p:cNvPicPr>
            <a:picLocks noChangeAspect="1" noChangeArrowheads="1" noCrop="1"/>
          </p:cNvPicPr>
          <p:nvPr/>
        </p:nvPicPr>
        <p:blipFill>
          <a:blip r:embed="rId2" cstate="print">
            <a:duotone>
              <a:schemeClr val="accent5">
                <a:shade val="45000"/>
                <a:satMod val="135000"/>
              </a:schemeClr>
              <a:prstClr val="white"/>
            </a:duotone>
            <a:lum bright="36000"/>
          </a:blip>
          <a:srcRect/>
          <a:stretch>
            <a:fillRect/>
          </a:stretch>
        </p:blipFill>
        <p:spPr bwMode="auto">
          <a:xfrm>
            <a:off x="-1" y="0"/>
            <a:ext cx="9144001" cy="6858000"/>
          </a:xfrm>
          <a:prstGeom prst="rect">
            <a:avLst/>
          </a:prstGeom>
          <a:noFill/>
        </p:spPr>
      </p:pic>
      <p:pic>
        <p:nvPicPr>
          <p:cNvPr id="57346" name="Picture 2" descr="C:\Documents and Settings\Dell\Escritorio\Nueva carpeta (33)\11280_jose-manuel-parada-y-marujita-diaz-en-el-estreno-del-musical-hair-en-madrid.jpg"/>
          <p:cNvPicPr>
            <a:picLocks noChangeAspect="1" noChangeArrowheads="1"/>
          </p:cNvPicPr>
          <p:nvPr/>
        </p:nvPicPr>
        <p:blipFill>
          <a:blip r:embed="rId3" cstate="print"/>
          <a:srcRect/>
          <a:stretch>
            <a:fillRect/>
          </a:stretch>
        </p:blipFill>
        <p:spPr bwMode="auto">
          <a:xfrm>
            <a:off x="1835696" y="0"/>
            <a:ext cx="4847810" cy="7157940"/>
          </a:xfrm>
          <a:prstGeom prst="rect">
            <a:avLst/>
          </a:prstGeom>
          <a:noFill/>
        </p:spPr>
      </p:pic>
    </p:spTree>
  </p:cSld>
  <p:clrMapOvr>
    <a:masterClrMapping/>
  </p:clrMapOvr>
  <p:transition spd="med"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4.bp.blogspot.com/-czzofHQHmaU/TzMs61v6NcI/AAAAAAAACV0/uS27Hg0W_l0/s1600/0k0289_gif-sicodelicos-17.gif"/>
          <p:cNvPicPr>
            <a:picLocks noChangeAspect="1" noChangeArrowheads="1" noCrop="1"/>
          </p:cNvPicPr>
          <p:nvPr/>
        </p:nvPicPr>
        <p:blipFill>
          <a:blip r:embed="rId2" cstate="print">
            <a:duotone>
              <a:schemeClr val="accent5">
                <a:shade val="45000"/>
                <a:satMod val="135000"/>
              </a:schemeClr>
              <a:prstClr val="white"/>
            </a:duotone>
            <a:lum bright="36000"/>
          </a:blip>
          <a:srcRect/>
          <a:stretch>
            <a:fillRect/>
          </a:stretch>
        </p:blipFill>
        <p:spPr bwMode="auto">
          <a:xfrm>
            <a:off x="-1" y="0"/>
            <a:ext cx="9144001" cy="6858000"/>
          </a:xfrm>
          <a:prstGeom prst="rect">
            <a:avLst/>
          </a:prstGeom>
          <a:noFill/>
        </p:spPr>
      </p:pic>
      <p:pic>
        <p:nvPicPr>
          <p:cNvPr id="58370" name="Picture 2" descr="C:\Documents and Settings\Dell\Escritorio\Nueva carpeta (33)\11830_marujita-diaz-en-los-premios-antena-de-oro-2011.jpg"/>
          <p:cNvPicPr>
            <a:picLocks noChangeAspect="1" noChangeArrowheads="1"/>
          </p:cNvPicPr>
          <p:nvPr/>
        </p:nvPicPr>
        <p:blipFill>
          <a:blip r:embed="rId3" cstate="print"/>
          <a:srcRect/>
          <a:stretch>
            <a:fillRect/>
          </a:stretch>
        </p:blipFill>
        <p:spPr bwMode="auto">
          <a:xfrm>
            <a:off x="1835696" y="0"/>
            <a:ext cx="6108179" cy="9162269"/>
          </a:xfrm>
          <a:prstGeom prst="rect">
            <a:avLst/>
          </a:prstGeom>
          <a:noFill/>
        </p:spPr>
      </p:pic>
    </p:spTree>
  </p:cSld>
  <p:clrMapOvr>
    <a:masterClrMapping/>
  </p:clrMapOvr>
  <p:transition spd="med"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Dell\Escritorio\Nueva carpeta (33)\31953715.jpg"/>
          <p:cNvPicPr>
            <a:picLocks noChangeAspect="1" noChangeArrowheads="1"/>
          </p:cNvPicPr>
          <p:nvPr/>
        </p:nvPicPr>
        <p:blipFill>
          <a:blip r:embed="rId2" cstate="print"/>
          <a:srcRect t="5329" r="9343" b="2737"/>
          <a:stretch>
            <a:fillRect/>
          </a:stretch>
        </p:blipFill>
        <p:spPr bwMode="auto">
          <a:xfrm>
            <a:off x="4860032" y="0"/>
            <a:ext cx="4536504" cy="6858000"/>
          </a:xfrm>
          <a:prstGeom prst="rect">
            <a:avLst/>
          </a:prstGeom>
          <a:noFill/>
        </p:spPr>
      </p:pic>
      <p:pic>
        <p:nvPicPr>
          <p:cNvPr id="74754" name="Picture 2" descr="C:\Documents and Settings\Dell\Escritorio\Nueva carpeta (33)\31241485.jpg"/>
          <p:cNvPicPr>
            <a:picLocks noChangeAspect="1" noChangeArrowheads="1"/>
          </p:cNvPicPr>
          <p:nvPr/>
        </p:nvPicPr>
        <p:blipFill>
          <a:blip r:embed="rId3" cstate="print"/>
          <a:srcRect/>
          <a:stretch>
            <a:fillRect/>
          </a:stretch>
        </p:blipFill>
        <p:spPr bwMode="auto">
          <a:xfrm>
            <a:off x="0" y="0"/>
            <a:ext cx="5004048" cy="6858000"/>
          </a:xfrm>
          <a:prstGeom prst="rect">
            <a:avLst/>
          </a:prstGeom>
          <a:noFill/>
        </p:spPr>
      </p:pic>
    </p:spTree>
  </p:cSld>
  <p:clrMapOvr>
    <a:masterClrMapping/>
  </p:clrMapOvr>
  <p:transition spd="med" advTm="7000">
    <p:dissolv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4.bp.blogspot.com/-Ftpy6cIxwPo/TzMs-fwIrgI/AAAAAAAACV8/_z1VmN7c5n8/s1600/0k0289_gif-sicodelicos-18.gif"/>
          <p:cNvPicPr>
            <a:picLocks noChangeAspect="1" noChangeArrowheads="1" noCrop="1"/>
          </p:cNvPicPr>
          <p:nvPr/>
        </p:nvPicPr>
        <p:blipFill>
          <a:blip r:embed="rId2" cstate="print">
            <a:duotone>
              <a:schemeClr val="accent5">
                <a:shade val="45000"/>
                <a:satMod val="135000"/>
              </a:schemeClr>
              <a:prstClr val="white"/>
            </a:duotone>
            <a:lum bright="45000"/>
          </a:blip>
          <a:srcRect/>
          <a:stretch>
            <a:fillRect/>
          </a:stretch>
        </p:blipFill>
        <p:spPr bwMode="auto">
          <a:xfrm>
            <a:off x="-1" y="0"/>
            <a:ext cx="9144001" cy="6858000"/>
          </a:xfrm>
          <a:prstGeom prst="rect">
            <a:avLst/>
          </a:prstGeom>
          <a:noFill/>
        </p:spPr>
      </p:pic>
      <p:sp>
        <p:nvSpPr>
          <p:cNvPr id="4" name="3 Rectángulo"/>
          <p:cNvSpPr/>
          <p:nvPr/>
        </p:nvSpPr>
        <p:spPr>
          <a:xfrm>
            <a:off x="1529408" y="836712"/>
            <a:ext cx="7614592" cy="5601533"/>
          </a:xfrm>
          <a:prstGeom prst="rect">
            <a:avLst/>
          </a:prstGeom>
        </p:spPr>
        <p:txBody>
          <a:bodyPr wrap="square">
            <a:spAutoFit/>
          </a:bodyPr>
          <a:lstStyle/>
          <a:p>
            <a:r>
              <a:rPr lang="es-ES" sz="2000" b="1" i="1" dirty="0" smtClean="0">
                <a:solidFill>
                  <a:srgbClr val="1201F5"/>
                </a:solidFill>
                <a:latin typeface="Arial" pitchFamily="34" charset="0"/>
                <a:cs typeface="Arial" pitchFamily="34" charset="0"/>
              </a:rPr>
              <a:t/>
            </a:r>
            <a:br>
              <a:rPr lang="es-ES" sz="2000" b="1" i="1" dirty="0" smtClean="0">
                <a:solidFill>
                  <a:srgbClr val="1201F5"/>
                </a:solidFill>
                <a:latin typeface="Arial" pitchFamily="34" charset="0"/>
                <a:cs typeface="Arial" pitchFamily="34" charset="0"/>
              </a:rPr>
            </a:br>
            <a:r>
              <a:rPr lang="es-ES" sz="2000" b="1" i="1" dirty="0" smtClean="0">
                <a:solidFill>
                  <a:srgbClr val="1201F5"/>
                </a:solidFill>
                <a:latin typeface="Arial" pitchFamily="34" charset="0"/>
                <a:cs typeface="Arial" pitchFamily="34" charset="0"/>
              </a:rPr>
              <a:t>Aunque fue una de las primeras estrellas de la cultura popular en España y los temas que interpretó durante su carrera son por todos conocidos, lo cierto es que el nombre de </a:t>
            </a:r>
            <a:r>
              <a:rPr lang="es-ES" sz="2000" b="1" i="1" dirty="0" err="1" smtClean="0">
                <a:solidFill>
                  <a:srgbClr val="1201F5"/>
                </a:solidFill>
                <a:latin typeface="Arial" pitchFamily="34" charset="0"/>
                <a:cs typeface="Arial" pitchFamily="34" charset="0"/>
              </a:rPr>
              <a:t>Marujita</a:t>
            </a:r>
            <a:r>
              <a:rPr lang="es-ES" sz="2000" b="1" i="1" dirty="0" smtClean="0">
                <a:solidFill>
                  <a:srgbClr val="1201F5"/>
                </a:solidFill>
                <a:latin typeface="Arial" pitchFamily="34" charset="0"/>
                <a:cs typeface="Arial" pitchFamily="34" charset="0"/>
              </a:rPr>
              <a:t> Díaz será recordado por su intensa y agitada vida sentimental. </a:t>
            </a:r>
            <a:br>
              <a:rPr lang="es-ES" sz="2000" b="1" i="1" dirty="0" smtClean="0">
                <a:solidFill>
                  <a:srgbClr val="1201F5"/>
                </a:solidFill>
                <a:latin typeface="Arial" pitchFamily="34" charset="0"/>
                <a:cs typeface="Arial" pitchFamily="34" charset="0"/>
              </a:rPr>
            </a:br>
            <a:r>
              <a:rPr lang="es-ES" sz="2000" b="1" i="1" dirty="0" smtClean="0">
                <a:solidFill>
                  <a:srgbClr val="1201F5"/>
                </a:solidFill>
                <a:latin typeface="Arial" pitchFamily="34" charset="0"/>
                <a:cs typeface="Arial" pitchFamily="34" charset="0"/>
              </a:rPr>
              <a:t>Estuvo casada en dos ocasiones, primero con Espartaco </a:t>
            </a:r>
            <a:r>
              <a:rPr lang="es-ES" sz="2000" b="1" i="1" dirty="0" err="1" smtClean="0">
                <a:solidFill>
                  <a:srgbClr val="1201F5"/>
                </a:solidFill>
                <a:latin typeface="Arial" pitchFamily="34" charset="0"/>
                <a:cs typeface="Arial" pitchFamily="34" charset="0"/>
              </a:rPr>
              <a:t>Santoni</a:t>
            </a:r>
            <a:r>
              <a:rPr lang="es-ES" sz="2000" b="1" i="1" dirty="0" smtClean="0">
                <a:solidFill>
                  <a:srgbClr val="1201F5"/>
                </a:solidFill>
                <a:latin typeface="Arial" pitchFamily="34" charset="0"/>
                <a:cs typeface="Arial" pitchFamily="34" charset="0"/>
              </a:rPr>
              <a:t> (1958-1961), junto al que creó una productora llamada Producciones cinematográficas MD. Y tres años después contrajo matrimonio con el bailarín Antonio Gades (1964-1965). Fue la primera de las cinco mujeres del bailarín. </a:t>
            </a:r>
            <a:br>
              <a:rPr lang="es-ES" sz="2000" b="1" i="1" dirty="0" smtClean="0">
                <a:solidFill>
                  <a:srgbClr val="1201F5"/>
                </a:solidFill>
                <a:latin typeface="Arial" pitchFamily="34" charset="0"/>
                <a:cs typeface="Arial" pitchFamily="34" charset="0"/>
              </a:rPr>
            </a:br>
            <a:r>
              <a:rPr lang="es-ES" sz="2000" b="1" i="1" dirty="0" smtClean="0">
                <a:solidFill>
                  <a:srgbClr val="1201F5"/>
                </a:solidFill>
                <a:latin typeface="Arial" pitchFamily="34" charset="0"/>
                <a:cs typeface="Arial" pitchFamily="34" charset="0"/>
              </a:rPr>
              <a:t>Muchos años después de aquella boda comenzaría la relación con el joven cubano </a:t>
            </a:r>
            <a:r>
              <a:rPr lang="es-ES" sz="2000" b="1" i="1" dirty="0" err="1" smtClean="0">
                <a:solidFill>
                  <a:srgbClr val="1201F5"/>
                </a:solidFill>
                <a:latin typeface="Arial" pitchFamily="34" charset="0"/>
                <a:cs typeface="Arial" pitchFamily="34" charset="0"/>
              </a:rPr>
              <a:t>Dinio</a:t>
            </a:r>
            <a:r>
              <a:rPr lang="es-ES" sz="2000" b="1" i="1" dirty="0" smtClean="0">
                <a:solidFill>
                  <a:srgbClr val="1201F5"/>
                </a:solidFill>
                <a:latin typeface="Arial" pitchFamily="34" charset="0"/>
                <a:cs typeface="Arial" pitchFamily="34" charset="0"/>
              </a:rPr>
              <a:t> García Leiva, al que conoció durante un viaje a Cuba en 1999. La relación se prologó durante tres años y en 2002 se separaron. La relación terminó mal hasta que en 2013 el programa Sálvame </a:t>
            </a:r>
            <a:r>
              <a:rPr lang="es-ES" sz="2000" b="1" i="1" dirty="0" err="1" smtClean="0">
                <a:solidFill>
                  <a:srgbClr val="1201F5"/>
                </a:solidFill>
                <a:latin typeface="Arial" pitchFamily="34" charset="0"/>
                <a:cs typeface="Arial" pitchFamily="34" charset="0"/>
              </a:rPr>
              <a:t>Deluxe</a:t>
            </a:r>
            <a:r>
              <a:rPr lang="es-ES" sz="2000" b="1" i="1" dirty="0" smtClean="0">
                <a:solidFill>
                  <a:srgbClr val="1201F5"/>
                </a:solidFill>
                <a:latin typeface="Arial" pitchFamily="34" charset="0"/>
                <a:cs typeface="Arial" pitchFamily="34" charset="0"/>
              </a:rPr>
              <a:t> consiguió que el dúo se reconciliase en plató</a:t>
            </a:r>
            <a:r>
              <a:rPr lang="es-ES" dirty="0" smtClean="0"/>
              <a:t/>
            </a:r>
            <a:br>
              <a:rPr lang="es-ES" dirty="0" smtClean="0"/>
            </a:br>
            <a:endParaRPr lang="es-ES" dirty="0"/>
          </a:p>
        </p:txBody>
      </p:sp>
      <p:pic>
        <p:nvPicPr>
          <p:cNvPr id="7" name="Picture 6" descr="C:\Documents and Settings\Mousset gérard\Mes documents\Gerard MOUSSET\DOCPERSO\QUARANTAINE\ordinateur_51.gif"/>
          <p:cNvPicPr>
            <a:picLocks noChangeAspect="1" noChangeArrowheads="1" noCrop="1"/>
          </p:cNvPicPr>
          <p:nvPr/>
        </p:nvPicPr>
        <p:blipFill>
          <a:blip r:embed="rId3" cstate="print"/>
          <a:srcRect/>
          <a:stretch>
            <a:fillRect/>
          </a:stretch>
        </p:blipFill>
        <p:spPr bwMode="auto">
          <a:xfrm rot="328932">
            <a:off x="404028" y="5892813"/>
            <a:ext cx="1351729" cy="978564"/>
          </a:xfrm>
          <a:prstGeom prst="rect">
            <a:avLst/>
          </a:prstGeom>
          <a:noFill/>
          <a:ln w="9525">
            <a:noFill/>
            <a:miter lim="800000"/>
            <a:headEnd/>
            <a:tailEnd/>
          </a:ln>
        </p:spPr>
      </p:pic>
    </p:spTree>
  </p:cSld>
  <p:clrMapOvr>
    <a:masterClrMapping/>
  </p:clrMapOvr>
  <p:transition spd="med" advTm="53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2946" name="Picture 2" descr="C:\Documents and Settings\Dell\Escritorio\Nueva carpeta (33)\Dsc00897.jpg"/>
          <p:cNvPicPr>
            <a:picLocks noChangeAspect="1" noChangeArrowheads="1"/>
          </p:cNvPicPr>
          <p:nvPr/>
        </p:nvPicPr>
        <p:blipFill>
          <a:blip r:embed="rId2" cstate="print"/>
          <a:srcRect/>
          <a:stretch>
            <a:fillRect/>
          </a:stretch>
        </p:blipFill>
        <p:spPr bwMode="auto">
          <a:xfrm>
            <a:off x="-1" y="0"/>
            <a:ext cx="9262997" cy="6858000"/>
          </a:xfrm>
          <a:prstGeom prst="rect">
            <a:avLst/>
          </a:prstGeom>
          <a:noFill/>
        </p:spPr>
      </p:pic>
    </p:spTree>
  </p:cSld>
  <p:clrMapOvr>
    <a:masterClrMapping/>
  </p:clrMapOvr>
  <p:transition spd="med" advTm="7000">
    <p:dissolv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1" name="Picture 3" descr="C:\Documents and Settings\Dell\Escritorio\Nueva carpeta (33)\0.jp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grpSp>
        <p:nvGrpSpPr>
          <p:cNvPr id="4" name="3 Grupo"/>
          <p:cNvGrpSpPr/>
          <p:nvPr/>
        </p:nvGrpSpPr>
        <p:grpSpPr>
          <a:xfrm>
            <a:off x="4572000" y="0"/>
            <a:ext cx="4572000" cy="6858000"/>
            <a:chOff x="4500562" y="0"/>
            <a:chExt cx="4643438" cy="6858000"/>
          </a:xfrm>
          <a:solidFill>
            <a:schemeClr val="tx1">
              <a:lumMod val="75000"/>
              <a:alpha val="67000"/>
            </a:schemeClr>
          </a:solidFill>
        </p:grpSpPr>
        <p:sp>
          <p:nvSpPr>
            <p:cNvPr id="2" name="1 Franja diagonal"/>
            <p:cNvSpPr/>
            <p:nvPr/>
          </p:nvSpPr>
          <p:spPr>
            <a:xfrm flipH="1">
              <a:off x="4500562" y="3429000"/>
              <a:ext cx="4643438" cy="3429000"/>
            </a:xfrm>
            <a:prstGeom prst="diagStripe">
              <a:avLst>
                <a:gd name="adj" fmla="val 81669"/>
              </a:avLst>
            </a:prstGeom>
            <a:grpFill/>
            <a:ln cap="rnd">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sp>
          <p:nvSpPr>
            <p:cNvPr id="3" name="2 Franja diagonal"/>
            <p:cNvSpPr/>
            <p:nvPr/>
          </p:nvSpPr>
          <p:spPr>
            <a:xfrm rot="16200000" flipV="1">
              <a:off x="5107781" y="-607219"/>
              <a:ext cx="3429000" cy="4643438"/>
            </a:xfrm>
            <a:prstGeom prst="diagStripe">
              <a:avLst>
                <a:gd name="adj" fmla="val 84244"/>
              </a:avLst>
            </a:prstGeom>
            <a:grpFill/>
            <a:ln cap="rnd">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grpSp>
      <p:grpSp>
        <p:nvGrpSpPr>
          <p:cNvPr id="5" name="4 Grupo"/>
          <p:cNvGrpSpPr/>
          <p:nvPr/>
        </p:nvGrpSpPr>
        <p:grpSpPr>
          <a:xfrm flipH="1">
            <a:off x="0" y="0"/>
            <a:ext cx="4572000" cy="6858000"/>
            <a:chOff x="4500562" y="0"/>
            <a:chExt cx="4643438" cy="6858000"/>
          </a:xfrm>
          <a:solidFill>
            <a:schemeClr val="tx1">
              <a:lumMod val="75000"/>
              <a:alpha val="67000"/>
            </a:schemeClr>
          </a:solidFill>
        </p:grpSpPr>
        <p:sp>
          <p:nvSpPr>
            <p:cNvPr id="6" name="5 Franja diagonal"/>
            <p:cNvSpPr/>
            <p:nvPr/>
          </p:nvSpPr>
          <p:spPr>
            <a:xfrm flipH="1">
              <a:off x="4500562" y="3429000"/>
              <a:ext cx="4643438" cy="3429000"/>
            </a:xfrm>
            <a:prstGeom prst="diagStripe">
              <a:avLst>
                <a:gd name="adj" fmla="val 81670"/>
              </a:avLst>
            </a:prstGeom>
            <a:grpFill/>
            <a:ln cap="rnd">
              <a:solidFill>
                <a:srgbClr val="7030A0"/>
              </a:solid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sp>
          <p:nvSpPr>
            <p:cNvPr id="7" name="6 Franja diagonal"/>
            <p:cNvSpPr/>
            <p:nvPr/>
          </p:nvSpPr>
          <p:spPr>
            <a:xfrm rot="16200000" flipV="1">
              <a:off x="5107781" y="-607219"/>
              <a:ext cx="3429000" cy="4643438"/>
            </a:xfrm>
            <a:prstGeom prst="diagStripe">
              <a:avLst>
                <a:gd name="adj" fmla="val 82881"/>
              </a:avLst>
            </a:prstGeom>
            <a:grpFill/>
            <a:ln cap="rnd">
              <a:solidFill>
                <a:srgbClr val="7030A0"/>
              </a:solid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grpSp>
      <p:grpSp>
        <p:nvGrpSpPr>
          <p:cNvPr id="8" name="8 Grupo"/>
          <p:cNvGrpSpPr/>
          <p:nvPr/>
        </p:nvGrpSpPr>
        <p:grpSpPr>
          <a:xfrm rot="5400000" flipH="1">
            <a:off x="2857500" y="-2857500"/>
            <a:ext cx="3429000" cy="9144000"/>
            <a:chOff x="4500562" y="0"/>
            <a:chExt cx="4643438" cy="6858000"/>
          </a:xfrm>
          <a:solidFill>
            <a:srgbClr val="79D1E3">
              <a:alpha val="66667"/>
            </a:srgbClr>
          </a:solidFill>
        </p:grpSpPr>
        <p:sp>
          <p:nvSpPr>
            <p:cNvPr id="10" name="9 Franja diagonal"/>
            <p:cNvSpPr/>
            <p:nvPr/>
          </p:nvSpPr>
          <p:spPr>
            <a:xfrm flipH="1">
              <a:off x="4500562" y="3429000"/>
              <a:ext cx="4643438" cy="3429000"/>
            </a:xfrm>
            <a:prstGeom prst="diagStripe">
              <a:avLst>
                <a:gd name="adj" fmla="val 83336"/>
              </a:avLst>
            </a:prstGeom>
            <a:grpFill/>
            <a:ln cap="rnd">
              <a:solidFill>
                <a:schemeClr val="tx1">
                  <a:lumMod val="75000"/>
                </a:schemeClr>
              </a:solid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sp>
          <p:nvSpPr>
            <p:cNvPr id="11" name="10 Franja diagonal"/>
            <p:cNvSpPr/>
            <p:nvPr/>
          </p:nvSpPr>
          <p:spPr>
            <a:xfrm rot="16200000" flipV="1">
              <a:off x="5107781" y="-607219"/>
              <a:ext cx="3429000" cy="4643438"/>
            </a:xfrm>
            <a:prstGeom prst="diagStripe">
              <a:avLst>
                <a:gd name="adj" fmla="val 82427"/>
              </a:avLst>
            </a:prstGeom>
            <a:grpFill/>
            <a:ln cap="rnd">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grpSp>
      <p:grpSp>
        <p:nvGrpSpPr>
          <p:cNvPr id="9" name="11 Grupo"/>
          <p:cNvGrpSpPr/>
          <p:nvPr/>
        </p:nvGrpSpPr>
        <p:grpSpPr>
          <a:xfrm rot="5400000">
            <a:off x="2821781" y="535781"/>
            <a:ext cx="3500438" cy="9144000"/>
            <a:chOff x="4500562" y="0"/>
            <a:chExt cx="4643438" cy="6858000"/>
          </a:xfrm>
          <a:solidFill>
            <a:srgbClr val="79D1E3">
              <a:alpha val="67000"/>
            </a:srgbClr>
          </a:solidFill>
        </p:grpSpPr>
        <p:sp>
          <p:nvSpPr>
            <p:cNvPr id="13" name="12 Franja diagonal"/>
            <p:cNvSpPr/>
            <p:nvPr/>
          </p:nvSpPr>
          <p:spPr>
            <a:xfrm flipH="1">
              <a:off x="4500562" y="3429000"/>
              <a:ext cx="4643438" cy="3429000"/>
            </a:xfrm>
            <a:prstGeom prst="diagStripe">
              <a:avLst>
                <a:gd name="adj" fmla="val 84245"/>
              </a:avLst>
            </a:prstGeom>
            <a:grpFill/>
            <a:ln cap="rnd">
              <a:solidFill>
                <a:schemeClr val="tx1">
                  <a:lumMod val="75000"/>
                </a:schemeClr>
              </a:solid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sp>
          <p:nvSpPr>
            <p:cNvPr id="14" name="13 Franja diagonal"/>
            <p:cNvSpPr/>
            <p:nvPr/>
          </p:nvSpPr>
          <p:spPr>
            <a:xfrm rot="16200000" flipV="1">
              <a:off x="5107781" y="-607219"/>
              <a:ext cx="3429000" cy="4643438"/>
            </a:xfrm>
            <a:prstGeom prst="diagStripe">
              <a:avLst>
                <a:gd name="adj" fmla="val 83688"/>
              </a:avLst>
            </a:prstGeom>
            <a:grpFill/>
            <a:ln cap="rnd">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grpSp>
      <p:grpSp>
        <p:nvGrpSpPr>
          <p:cNvPr id="12" name="23 Grupo"/>
          <p:cNvGrpSpPr/>
          <p:nvPr/>
        </p:nvGrpSpPr>
        <p:grpSpPr>
          <a:xfrm flipH="1">
            <a:off x="0" y="785794"/>
            <a:ext cx="3419468" cy="5295912"/>
            <a:chOff x="4500562" y="0"/>
            <a:chExt cx="4643438" cy="6858000"/>
          </a:xfrm>
          <a:solidFill>
            <a:srgbClr val="7030A0">
              <a:alpha val="67000"/>
            </a:srgbClr>
          </a:solidFill>
        </p:grpSpPr>
        <p:sp>
          <p:nvSpPr>
            <p:cNvPr id="25" name="24 Franja diagonal"/>
            <p:cNvSpPr/>
            <p:nvPr/>
          </p:nvSpPr>
          <p:spPr>
            <a:xfrm flipH="1">
              <a:off x="4500562" y="3429000"/>
              <a:ext cx="4643438" cy="3429000"/>
            </a:xfrm>
            <a:prstGeom prst="diagStripe">
              <a:avLst>
                <a:gd name="adj" fmla="val 81670"/>
              </a:avLst>
            </a:prstGeom>
            <a:grpFill/>
            <a:ln cap="rnd">
              <a:solidFill>
                <a:schemeClr val="tx1">
                  <a:lumMod val="75000"/>
                </a:schemeClr>
              </a:solid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sp>
          <p:nvSpPr>
            <p:cNvPr id="26" name="25 Franja diagonal"/>
            <p:cNvSpPr/>
            <p:nvPr/>
          </p:nvSpPr>
          <p:spPr>
            <a:xfrm rot="16200000" flipV="1">
              <a:off x="5107781" y="-607219"/>
              <a:ext cx="3429000" cy="4643438"/>
            </a:xfrm>
            <a:prstGeom prst="diagStripe">
              <a:avLst>
                <a:gd name="adj" fmla="val 82881"/>
              </a:avLst>
            </a:prstGeom>
            <a:grpFill/>
            <a:ln cap="rnd">
              <a:solidFill>
                <a:schemeClr val="tx1">
                  <a:lumMod val="75000"/>
                </a:schemeClr>
              </a:solid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grpSp>
      <p:grpSp>
        <p:nvGrpSpPr>
          <p:cNvPr id="19" name="27 Grupo"/>
          <p:cNvGrpSpPr/>
          <p:nvPr/>
        </p:nvGrpSpPr>
        <p:grpSpPr>
          <a:xfrm flipH="1">
            <a:off x="0" y="1428736"/>
            <a:ext cx="2571736" cy="4000528"/>
            <a:chOff x="4500562" y="0"/>
            <a:chExt cx="4643438" cy="6858000"/>
          </a:xfrm>
          <a:solidFill>
            <a:schemeClr val="tx1">
              <a:lumMod val="75000"/>
              <a:alpha val="67000"/>
            </a:schemeClr>
          </a:solidFill>
        </p:grpSpPr>
        <p:sp>
          <p:nvSpPr>
            <p:cNvPr id="29" name="28 Franja diagonal"/>
            <p:cNvSpPr/>
            <p:nvPr/>
          </p:nvSpPr>
          <p:spPr>
            <a:xfrm flipH="1">
              <a:off x="4500562" y="3429000"/>
              <a:ext cx="4643438" cy="3429000"/>
            </a:xfrm>
            <a:prstGeom prst="diagStripe">
              <a:avLst>
                <a:gd name="adj" fmla="val 81670"/>
              </a:avLst>
            </a:prstGeom>
            <a:grpFill/>
            <a:ln cap="rnd">
              <a:solidFill>
                <a:srgbClr val="7030A0"/>
              </a:solid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sp>
          <p:nvSpPr>
            <p:cNvPr id="30" name="29 Franja diagonal"/>
            <p:cNvSpPr/>
            <p:nvPr/>
          </p:nvSpPr>
          <p:spPr>
            <a:xfrm rot="16200000" flipV="1">
              <a:off x="5107781" y="-607219"/>
              <a:ext cx="3429000" cy="4643438"/>
            </a:xfrm>
            <a:prstGeom prst="diagStripe">
              <a:avLst>
                <a:gd name="adj" fmla="val 82881"/>
              </a:avLst>
            </a:prstGeom>
            <a:grpFill/>
            <a:ln cap="rnd">
              <a:solidFill>
                <a:srgbClr val="7030A0"/>
              </a:solid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grpSp>
      <p:grpSp>
        <p:nvGrpSpPr>
          <p:cNvPr id="20" name="30 Grupo"/>
          <p:cNvGrpSpPr/>
          <p:nvPr/>
        </p:nvGrpSpPr>
        <p:grpSpPr>
          <a:xfrm>
            <a:off x="6500826" y="1428736"/>
            <a:ext cx="2643174" cy="3857652"/>
            <a:chOff x="4500562" y="0"/>
            <a:chExt cx="4643438" cy="6858000"/>
          </a:xfrm>
          <a:solidFill>
            <a:schemeClr val="tx1">
              <a:lumMod val="75000"/>
              <a:alpha val="67000"/>
            </a:schemeClr>
          </a:solidFill>
        </p:grpSpPr>
        <p:sp>
          <p:nvSpPr>
            <p:cNvPr id="32" name="31 Franja diagonal"/>
            <p:cNvSpPr/>
            <p:nvPr/>
          </p:nvSpPr>
          <p:spPr>
            <a:xfrm flipH="1">
              <a:off x="4500562" y="3429000"/>
              <a:ext cx="4643438" cy="3429000"/>
            </a:xfrm>
            <a:prstGeom prst="diagStripe">
              <a:avLst>
                <a:gd name="adj" fmla="val 81670"/>
              </a:avLst>
            </a:prstGeom>
            <a:grpFill/>
            <a:ln cap="rnd">
              <a:solidFill>
                <a:srgbClr val="7030A0"/>
              </a:solid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sp>
          <p:nvSpPr>
            <p:cNvPr id="33" name="32 Franja diagonal"/>
            <p:cNvSpPr/>
            <p:nvPr/>
          </p:nvSpPr>
          <p:spPr>
            <a:xfrm rot="16200000" flipV="1">
              <a:off x="5107781" y="-607219"/>
              <a:ext cx="3429000" cy="4643438"/>
            </a:xfrm>
            <a:prstGeom prst="diagStripe">
              <a:avLst>
                <a:gd name="adj" fmla="val 82881"/>
              </a:avLst>
            </a:prstGeom>
            <a:grpFill/>
            <a:ln cap="rnd">
              <a:solidFill>
                <a:srgbClr val="7030A0"/>
              </a:solid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grpSp>
      <p:grpSp>
        <p:nvGrpSpPr>
          <p:cNvPr id="21" name="33 Grupo"/>
          <p:cNvGrpSpPr/>
          <p:nvPr/>
        </p:nvGrpSpPr>
        <p:grpSpPr>
          <a:xfrm>
            <a:off x="5572132" y="785794"/>
            <a:ext cx="3571868" cy="5205450"/>
            <a:chOff x="4500562" y="0"/>
            <a:chExt cx="4643438" cy="6858000"/>
          </a:xfrm>
          <a:solidFill>
            <a:srgbClr val="7030A0">
              <a:alpha val="67000"/>
            </a:srgbClr>
          </a:solidFill>
        </p:grpSpPr>
        <p:sp>
          <p:nvSpPr>
            <p:cNvPr id="35" name="34 Franja diagonal"/>
            <p:cNvSpPr/>
            <p:nvPr/>
          </p:nvSpPr>
          <p:spPr>
            <a:xfrm flipH="1">
              <a:off x="4500562" y="3429000"/>
              <a:ext cx="4643438" cy="3429000"/>
            </a:xfrm>
            <a:prstGeom prst="diagStripe">
              <a:avLst>
                <a:gd name="adj" fmla="val 81670"/>
              </a:avLst>
            </a:prstGeom>
            <a:grpFill/>
            <a:ln cap="rnd">
              <a:solidFill>
                <a:schemeClr val="tx1">
                  <a:lumMod val="75000"/>
                </a:schemeClr>
              </a:solid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sp>
          <p:nvSpPr>
            <p:cNvPr id="36" name="35 Franja diagonal"/>
            <p:cNvSpPr/>
            <p:nvPr/>
          </p:nvSpPr>
          <p:spPr>
            <a:xfrm rot="16200000" flipV="1">
              <a:off x="5107781" y="-607219"/>
              <a:ext cx="3429000" cy="4643438"/>
            </a:xfrm>
            <a:prstGeom prst="diagStripe">
              <a:avLst>
                <a:gd name="adj" fmla="val 82881"/>
              </a:avLst>
            </a:prstGeom>
            <a:grpFill/>
            <a:ln cap="rnd">
              <a:solidFill>
                <a:schemeClr val="tx1">
                  <a:lumMod val="75000"/>
                </a:schemeClr>
              </a:solid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grpSp>
      <p:grpSp>
        <p:nvGrpSpPr>
          <p:cNvPr id="22" name="36 Grupo"/>
          <p:cNvGrpSpPr/>
          <p:nvPr/>
        </p:nvGrpSpPr>
        <p:grpSpPr>
          <a:xfrm flipH="1">
            <a:off x="0" y="1928802"/>
            <a:ext cx="1785918" cy="3000396"/>
            <a:chOff x="4500562" y="0"/>
            <a:chExt cx="4643438" cy="6858000"/>
          </a:xfrm>
          <a:solidFill>
            <a:srgbClr val="7030A0">
              <a:alpha val="67000"/>
            </a:srgbClr>
          </a:solidFill>
        </p:grpSpPr>
        <p:sp>
          <p:nvSpPr>
            <p:cNvPr id="38" name="37 Franja diagonal"/>
            <p:cNvSpPr/>
            <p:nvPr/>
          </p:nvSpPr>
          <p:spPr>
            <a:xfrm flipH="1">
              <a:off x="4500562" y="3429000"/>
              <a:ext cx="4643438" cy="3429000"/>
            </a:xfrm>
            <a:prstGeom prst="diagStripe">
              <a:avLst>
                <a:gd name="adj" fmla="val 81670"/>
              </a:avLst>
            </a:prstGeom>
            <a:grpFill/>
            <a:ln cap="rnd">
              <a:solidFill>
                <a:schemeClr val="tx1">
                  <a:lumMod val="75000"/>
                </a:schemeClr>
              </a:solid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sp>
          <p:nvSpPr>
            <p:cNvPr id="39" name="38 Franja diagonal"/>
            <p:cNvSpPr/>
            <p:nvPr/>
          </p:nvSpPr>
          <p:spPr>
            <a:xfrm rot="16200000" flipV="1">
              <a:off x="5107781" y="-607219"/>
              <a:ext cx="3429000" cy="4643438"/>
            </a:xfrm>
            <a:prstGeom prst="diagStripe">
              <a:avLst>
                <a:gd name="adj" fmla="val 82881"/>
              </a:avLst>
            </a:prstGeom>
            <a:grpFill/>
            <a:ln cap="rnd">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grpSp>
      <p:grpSp>
        <p:nvGrpSpPr>
          <p:cNvPr id="23" name="39 Grupo"/>
          <p:cNvGrpSpPr/>
          <p:nvPr/>
        </p:nvGrpSpPr>
        <p:grpSpPr>
          <a:xfrm>
            <a:off x="7153260" y="1857364"/>
            <a:ext cx="1990740" cy="3000396"/>
            <a:chOff x="4500562" y="0"/>
            <a:chExt cx="4643438" cy="6858000"/>
          </a:xfrm>
          <a:solidFill>
            <a:srgbClr val="7030A0">
              <a:alpha val="67000"/>
            </a:srgbClr>
          </a:solidFill>
        </p:grpSpPr>
        <p:sp>
          <p:nvSpPr>
            <p:cNvPr id="41" name="40 Franja diagonal"/>
            <p:cNvSpPr/>
            <p:nvPr/>
          </p:nvSpPr>
          <p:spPr>
            <a:xfrm flipH="1">
              <a:off x="4500562" y="3429000"/>
              <a:ext cx="4643438" cy="3429000"/>
            </a:xfrm>
            <a:prstGeom prst="diagStripe">
              <a:avLst>
                <a:gd name="adj" fmla="val 81670"/>
              </a:avLst>
            </a:prstGeom>
            <a:grpFill/>
            <a:ln cap="rnd">
              <a:solidFill>
                <a:schemeClr val="tx1">
                  <a:lumMod val="75000"/>
                </a:schemeClr>
              </a:solid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sp>
          <p:nvSpPr>
            <p:cNvPr id="42" name="41 Franja diagonal"/>
            <p:cNvSpPr/>
            <p:nvPr/>
          </p:nvSpPr>
          <p:spPr>
            <a:xfrm rot="16200000" flipV="1">
              <a:off x="5107781" y="-607219"/>
              <a:ext cx="3429000" cy="4643438"/>
            </a:xfrm>
            <a:prstGeom prst="diagStripe">
              <a:avLst>
                <a:gd name="adj" fmla="val 82881"/>
              </a:avLst>
            </a:prstGeom>
            <a:grpFill/>
            <a:ln cap="rnd">
              <a:solidFill>
                <a:schemeClr val="tx1">
                  <a:lumMod val="75000"/>
                </a:schemeClr>
              </a:solidFill>
            </a:ln>
            <a:scene3d>
              <a:camera prst="orthographicFron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fontAlgn="auto">
                <a:spcBef>
                  <a:spcPts val="0"/>
                </a:spcBef>
                <a:spcAft>
                  <a:spcPts val="0"/>
                </a:spcAft>
                <a:defRPr/>
              </a:pPr>
              <a:endParaRPr lang="es-ES">
                <a:solidFill>
                  <a:schemeClr val="tx1"/>
                </a:solidFill>
              </a:endParaRPr>
            </a:p>
          </p:txBody>
        </p:sp>
      </p:grpSp>
      <p:sp>
        <p:nvSpPr>
          <p:cNvPr id="16" name="15 Anillo"/>
          <p:cNvSpPr/>
          <p:nvPr/>
        </p:nvSpPr>
        <p:spPr>
          <a:xfrm>
            <a:off x="0" y="1643063"/>
            <a:ext cx="3643313" cy="3571875"/>
          </a:xfrm>
          <a:prstGeom prst="donut">
            <a:avLst>
              <a:gd name="adj" fmla="val 16957"/>
            </a:avLst>
          </a:prstGeom>
          <a:solidFill>
            <a:srgbClr val="7030A0">
              <a:alpha val="67000"/>
            </a:srgbClr>
          </a:solidFill>
          <a:ln>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extrusionH="57150">
              <a:bevelT w="57150" h="38100" prst="artDeco"/>
            </a:sp3d>
          </a:bodyPr>
          <a:lstStyle/>
          <a:p>
            <a:pPr algn="ctr" fontAlgn="auto">
              <a:spcBef>
                <a:spcPts val="0"/>
              </a:spcBef>
              <a:spcAft>
                <a:spcPts val="0"/>
              </a:spcAft>
              <a:defRPr/>
            </a:pPr>
            <a:endParaRPr lang="es-ES">
              <a:solidFill>
                <a:schemeClr val="tx1"/>
              </a:solidFill>
            </a:endParaRPr>
          </a:p>
        </p:txBody>
      </p:sp>
      <p:sp>
        <p:nvSpPr>
          <p:cNvPr id="17" name="16 Anillo"/>
          <p:cNvSpPr/>
          <p:nvPr/>
        </p:nvSpPr>
        <p:spPr>
          <a:xfrm>
            <a:off x="5643563" y="1643063"/>
            <a:ext cx="3500437" cy="3571875"/>
          </a:xfrm>
          <a:prstGeom prst="donut">
            <a:avLst>
              <a:gd name="adj" fmla="val 16067"/>
            </a:avLst>
          </a:prstGeom>
          <a:solidFill>
            <a:srgbClr val="7030A0">
              <a:alpha val="67000"/>
            </a:srgbClr>
          </a:solidFill>
          <a:ln>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extrusionH="57150">
              <a:bevelT w="57150" h="38100" prst="artDeco"/>
            </a:sp3d>
          </a:bodyPr>
          <a:lstStyle/>
          <a:p>
            <a:pPr algn="ctr" fontAlgn="auto">
              <a:spcBef>
                <a:spcPts val="0"/>
              </a:spcBef>
              <a:spcAft>
                <a:spcPts val="0"/>
              </a:spcAft>
              <a:defRPr/>
            </a:pPr>
            <a:endParaRPr lang="es-ES">
              <a:solidFill>
                <a:schemeClr val="tx1"/>
              </a:solidFill>
            </a:endParaRPr>
          </a:p>
        </p:txBody>
      </p:sp>
      <p:sp>
        <p:nvSpPr>
          <p:cNvPr id="15" name="14 Anillo"/>
          <p:cNvSpPr/>
          <p:nvPr/>
        </p:nvSpPr>
        <p:spPr>
          <a:xfrm>
            <a:off x="2857500" y="0"/>
            <a:ext cx="3500438" cy="3429000"/>
          </a:xfrm>
          <a:prstGeom prst="donut">
            <a:avLst>
              <a:gd name="adj" fmla="val 14994"/>
            </a:avLst>
          </a:prstGeom>
          <a:solidFill>
            <a:srgbClr val="7030A0">
              <a:alpha val="67000"/>
            </a:srgbClr>
          </a:solidFill>
          <a:ln>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extrusionH="57150">
              <a:bevelT w="57150" h="38100" prst="artDeco"/>
            </a:sp3d>
          </a:bodyPr>
          <a:lstStyle/>
          <a:p>
            <a:pPr algn="ctr" fontAlgn="auto">
              <a:spcBef>
                <a:spcPts val="0"/>
              </a:spcBef>
              <a:spcAft>
                <a:spcPts val="0"/>
              </a:spcAft>
              <a:defRPr/>
            </a:pPr>
            <a:endParaRPr lang="es-ES">
              <a:solidFill>
                <a:schemeClr val="tx1"/>
              </a:solidFill>
            </a:endParaRPr>
          </a:p>
        </p:txBody>
      </p:sp>
      <p:sp>
        <p:nvSpPr>
          <p:cNvPr id="18" name="17 Anillo"/>
          <p:cNvSpPr/>
          <p:nvPr/>
        </p:nvSpPr>
        <p:spPr>
          <a:xfrm>
            <a:off x="2786063" y="3429000"/>
            <a:ext cx="3643312" cy="3429000"/>
          </a:xfrm>
          <a:prstGeom prst="donut">
            <a:avLst>
              <a:gd name="adj" fmla="val 15841"/>
            </a:avLst>
          </a:prstGeom>
          <a:solidFill>
            <a:srgbClr val="7030A0">
              <a:alpha val="67000"/>
            </a:srgbClr>
          </a:solidFill>
          <a:ln>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extrusionH="57150">
              <a:bevelT w="57150" h="38100" prst="artDeco"/>
            </a:sp3d>
          </a:bodyPr>
          <a:lstStyle/>
          <a:p>
            <a:pPr algn="ctr" fontAlgn="auto">
              <a:spcBef>
                <a:spcPts val="0"/>
              </a:spcBef>
              <a:spcAft>
                <a:spcPts val="0"/>
              </a:spcAft>
              <a:defRPr/>
            </a:pPr>
            <a:endParaRPr lang="es-ES">
              <a:solidFill>
                <a:schemeClr val="tx1"/>
              </a:solidFill>
            </a:endParaRPr>
          </a:p>
        </p:txBody>
      </p:sp>
    </p:spTree>
  </p:cSld>
  <p:clrMapOvr>
    <a:masterClrMapping/>
  </p:clrMapOvr>
  <p:transition spd="med" advTm="7000">
    <p:dissolve/>
    <p:sndAc>
      <p:stSnd>
        <p:snd r:embed="rId2" name="banderita española-marujita diaz.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4" fill="hold" nodeType="withEffect">
                                  <p:stCondLst>
                                    <p:cond delay="0"/>
                                  </p:stCondLst>
                                  <p:childTnLst>
                                    <p:anim calcmode="lin" valueType="num">
                                      <p:cBhvr additive="base">
                                        <p:cTn id="6" dur="6000"/>
                                        <p:tgtEl>
                                          <p:spTgt spid="9"/>
                                        </p:tgtEl>
                                        <p:attrNameLst>
                                          <p:attrName>ppt_x</p:attrName>
                                        </p:attrNameLst>
                                      </p:cBhvr>
                                      <p:tavLst>
                                        <p:tav tm="0">
                                          <p:val>
                                            <p:strVal val="ppt_x"/>
                                          </p:val>
                                        </p:tav>
                                        <p:tav tm="100000">
                                          <p:val>
                                            <p:strVal val="ppt_x"/>
                                          </p:val>
                                        </p:tav>
                                      </p:tavLst>
                                    </p:anim>
                                    <p:anim calcmode="lin" valueType="num">
                                      <p:cBhvr additive="base">
                                        <p:cTn id="7" dur="6000"/>
                                        <p:tgtEl>
                                          <p:spTgt spid="9"/>
                                        </p:tgtEl>
                                        <p:attrNameLst>
                                          <p:attrName>ppt_y</p:attrName>
                                        </p:attrNameLst>
                                      </p:cBhvr>
                                      <p:tavLst>
                                        <p:tav tm="0">
                                          <p:val>
                                            <p:strVal val="ppt_y"/>
                                          </p:val>
                                        </p:tav>
                                        <p:tav tm="100000">
                                          <p:val>
                                            <p:strVal val="1+ppt_h/2"/>
                                          </p:val>
                                        </p:tav>
                                      </p:tavLst>
                                    </p:anim>
                                    <p:set>
                                      <p:cBhvr>
                                        <p:cTn id="8" dur="1" fill="hold">
                                          <p:stCondLst>
                                            <p:cond delay="5999"/>
                                          </p:stCondLst>
                                        </p:cTn>
                                        <p:tgtEl>
                                          <p:spTgt spid="9"/>
                                        </p:tgtEl>
                                        <p:attrNameLst>
                                          <p:attrName>style.visibility</p:attrName>
                                        </p:attrNameLst>
                                      </p:cBhvr>
                                      <p:to>
                                        <p:strVal val="hidden"/>
                                      </p:to>
                                    </p:set>
                                  </p:childTnLst>
                                </p:cTn>
                              </p:par>
                              <p:par>
                                <p:cTn id="9" presetID="2" presetClass="exit" presetSubtype="1" fill="hold" nodeType="withEffect">
                                  <p:stCondLst>
                                    <p:cond delay="0"/>
                                  </p:stCondLst>
                                  <p:childTnLst>
                                    <p:anim calcmode="lin" valueType="num">
                                      <p:cBhvr additive="base">
                                        <p:cTn id="10" dur="6000"/>
                                        <p:tgtEl>
                                          <p:spTgt spid="8"/>
                                        </p:tgtEl>
                                        <p:attrNameLst>
                                          <p:attrName>ppt_x</p:attrName>
                                        </p:attrNameLst>
                                      </p:cBhvr>
                                      <p:tavLst>
                                        <p:tav tm="0">
                                          <p:val>
                                            <p:strVal val="ppt_x"/>
                                          </p:val>
                                        </p:tav>
                                        <p:tav tm="100000">
                                          <p:val>
                                            <p:strVal val="ppt_x"/>
                                          </p:val>
                                        </p:tav>
                                      </p:tavLst>
                                    </p:anim>
                                    <p:anim calcmode="lin" valueType="num">
                                      <p:cBhvr additive="base">
                                        <p:cTn id="11" dur="6000"/>
                                        <p:tgtEl>
                                          <p:spTgt spid="8"/>
                                        </p:tgtEl>
                                        <p:attrNameLst>
                                          <p:attrName>ppt_y</p:attrName>
                                        </p:attrNameLst>
                                      </p:cBhvr>
                                      <p:tavLst>
                                        <p:tav tm="0">
                                          <p:val>
                                            <p:strVal val="ppt_y"/>
                                          </p:val>
                                        </p:tav>
                                        <p:tav tm="100000">
                                          <p:val>
                                            <p:strVal val="0-ppt_h/2"/>
                                          </p:val>
                                        </p:tav>
                                      </p:tavLst>
                                    </p:anim>
                                    <p:set>
                                      <p:cBhvr>
                                        <p:cTn id="12" dur="1" fill="hold">
                                          <p:stCondLst>
                                            <p:cond delay="5999"/>
                                          </p:stCondLst>
                                        </p:cTn>
                                        <p:tgtEl>
                                          <p:spTgt spid="8"/>
                                        </p:tgtEl>
                                        <p:attrNameLst>
                                          <p:attrName>style.visibility</p:attrName>
                                        </p:attrNameLst>
                                      </p:cBhvr>
                                      <p:to>
                                        <p:strVal val="hidden"/>
                                      </p:to>
                                    </p:set>
                                  </p:childTnLst>
                                </p:cTn>
                              </p:par>
                              <p:par>
                                <p:cTn id="13" presetID="2" presetClass="exit" presetSubtype="8" fill="hold" nodeType="withEffect">
                                  <p:stCondLst>
                                    <p:cond delay="0"/>
                                  </p:stCondLst>
                                  <p:childTnLst>
                                    <p:anim calcmode="lin" valueType="num">
                                      <p:cBhvr additive="base">
                                        <p:cTn id="14" dur="6000"/>
                                        <p:tgtEl>
                                          <p:spTgt spid="5"/>
                                        </p:tgtEl>
                                        <p:attrNameLst>
                                          <p:attrName>ppt_x</p:attrName>
                                        </p:attrNameLst>
                                      </p:cBhvr>
                                      <p:tavLst>
                                        <p:tav tm="0">
                                          <p:val>
                                            <p:strVal val="ppt_x"/>
                                          </p:val>
                                        </p:tav>
                                        <p:tav tm="100000">
                                          <p:val>
                                            <p:strVal val="0-ppt_w/2"/>
                                          </p:val>
                                        </p:tav>
                                      </p:tavLst>
                                    </p:anim>
                                    <p:anim calcmode="lin" valueType="num">
                                      <p:cBhvr additive="base">
                                        <p:cTn id="15" dur="6000"/>
                                        <p:tgtEl>
                                          <p:spTgt spid="5"/>
                                        </p:tgtEl>
                                        <p:attrNameLst>
                                          <p:attrName>ppt_y</p:attrName>
                                        </p:attrNameLst>
                                      </p:cBhvr>
                                      <p:tavLst>
                                        <p:tav tm="0">
                                          <p:val>
                                            <p:strVal val="ppt_y"/>
                                          </p:val>
                                        </p:tav>
                                        <p:tav tm="100000">
                                          <p:val>
                                            <p:strVal val="ppt_y"/>
                                          </p:val>
                                        </p:tav>
                                      </p:tavLst>
                                    </p:anim>
                                    <p:set>
                                      <p:cBhvr>
                                        <p:cTn id="16" dur="1" fill="hold">
                                          <p:stCondLst>
                                            <p:cond delay="5999"/>
                                          </p:stCondLst>
                                        </p:cTn>
                                        <p:tgtEl>
                                          <p:spTgt spid="5"/>
                                        </p:tgtEl>
                                        <p:attrNameLst>
                                          <p:attrName>style.visibility</p:attrName>
                                        </p:attrNameLst>
                                      </p:cBhvr>
                                      <p:to>
                                        <p:strVal val="hidden"/>
                                      </p:to>
                                    </p:set>
                                  </p:childTnLst>
                                </p:cTn>
                              </p:par>
                              <p:par>
                                <p:cTn id="17" presetID="2" presetClass="exit" presetSubtype="2" fill="hold" nodeType="withEffect">
                                  <p:stCondLst>
                                    <p:cond delay="0"/>
                                  </p:stCondLst>
                                  <p:childTnLst>
                                    <p:anim calcmode="lin" valueType="num">
                                      <p:cBhvr additive="base">
                                        <p:cTn id="18" dur="6000"/>
                                        <p:tgtEl>
                                          <p:spTgt spid="4"/>
                                        </p:tgtEl>
                                        <p:attrNameLst>
                                          <p:attrName>ppt_x</p:attrName>
                                        </p:attrNameLst>
                                      </p:cBhvr>
                                      <p:tavLst>
                                        <p:tav tm="0">
                                          <p:val>
                                            <p:strVal val="ppt_x"/>
                                          </p:val>
                                        </p:tav>
                                        <p:tav tm="100000">
                                          <p:val>
                                            <p:strVal val="1+ppt_w/2"/>
                                          </p:val>
                                        </p:tav>
                                      </p:tavLst>
                                    </p:anim>
                                    <p:anim calcmode="lin" valueType="num">
                                      <p:cBhvr additive="base">
                                        <p:cTn id="19" dur="6000"/>
                                        <p:tgtEl>
                                          <p:spTgt spid="4"/>
                                        </p:tgtEl>
                                        <p:attrNameLst>
                                          <p:attrName>ppt_y</p:attrName>
                                        </p:attrNameLst>
                                      </p:cBhvr>
                                      <p:tavLst>
                                        <p:tav tm="0">
                                          <p:val>
                                            <p:strVal val="ppt_y"/>
                                          </p:val>
                                        </p:tav>
                                        <p:tav tm="100000">
                                          <p:val>
                                            <p:strVal val="ppt_y"/>
                                          </p:val>
                                        </p:tav>
                                      </p:tavLst>
                                    </p:anim>
                                    <p:set>
                                      <p:cBhvr>
                                        <p:cTn id="20" dur="1" fill="hold">
                                          <p:stCondLst>
                                            <p:cond delay="5999"/>
                                          </p:stCondLst>
                                        </p:cTn>
                                        <p:tgtEl>
                                          <p:spTgt spid="4"/>
                                        </p:tgtEl>
                                        <p:attrNameLst>
                                          <p:attrName>style.visibility</p:attrName>
                                        </p:attrNameLst>
                                      </p:cBhvr>
                                      <p:to>
                                        <p:strVal val="hidden"/>
                                      </p:to>
                                    </p:set>
                                  </p:childTnLst>
                                </p:cTn>
                              </p:par>
                              <p:par>
                                <p:cTn id="21" presetID="2" presetClass="exit" presetSubtype="2" fill="hold" nodeType="withEffect">
                                  <p:stCondLst>
                                    <p:cond delay="500"/>
                                  </p:stCondLst>
                                  <p:childTnLst>
                                    <p:anim calcmode="lin" valueType="num">
                                      <p:cBhvr additive="base">
                                        <p:cTn id="22" dur="7000"/>
                                        <p:tgtEl>
                                          <p:spTgt spid="22"/>
                                        </p:tgtEl>
                                        <p:attrNameLst>
                                          <p:attrName>ppt_x</p:attrName>
                                        </p:attrNameLst>
                                      </p:cBhvr>
                                      <p:tavLst>
                                        <p:tav tm="0">
                                          <p:val>
                                            <p:strVal val="ppt_x"/>
                                          </p:val>
                                        </p:tav>
                                        <p:tav tm="100000">
                                          <p:val>
                                            <p:strVal val="1+ppt_w/2"/>
                                          </p:val>
                                        </p:tav>
                                      </p:tavLst>
                                    </p:anim>
                                    <p:anim calcmode="lin" valueType="num">
                                      <p:cBhvr additive="base">
                                        <p:cTn id="23" dur="7000"/>
                                        <p:tgtEl>
                                          <p:spTgt spid="22"/>
                                        </p:tgtEl>
                                        <p:attrNameLst>
                                          <p:attrName>ppt_y</p:attrName>
                                        </p:attrNameLst>
                                      </p:cBhvr>
                                      <p:tavLst>
                                        <p:tav tm="0">
                                          <p:val>
                                            <p:strVal val="ppt_y"/>
                                          </p:val>
                                        </p:tav>
                                        <p:tav tm="100000">
                                          <p:val>
                                            <p:strVal val="ppt_y"/>
                                          </p:val>
                                        </p:tav>
                                      </p:tavLst>
                                    </p:anim>
                                    <p:set>
                                      <p:cBhvr>
                                        <p:cTn id="24" dur="1" fill="hold">
                                          <p:stCondLst>
                                            <p:cond delay="6999"/>
                                          </p:stCondLst>
                                        </p:cTn>
                                        <p:tgtEl>
                                          <p:spTgt spid="22"/>
                                        </p:tgtEl>
                                        <p:attrNameLst>
                                          <p:attrName>style.visibility</p:attrName>
                                        </p:attrNameLst>
                                      </p:cBhvr>
                                      <p:to>
                                        <p:strVal val="hidden"/>
                                      </p:to>
                                    </p:set>
                                  </p:childTnLst>
                                </p:cTn>
                              </p:par>
                              <p:par>
                                <p:cTn id="25" presetID="2" presetClass="exit" presetSubtype="8" fill="hold" nodeType="withEffect">
                                  <p:stCondLst>
                                    <p:cond delay="500"/>
                                  </p:stCondLst>
                                  <p:childTnLst>
                                    <p:anim calcmode="lin" valueType="num">
                                      <p:cBhvr additive="base">
                                        <p:cTn id="26" dur="7000"/>
                                        <p:tgtEl>
                                          <p:spTgt spid="23"/>
                                        </p:tgtEl>
                                        <p:attrNameLst>
                                          <p:attrName>ppt_x</p:attrName>
                                        </p:attrNameLst>
                                      </p:cBhvr>
                                      <p:tavLst>
                                        <p:tav tm="0">
                                          <p:val>
                                            <p:strVal val="ppt_x"/>
                                          </p:val>
                                        </p:tav>
                                        <p:tav tm="100000">
                                          <p:val>
                                            <p:strVal val="0-ppt_w/2"/>
                                          </p:val>
                                        </p:tav>
                                      </p:tavLst>
                                    </p:anim>
                                    <p:anim calcmode="lin" valueType="num">
                                      <p:cBhvr additive="base">
                                        <p:cTn id="27" dur="7000"/>
                                        <p:tgtEl>
                                          <p:spTgt spid="23"/>
                                        </p:tgtEl>
                                        <p:attrNameLst>
                                          <p:attrName>ppt_y</p:attrName>
                                        </p:attrNameLst>
                                      </p:cBhvr>
                                      <p:tavLst>
                                        <p:tav tm="0">
                                          <p:val>
                                            <p:strVal val="ppt_y"/>
                                          </p:val>
                                        </p:tav>
                                        <p:tav tm="100000">
                                          <p:val>
                                            <p:strVal val="ppt_y"/>
                                          </p:val>
                                        </p:tav>
                                      </p:tavLst>
                                    </p:anim>
                                    <p:set>
                                      <p:cBhvr>
                                        <p:cTn id="28" dur="1" fill="hold">
                                          <p:stCondLst>
                                            <p:cond delay="6999"/>
                                          </p:stCondLst>
                                        </p:cTn>
                                        <p:tgtEl>
                                          <p:spTgt spid="23"/>
                                        </p:tgtEl>
                                        <p:attrNameLst>
                                          <p:attrName>style.visibility</p:attrName>
                                        </p:attrNameLst>
                                      </p:cBhvr>
                                      <p:to>
                                        <p:strVal val="hidden"/>
                                      </p:to>
                                    </p:set>
                                  </p:childTnLst>
                                </p:cTn>
                              </p:par>
                              <p:par>
                                <p:cTn id="29" presetID="2" presetClass="exit" presetSubtype="2" fill="hold" nodeType="withEffect">
                                  <p:stCondLst>
                                    <p:cond delay="500"/>
                                  </p:stCondLst>
                                  <p:childTnLst>
                                    <p:anim calcmode="lin" valueType="num">
                                      <p:cBhvr additive="base">
                                        <p:cTn id="30" dur="7000"/>
                                        <p:tgtEl>
                                          <p:spTgt spid="19"/>
                                        </p:tgtEl>
                                        <p:attrNameLst>
                                          <p:attrName>ppt_x</p:attrName>
                                        </p:attrNameLst>
                                      </p:cBhvr>
                                      <p:tavLst>
                                        <p:tav tm="0">
                                          <p:val>
                                            <p:strVal val="ppt_x"/>
                                          </p:val>
                                        </p:tav>
                                        <p:tav tm="100000">
                                          <p:val>
                                            <p:strVal val="1+ppt_w/2"/>
                                          </p:val>
                                        </p:tav>
                                      </p:tavLst>
                                    </p:anim>
                                    <p:anim calcmode="lin" valueType="num">
                                      <p:cBhvr additive="base">
                                        <p:cTn id="31" dur="7000"/>
                                        <p:tgtEl>
                                          <p:spTgt spid="19"/>
                                        </p:tgtEl>
                                        <p:attrNameLst>
                                          <p:attrName>ppt_y</p:attrName>
                                        </p:attrNameLst>
                                      </p:cBhvr>
                                      <p:tavLst>
                                        <p:tav tm="0">
                                          <p:val>
                                            <p:strVal val="ppt_y"/>
                                          </p:val>
                                        </p:tav>
                                        <p:tav tm="100000">
                                          <p:val>
                                            <p:strVal val="ppt_y"/>
                                          </p:val>
                                        </p:tav>
                                      </p:tavLst>
                                    </p:anim>
                                    <p:set>
                                      <p:cBhvr>
                                        <p:cTn id="32" dur="1" fill="hold">
                                          <p:stCondLst>
                                            <p:cond delay="6999"/>
                                          </p:stCondLst>
                                        </p:cTn>
                                        <p:tgtEl>
                                          <p:spTgt spid="19"/>
                                        </p:tgtEl>
                                        <p:attrNameLst>
                                          <p:attrName>style.visibility</p:attrName>
                                        </p:attrNameLst>
                                      </p:cBhvr>
                                      <p:to>
                                        <p:strVal val="hidden"/>
                                      </p:to>
                                    </p:set>
                                  </p:childTnLst>
                                </p:cTn>
                              </p:par>
                              <p:par>
                                <p:cTn id="33" presetID="2" presetClass="exit" presetSubtype="8" fill="hold" nodeType="withEffect">
                                  <p:stCondLst>
                                    <p:cond delay="500"/>
                                  </p:stCondLst>
                                  <p:childTnLst>
                                    <p:anim calcmode="lin" valueType="num">
                                      <p:cBhvr additive="base">
                                        <p:cTn id="34" dur="7000"/>
                                        <p:tgtEl>
                                          <p:spTgt spid="20"/>
                                        </p:tgtEl>
                                        <p:attrNameLst>
                                          <p:attrName>ppt_x</p:attrName>
                                        </p:attrNameLst>
                                      </p:cBhvr>
                                      <p:tavLst>
                                        <p:tav tm="0">
                                          <p:val>
                                            <p:strVal val="ppt_x"/>
                                          </p:val>
                                        </p:tav>
                                        <p:tav tm="100000">
                                          <p:val>
                                            <p:strVal val="0-ppt_w/2"/>
                                          </p:val>
                                        </p:tav>
                                      </p:tavLst>
                                    </p:anim>
                                    <p:anim calcmode="lin" valueType="num">
                                      <p:cBhvr additive="base">
                                        <p:cTn id="35" dur="7000"/>
                                        <p:tgtEl>
                                          <p:spTgt spid="20"/>
                                        </p:tgtEl>
                                        <p:attrNameLst>
                                          <p:attrName>ppt_y</p:attrName>
                                        </p:attrNameLst>
                                      </p:cBhvr>
                                      <p:tavLst>
                                        <p:tav tm="0">
                                          <p:val>
                                            <p:strVal val="ppt_y"/>
                                          </p:val>
                                        </p:tav>
                                        <p:tav tm="100000">
                                          <p:val>
                                            <p:strVal val="ppt_y"/>
                                          </p:val>
                                        </p:tav>
                                      </p:tavLst>
                                    </p:anim>
                                    <p:set>
                                      <p:cBhvr>
                                        <p:cTn id="36" dur="1" fill="hold">
                                          <p:stCondLst>
                                            <p:cond delay="6999"/>
                                          </p:stCondLst>
                                        </p:cTn>
                                        <p:tgtEl>
                                          <p:spTgt spid="20"/>
                                        </p:tgtEl>
                                        <p:attrNameLst>
                                          <p:attrName>style.visibility</p:attrName>
                                        </p:attrNameLst>
                                      </p:cBhvr>
                                      <p:to>
                                        <p:strVal val="hidden"/>
                                      </p:to>
                                    </p:set>
                                  </p:childTnLst>
                                </p:cTn>
                              </p:par>
                              <p:par>
                                <p:cTn id="37" presetID="2" presetClass="exit" presetSubtype="2" fill="hold" nodeType="withEffect">
                                  <p:stCondLst>
                                    <p:cond delay="500"/>
                                  </p:stCondLst>
                                  <p:childTnLst>
                                    <p:anim calcmode="lin" valueType="num">
                                      <p:cBhvr additive="base">
                                        <p:cTn id="38" dur="7000"/>
                                        <p:tgtEl>
                                          <p:spTgt spid="12"/>
                                        </p:tgtEl>
                                        <p:attrNameLst>
                                          <p:attrName>ppt_x</p:attrName>
                                        </p:attrNameLst>
                                      </p:cBhvr>
                                      <p:tavLst>
                                        <p:tav tm="0">
                                          <p:val>
                                            <p:strVal val="ppt_x"/>
                                          </p:val>
                                        </p:tav>
                                        <p:tav tm="100000">
                                          <p:val>
                                            <p:strVal val="1+ppt_w/2"/>
                                          </p:val>
                                        </p:tav>
                                      </p:tavLst>
                                    </p:anim>
                                    <p:anim calcmode="lin" valueType="num">
                                      <p:cBhvr additive="base">
                                        <p:cTn id="39" dur="7000"/>
                                        <p:tgtEl>
                                          <p:spTgt spid="12"/>
                                        </p:tgtEl>
                                        <p:attrNameLst>
                                          <p:attrName>ppt_y</p:attrName>
                                        </p:attrNameLst>
                                      </p:cBhvr>
                                      <p:tavLst>
                                        <p:tav tm="0">
                                          <p:val>
                                            <p:strVal val="ppt_y"/>
                                          </p:val>
                                        </p:tav>
                                        <p:tav tm="100000">
                                          <p:val>
                                            <p:strVal val="ppt_y"/>
                                          </p:val>
                                        </p:tav>
                                      </p:tavLst>
                                    </p:anim>
                                    <p:set>
                                      <p:cBhvr>
                                        <p:cTn id="40" dur="1" fill="hold">
                                          <p:stCondLst>
                                            <p:cond delay="6999"/>
                                          </p:stCondLst>
                                        </p:cTn>
                                        <p:tgtEl>
                                          <p:spTgt spid="12"/>
                                        </p:tgtEl>
                                        <p:attrNameLst>
                                          <p:attrName>style.visibility</p:attrName>
                                        </p:attrNameLst>
                                      </p:cBhvr>
                                      <p:to>
                                        <p:strVal val="hidden"/>
                                      </p:to>
                                    </p:set>
                                  </p:childTnLst>
                                </p:cTn>
                              </p:par>
                              <p:par>
                                <p:cTn id="41" presetID="2" presetClass="exit" presetSubtype="8" fill="hold" nodeType="withEffect">
                                  <p:stCondLst>
                                    <p:cond delay="500"/>
                                  </p:stCondLst>
                                  <p:childTnLst>
                                    <p:anim calcmode="lin" valueType="num">
                                      <p:cBhvr additive="base">
                                        <p:cTn id="42" dur="7000"/>
                                        <p:tgtEl>
                                          <p:spTgt spid="21"/>
                                        </p:tgtEl>
                                        <p:attrNameLst>
                                          <p:attrName>ppt_x</p:attrName>
                                        </p:attrNameLst>
                                      </p:cBhvr>
                                      <p:tavLst>
                                        <p:tav tm="0">
                                          <p:val>
                                            <p:strVal val="ppt_x"/>
                                          </p:val>
                                        </p:tav>
                                        <p:tav tm="100000">
                                          <p:val>
                                            <p:strVal val="0-ppt_w/2"/>
                                          </p:val>
                                        </p:tav>
                                      </p:tavLst>
                                    </p:anim>
                                    <p:anim calcmode="lin" valueType="num">
                                      <p:cBhvr additive="base">
                                        <p:cTn id="43" dur="7000"/>
                                        <p:tgtEl>
                                          <p:spTgt spid="21"/>
                                        </p:tgtEl>
                                        <p:attrNameLst>
                                          <p:attrName>ppt_y</p:attrName>
                                        </p:attrNameLst>
                                      </p:cBhvr>
                                      <p:tavLst>
                                        <p:tav tm="0">
                                          <p:val>
                                            <p:strVal val="ppt_y"/>
                                          </p:val>
                                        </p:tav>
                                        <p:tav tm="100000">
                                          <p:val>
                                            <p:strVal val="ppt_y"/>
                                          </p:val>
                                        </p:tav>
                                      </p:tavLst>
                                    </p:anim>
                                    <p:set>
                                      <p:cBhvr>
                                        <p:cTn id="44" dur="1" fill="hold">
                                          <p:stCondLst>
                                            <p:cond delay="6999"/>
                                          </p:stCondLst>
                                        </p:cTn>
                                        <p:tgtEl>
                                          <p:spTgt spid="21"/>
                                        </p:tgtEl>
                                        <p:attrNameLst>
                                          <p:attrName>style.visibility</p:attrName>
                                        </p:attrNameLst>
                                      </p:cBhvr>
                                      <p:to>
                                        <p:strVal val="hidden"/>
                                      </p:to>
                                    </p:set>
                                  </p:childTnLst>
                                </p:cTn>
                              </p:par>
                              <p:par>
                                <p:cTn id="45" presetID="2" presetClass="exit" presetSubtype="4" fill="hold" nodeType="withEffect">
                                  <p:stCondLst>
                                    <p:cond delay="0"/>
                                  </p:stCondLst>
                                  <p:childTnLst>
                                    <p:anim calcmode="lin" valueType="num">
                                      <p:cBhvr additive="base">
                                        <p:cTn id="46" dur="7000"/>
                                        <p:tgtEl>
                                          <p:spTgt spid="15"/>
                                        </p:tgtEl>
                                        <p:attrNameLst>
                                          <p:attrName>ppt_x</p:attrName>
                                        </p:attrNameLst>
                                      </p:cBhvr>
                                      <p:tavLst>
                                        <p:tav tm="0">
                                          <p:val>
                                            <p:strVal val="ppt_x"/>
                                          </p:val>
                                        </p:tav>
                                        <p:tav tm="100000">
                                          <p:val>
                                            <p:strVal val="ppt_x"/>
                                          </p:val>
                                        </p:tav>
                                      </p:tavLst>
                                    </p:anim>
                                    <p:anim calcmode="lin" valueType="num">
                                      <p:cBhvr additive="base">
                                        <p:cTn id="47" dur="7000"/>
                                        <p:tgtEl>
                                          <p:spTgt spid="15"/>
                                        </p:tgtEl>
                                        <p:attrNameLst>
                                          <p:attrName>ppt_y</p:attrName>
                                        </p:attrNameLst>
                                      </p:cBhvr>
                                      <p:tavLst>
                                        <p:tav tm="0">
                                          <p:val>
                                            <p:strVal val="ppt_y"/>
                                          </p:val>
                                        </p:tav>
                                        <p:tav tm="100000">
                                          <p:val>
                                            <p:strVal val="1+ppt_h/2"/>
                                          </p:val>
                                        </p:tav>
                                      </p:tavLst>
                                    </p:anim>
                                    <p:set>
                                      <p:cBhvr>
                                        <p:cTn id="48" dur="1" fill="hold">
                                          <p:stCondLst>
                                            <p:cond delay="6999"/>
                                          </p:stCondLst>
                                        </p:cTn>
                                        <p:tgtEl>
                                          <p:spTgt spid="15"/>
                                        </p:tgtEl>
                                        <p:attrNameLst>
                                          <p:attrName>style.visibility</p:attrName>
                                        </p:attrNameLst>
                                      </p:cBhvr>
                                      <p:to>
                                        <p:strVal val="hidden"/>
                                      </p:to>
                                    </p:set>
                                  </p:childTnLst>
                                </p:cTn>
                              </p:par>
                              <p:par>
                                <p:cTn id="49" presetID="2" presetClass="exit" presetSubtype="2" fill="hold" nodeType="withEffect">
                                  <p:stCondLst>
                                    <p:cond delay="0"/>
                                  </p:stCondLst>
                                  <p:childTnLst>
                                    <p:anim calcmode="lin" valueType="num">
                                      <p:cBhvr additive="base">
                                        <p:cTn id="50" dur="7000"/>
                                        <p:tgtEl>
                                          <p:spTgt spid="16"/>
                                        </p:tgtEl>
                                        <p:attrNameLst>
                                          <p:attrName>ppt_x</p:attrName>
                                        </p:attrNameLst>
                                      </p:cBhvr>
                                      <p:tavLst>
                                        <p:tav tm="0">
                                          <p:val>
                                            <p:strVal val="ppt_x"/>
                                          </p:val>
                                        </p:tav>
                                        <p:tav tm="100000">
                                          <p:val>
                                            <p:strVal val="1+ppt_w/2"/>
                                          </p:val>
                                        </p:tav>
                                      </p:tavLst>
                                    </p:anim>
                                    <p:anim calcmode="lin" valueType="num">
                                      <p:cBhvr additive="base">
                                        <p:cTn id="51" dur="7000"/>
                                        <p:tgtEl>
                                          <p:spTgt spid="16"/>
                                        </p:tgtEl>
                                        <p:attrNameLst>
                                          <p:attrName>ppt_y</p:attrName>
                                        </p:attrNameLst>
                                      </p:cBhvr>
                                      <p:tavLst>
                                        <p:tav tm="0">
                                          <p:val>
                                            <p:strVal val="ppt_y"/>
                                          </p:val>
                                        </p:tav>
                                        <p:tav tm="100000">
                                          <p:val>
                                            <p:strVal val="ppt_y"/>
                                          </p:val>
                                        </p:tav>
                                      </p:tavLst>
                                    </p:anim>
                                    <p:set>
                                      <p:cBhvr>
                                        <p:cTn id="52" dur="1" fill="hold">
                                          <p:stCondLst>
                                            <p:cond delay="6999"/>
                                          </p:stCondLst>
                                        </p:cTn>
                                        <p:tgtEl>
                                          <p:spTgt spid="16"/>
                                        </p:tgtEl>
                                        <p:attrNameLst>
                                          <p:attrName>style.visibility</p:attrName>
                                        </p:attrNameLst>
                                      </p:cBhvr>
                                      <p:to>
                                        <p:strVal val="hidden"/>
                                      </p:to>
                                    </p:set>
                                  </p:childTnLst>
                                </p:cTn>
                              </p:par>
                              <p:par>
                                <p:cTn id="53" presetID="2" presetClass="exit" presetSubtype="1" fill="hold" nodeType="withEffect">
                                  <p:stCondLst>
                                    <p:cond delay="0"/>
                                  </p:stCondLst>
                                  <p:childTnLst>
                                    <p:anim calcmode="lin" valueType="num">
                                      <p:cBhvr additive="base">
                                        <p:cTn id="54" dur="7000"/>
                                        <p:tgtEl>
                                          <p:spTgt spid="18"/>
                                        </p:tgtEl>
                                        <p:attrNameLst>
                                          <p:attrName>ppt_x</p:attrName>
                                        </p:attrNameLst>
                                      </p:cBhvr>
                                      <p:tavLst>
                                        <p:tav tm="0">
                                          <p:val>
                                            <p:strVal val="ppt_x"/>
                                          </p:val>
                                        </p:tav>
                                        <p:tav tm="100000">
                                          <p:val>
                                            <p:strVal val="ppt_x"/>
                                          </p:val>
                                        </p:tav>
                                      </p:tavLst>
                                    </p:anim>
                                    <p:anim calcmode="lin" valueType="num">
                                      <p:cBhvr additive="base">
                                        <p:cTn id="55" dur="7000"/>
                                        <p:tgtEl>
                                          <p:spTgt spid="18"/>
                                        </p:tgtEl>
                                        <p:attrNameLst>
                                          <p:attrName>ppt_y</p:attrName>
                                        </p:attrNameLst>
                                      </p:cBhvr>
                                      <p:tavLst>
                                        <p:tav tm="0">
                                          <p:val>
                                            <p:strVal val="ppt_y"/>
                                          </p:val>
                                        </p:tav>
                                        <p:tav tm="100000">
                                          <p:val>
                                            <p:strVal val="0-ppt_h/2"/>
                                          </p:val>
                                        </p:tav>
                                      </p:tavLst>
                                    </p:anim>
                                    <p:set>
                                      <p:cBhvr>
                                        <p:cTn id="56" dur="1" fill="hold">
                                          <p:stCondLst>
                                            <p:cond delay="6999"/>
                                          </p:stCondLst>
                                        </p:cTn>
                                        <p:tgtEl>
                                          <p:spTgt spid="18"/>
                                        </p:tgtEl>
                                        <p:attrNameLst>
                                          <p:attrName>style.visibility</p:attrName>
                                        </p:attrNameLst>
                                      </p:cBhvr>
                                      <p:to>
                                        <p:strVal val="hidden"/>
                                      </p:to>
                                    </p:set>
                                  </p:childTnLst>
                                </p:cTn>
                              </p:par>
                              <p:par>
                                <p:cTn id="57" presetID="2" presetClass="exit" presetSubtype="8" fill="hold" nodeType="withEffect">
                                  <p:stCondLst>
                                    <p:cond delay="0"/>
                                  </p:stCondLst>
                                  <p:childTnLst>
                                    <p:anim calcmode="lin" valueType="num">
                                      <p:cBhvr additive="base">
                                        <p:cTn id="58" dur="7000"/>
                                        <p:tgtEl>
                                          <p:spTgt spid="17"/>
                                        </p:tgtEl>
                                        <p:attrNameLst>
                                          <p:attrName>ppt_x</p:attrName>
                                        </p:attrNameLst>
                                      </p:cBhvr>
                                      <p:tavLst>
                                        <p:tav tm="0">
                                          <p:val>
                                            <p:strVal val="ppt_x"/>
                                          </p:val>
                                        </p:tav>
                                        <p:tav tm="100000">
                                          <p:val>
                                            <p:strVal val="0-ppt_w/2"/>
                                          </p:val>
                                        </p:tav>
                                      </p:tavLst>
                                    </p:anim>
                                    <p:anim calcmode="lin" valueType="num">
                                      <p:cBhvr additive="base">
                                        <p:cTn id="59" dur="7000"/>
                                        <p:tgtEl>
                                          <p:spTgt spid="17"/>
                                        </p:tgtEl>
                                        <p:attrNameLst>
                                          <p:attrName>ppt_y</p:attrName>
                                        </p:attrNameLst>
                                      </p:cBhvr>
                                      <p:tavLst>
                                        <p:tav tm="0">
                                          <p:val>
                                            <p:strVal val="ppt_y"/>
                                          </p:val>
                                        </p:tav>
                                        <p:tav tm="100000">
                                          <p:val>
                                            <p:strVal val="ppt_y"/>
                                          </p:val>
                                        </p:tav>
                                      </p:tavLst>
                                    </p:anim>
                                    <p:set>
                                      <p:cBhvr>
                                        <p:cTn id="60" dur="1" fill="hold">
                                          <p:stCondLst>
                                            <p:cond delay="6999"/>
                                          </p:stCondLst>
                                        </p:cTn>
                                        <p:tgtEl>
                                          <p:spTgt spid="17"/>
                                        </p:tgtEl>
                                        <p:attrNameLst>
                                          <p:attrName>style.visibility</p:attrName>
                                        </p:attrNameLst>
                                      </p:cBhvr>
                                      <p:to>
                                        <p:strVal val="hidden"/>
                                      </p:to>
                                    </p:set>
                                  </p:childTnLst>
                                </p:cTn>
                              </p:par>
                              <p:par>
                                <p:cTn id="61" presetID="8" presetClass="emph" presetSubtype="0" fill="hold" nodeType="withEffect">
                                  <p:stCondLst>
                                    <p:cond delay="0"/>
                                  </p:stCondLst>
                                  <p:childTnLst>
                                    <p:animRot by="21600000">
                                      <p:cBhvr>
                                        <p:cTn id="62" dur="7000" fill="hold"/>
                                        <p:tgtEl>
                                          <p:spTgt spid="15"/>
                                        </p:tgtEl>
                                        <p:attrNameLst>
                                          <p:attrName>r</p:attrName>
                                        </p:attrNameLst>
                                      </p:cBhvr>
                                    </p:animRot>
                                  </p:childTnLst>
                                </p:cTn>
                              </p:par>
                              <p:par>
                                <p:cTn id="63" presetID="8" presetClass="emph" presetSubtype="0" fill="hold" nodeType="withEffect">
                                  <p:stCondLst>
                                    <p:cond delay="0"/>
                                  </p:stCondLst>
                                  <p:childTnLst>
                                    <p:animRot by="-21600000">
                                      <p:cBhvr>
                                        <p:cTn id="64" dur="7000" fill="hold"/>
                                        <p:tgtEl>
                                          <p:spTgt spid="17"/>
                                        </p:tgtEl>
                                        <p:attrNameLst>
                                          <p:attrName>r</p:attrName>
                                        </p:attrNameLst>
                                      </p:cBhvr>
                                    </p:animRot>
                                  </p:childTnLst>
                                </p:cTn>
                              </p:par>
                              <p:par>
                                <p:cTn id="65" presetID="8" presetClass="emph" presetSubtype="0" fill="hold" nodeType="withEffect">
                                  <p:stCondLst>
                                    <p:cond delay="0"/>
                                  </p:stCondLst>
                                  <p:childTnLst>
                                    <p:animRot by="-21600000">
                                      <p:cBhvr>
                                        <p:cTn id="66" dur="7000" fill="hold"/>
                                        <p:tgtEl>
                                          <p:spTgt spid="16"/>
                                        </p:tgtEl>
                                        <p:attrNameLst>
                                          <p:attrName>r</p:attrName>
                                        </p:attrNameLst>
                                      </p:cBhvr>
                                    </p:animRot>
                                  </p:childTnLst>
                                </p:cTn>
                              </p:par>
                              <p:par>
                                <p:cTn id="67" presetID="8" presetClass="emph" presetSubtype="0" fill="hold" nodeType="withEffect">
                                  <p:stCondLst>
                                    <p:cond delay="0"/>
                                  </p:stCondLst>
                                  <p:childTnLst>
                                    <p:animRot by="21600000">
                                      <p:cBhvr>
                                        <p:cTn id="68" dur="7000" fill="hold"/>
                                        <p:tgtEl>
                                          <p:spTgt spid="18"/>
                                        </p:tgtEl>
                                        <p:attrNameLst>
                                          <p:attrName>r</p:attrName>
                                        </p:attrNameLst>
                                      </p:cBhvr>
                                    </p:animRot>
                                  </p:childTnLst>
                                </p:cTn>
                              </p:par>
                              <p:par>
                                <p:cTn id="69" presetID="23" presetClass="entr" presetSubtype="16" fill="hold" nodeType="withEffect">
                                  <p:stCondLst>
                                    <p:cond delay="0"/>
                                  </p:stCondLst>
                                  <p:childTnLst>
                                    <p:set>
                                      <p:cBhvr>
                                        <p:cTn id="70" dur="1" fill="hold">
                                          <p:stCondLst>
                                            <p:cond delay="0"/>
                                          </p:stCondLst>
                                        </p:cTn>
                                        <p:tgtEl>
                                          <p:spTgt spid="58371"/>
                                        </p:tgtEl>
                                        <p:attrNameLst>
                                          <p:attrName>style.visibility</p:attrName>
                                        </p:attrNameLst>
                                      </p:cBhvr>
                                      <p:to>
                                        <p:strVal val="visible"/>
                                      </p:to>
                                    </p:set>
                                    <p:anim calcmode="lin" valueType="num">
                                      <p:cBhvr>
                                        <p:cTn id="71" dur="5000" fill="hold"/>
                                        <p:tgtEl>
                                          <p:spTgt spid="58371"/>
                                        </p:tgtEl>
                                        <p:attrNameLst>
                                          <p:attrName>ppt_w</p:attrName>
                                        </p:attrNameLst>
                                      </p:cBhvr>
                                      <p:tavLst>
                                        <p:tav tm="0">
                                          <p:val>
                                            <p:fltVal val="0"/>
                                          </p:val>
                                        </p:tav>
                                        <p:tav tm="100000">
                                          <p:val>
                                            <p:strVal val="#ppt_w"/>
                                          </p:val>
                                        </p:tav>
                                      </p:tavLst>
                                    </p:anim>
                                    <p:anim calcmode="lin" valueType="num">
                                      <p:cBhvr>
                                        <p:cTn id="72" dur="5000" fill="hold"/>
                                        <p:tgtEl>
                                          <p:spTgt spid="5837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6" name="5 Extracto"/>
          <p:cNvSpPr/>
          <p:nvPr/>
        </p:nvSpPr>
        <p:spPr>
          <a:xfrm rot="18703905">
            <a:off x="-268973" y="-229854"/>
            <a:ext cx="1492876" cy="1288278"/>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xtracto"/>
          <p:cNvSpPr/>
          <p:nvPr/>
        </p:nvSpPr>
        <p:spPr>
          <a:xfrm rot="2949416">
            <a:off x="7957246" y="-235650"/>
            <a:ext cx="1492876" cy="1322531"/>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xtracto"/>
          <p:cNvSpPr/>
          <p:nvPr/>
        </p:nvSpPr>
        <p:spPr>
          <a:xfrm rot="18703905">
            <a:off x="29560" y="50170"/>
            <a:ext cx="1492876" cy="1322531"/>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xtracto"/>
          <p:cNvSpPr/>
          <p:nvPr/>
        </p:nvSpPr>
        <p:spPr>
          <a:xfrm rot="2949416">
            <a:off x="7671494" y="50101"/>
            <a:ext cx="1492876" cy="1322531"/>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xtracto"/>
          <p:cNvSpPr/>
          <p:nvPr/>
        </p:nvSpPr>
        <p:spPr>
          <a:xfrm rot="18703905">
            <a:off x="458188" y="335947"/>
            <a:ext cx="1492876" cy="1322531"/>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xtracto"/>
          <p:cNvSpPr/>
          <p:nvPr/>
        </p:nvSpPr>
        <p:spPr>
          <a:xfrm rot="2949416">
            <a:off x="7262228" y="403077"/>
            <a:ext cx="1670533" cy="1322531"/>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xtracto"/>
          <p:cNvSpPr/>
          <p:nvPr/>
        </p:nvSpPr>
        <p:spPr>
          <a:xfrm rot="18703905">
            <a:off x="886816" y="693087"/>
            <a:ext cx="1492876" cy="1322531"/>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xtracto"/>
          <p:cNvSpPr/>
          <p:nvPr/>
        </p:nvSpPr>
        <p:spPr>
          <a:xfrm rot="18703905">
            <a:off x="1315444" y="978864"/>
            <a:ext cx="1492876" cy="1322531"/>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xtracto"/>
          <p:cNvSpPr/>
          <p:nvPr/>
        </p:nvSpPr>
        <p:spPr>
          <a:xfrm rot="2949416">
            <a:off x="6957114" y="693044"/>
            <a:ext cx="1492876" cy="1322531"/>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xtracto"/>
          <p:cNvSpPr/>
          <p:nvPr/>
        </p:nvSpPr>
        <p:spPr>
          <a:xfrm rot="2949416">
            <a:off x="6599924" y="978796"/>
            <a:ext cx="1492876" cy="1322531"/>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xtracto"/>
          <p:cNvSpPr/>
          <p:nvPr/>
        </p:nvSpPr>
        <p:spPr>
          <a:xfrm rot="2949416">
            <a:off x="6140561" y="1331747"/>
            <a:ext cx="1670533" cy="1322531"/>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xtracto"/>
          <p:cNvSpPr/>
          <p:nvPr/>
        </p:nvSpPr>
        <p:spPr>
          <a:xfrm rot="18703905">
            <a:off x="1672634" y="1336055"/>
            <a:ext cx="1492876" cy="1322531"/>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Extracto"/>
          <p:cNvSpPr/>
          <p:nvPr/>
        </p:nvSpPr>
        <p:spPr>
          <a:xfrm rot="18703905">
            <a:off x="1958386" y="1621806"/>
            <a:ext cx="1492876" cy="1322531"/>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Extracto"/>
          <p:cNvSpPr/>
          <p:nvPr/>
        </p:nvSpPr>
        <p:spPr>
          <a:xfrm rot="18703905">
            <a:off x="2387014" y="1907583"/>
            <a:ext cx="1492876" cy="1322531"/>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Extracto"/>
          <p:cNvSpPr/>
          <p:nvPr/>
        </p:nvSpPr>
        <p:spPr>
          <a:xfrm rot="13738474">
            <a:off x="-257708" y="5765176"/>
            <a:ext cx="1492876" cy="1322531"/>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Extracto"/>
          <p:cNvSpPr/>
          <p:nvPr/>
        </p:nvSpPr>
        <p:spPr>
          <a:xfrm rot="2792288">
            <a:off x="5822676" y="1688347"/>
            <a:ext cx="1492876" cy="1322531"/>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Extracto"/>
          <p:cNvSpPr/>
          <p:nvPr/>
        </p:nvSpPr>
        <p:spPr>
          <a:xfrm rot="2993978">
            <a:off x="5322611" y="2045537"/>
            <a:ext cx="1492876" cy="1322531"/>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Extracto"/>
          <p:cNvSpPr/>
          <p:nvPr/>
        </p:nvSpPr>
        <p:spPr>
          <a:xfrm rot="7893755">
            <a:off x="7887391" y="5765216"/>
            <a:ext cx="1492876" cy="1322531"/>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Extracto"/>
          <p:cNvSpPr/>
          <p:nvPr/>
        </p:nvSpPr>
        <p:spPr>
          <a:xfrm rot="13738474">
            <a:off x="28044" y="5479423"/>
            <a:ext cx="1492876" cy="1322531"/>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Extracto"/>
          <p:cNvSpPr/>
          <p:nvPr/>
        </p:nvSpPr>
        <p:spPr>
          <a:xfrm rot="13738474">
            <a:off x="490392" y="5067975"/>
            <a:ext cx="1492876" cy="1222537"/>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Extracto"/>
          <p:cNvSpPr/>
          <p:nvPr/>
        </p:nvSpPr>
        <p:spPr>
          <a:xfrm rot="13738474">
            <a:off x="919020" y="4710785"/>
            <a:ext cx="1492876" cy="1222537"/>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Extracto"/>
          <p:cNvSpPr/>
          <p:nvPr/>
        </p:nvSpPr>
        <p:spPr>
          <a:xfrm rot="13738474">
            <a:off x="1347647" y="4425033"/>
            <a:ext cx="1492876" cy="1222537"/>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Extracto"/>
          <p:cNvSpPr/>
          <p:nvPr/>
        </p:nvSpPr>
        <p:spPr>
          <a:xfrm rot="13738474">
            <a:off x="1776276" y="4067843"/>
            <a:ext cx="1492876" cy="1222537"/>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Extracto"/>
          <p:cNvSpPr/>
          <p:nvPr/>
        </p:nvSpPr>
        <p:spPr>
          <a:xfrm rot="13738474">
            <a:off x="2133465" y="3782091"/>
            <a:ext cx="1492876" cy="1222537"/>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Extracto"/>
          <p:cNvSpPr/>
          <p:nvPr/>
        </p:nvSpPr>
        <p:spPr>
          <a:xfrm rot="13738474">
            <a:off x="2490655" y="3496339"/>
            <a:ext cx="1492876" cy="1222537"/>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Extracto"/>
          <p:cNvSpPr/>
          <p:nvPr/>
        </p:nvSpPr>
        <p:spPr>
          <a:xfrm rot="7893755">
            <a:off x="7673077" y="5550901"/>
            <a:ext cx="1492876" cy="1322531"/>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Extracto"/>
          <p:cNvSpPr/>
          <p:nvPr/>
        </p:nvSpPr>
        <p:spPr>
          <a:xfrm rot="7893755">
            <a:off x="7159323" y="5169085"/>
            <a:ext cx="1574216" cy="1322531"/>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Extracto"/>
          <p:cNvSpPr/>
          <p:nvPr/>
        </p:nvSpPr>
        <p:spPr>
          <a:xfrm rot="7893755">
            <a:off x="6873570" y="4866952"/>
            <a:ext cx="1574216" cy="1322531"/>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Extracto"/>
          <p:cNvSpPr/>
          <p:nvPr/>
        </p:nvSpPr>
        <p:spPr>
          <a:xfrm rot="7893755">
            <a:off x="6516382" y="4509762"/>
            <a:ext cx="1574216" cy="1322531"/>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Extracto"/>
          <p:cNvSpPr/>
          <p:nvPr/>
        </p:nvSpPr>
        <p:spPr>
          <a:xfrm rot="7893755">
            <a:off x="6159191" y="4152571"/>
            <a:ext cx="1574216" cy="1322531"/>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Extracto"/>
          <p:cNvSpPr/>
          <p:nvPr/>
        </p:nvSpPr>
        <p:spPr>
          <a:xfrm rot="7893755">
            <a:off x="5802001" y="3866820"/>
            <a:ext cx="1574216" cy="1322531"/>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Extracto"/>
          <p:cNvSpPr/>
          <p:nvPr/>
        </p:nvSpPr>
        <p:spPr>
          <a:xfrm rot="7893755">
            <a:off x="5373373" y="3509631"/>
            <a:ext cx="1574216" cy="1322531"/>
          </a:xfrm>
          <a:prstGeom prst="flowChartExtra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0417" name="Picture 1" descr="C:\Documents and Settings\Dell\Escritorio\dddd.jpg"/>
          <p:cNvPicPr>
            <a:picLocks noChangeAspect="1" noChangeArrowheads="1"/>
          </p:cNvPicPr>
          <p:nvPr/>
        </p:nvPicPr>
        <p:blipFill>
          <a:blip r:embed="rId2" cstate="print"/>
          <a:srcRect l="1963" r="3538"/>
          <a:stretch>
            <a:fillRect/>
          </a:stretch>
        </p:blipFill>
        <p:spPr bwMode="auto">
          <a:xfrm>
            <a:off x="0" y="0"/>
            <a:ext cx="9144000" cy="6858000"/>
          </a:xfrm>
          <a:prstGeom prst="rect">
            <a:avLst/>
          </a:prstGeom>
          <a:noFill/>
        </p:spPr>
      </p:pic>
    </p:spTree>
  </p:cSld>
  <p:clrMapOvr>
    <a:masterClrMapping/>
  </p:clrMapOvr>
  <p:transition spd="med"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in)">
                                      <p:cBhvr>
                                        <p:cTn id="7" dur="2000"/>
                                        <p:tgtEl>
                                          <p:spTgt spid="6"/>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plus(in)">
                                      <p:cBhvr>
                                        <p:cTn id="10" dur="2000"/>
                                        <p:tgtEl>
                                          <p:spTgt spid="8"/>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plus(in)">
                                      <p:cBhvr>
                                        <p:cTn id="13" dur="2000"/>
                                        <p:tgtEl>
                                          <p:spTgt spid="10"/>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plus(in)">
                                      <p:cBhvr>
                                        <p:cTn id="16" dur="2000"/>
                                        <p:tgtEl>
                                          <p:spTgt spid="12"/>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plus(in)">
                                      <p:cBhvr>
                                        <p:cTn id="19" dur="2000"/>
                                        <p:tgtEl>
                                          <p:spTgt spid="13"/>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plus(in)">
                                      <p:cBhvr>
                                        <p:cTn id="22" dur="2000"/>
                                        <p:tgtEl>
                                          <p:spTgt spid="17"/>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plus(in)">
                                      <p:cBhvr>
                                        <p:cTn id="25" dur="2000"/>
                                        <p:tgtEl>
                                          <p:spTgt spid="18"/>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plus(in)">
                                      <p:cBhvr>
                                        <p:cTn id="28" dur="2000"/>
                                        <p:tgtEl>
                                          <p:spTgt spid="19"/>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plus(in)">
                                      <p:cBhvr>
                                        <p:cTn id="31" dur="2000"/>
                                        <p:tgtEl>
                                          <p:spTgt spid="20"/>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24"/>
                                        </p:tgtEl>
                                        <p:attrNameLst>
                                          <p:attrName>style.visibility</p:attrName>
                                        </p:attrNameLst>
                                      </p:cBhvr>
                                      <p:to>
                                        <p:strVal val="visible"/>
                                      </p:to>
                                    </p:set>
                                    <p:animEffect transition="in" filter="plus(in)">
                                      <p:cBhvr>
                                        <p:cTn id="34" dur="2000"/>
                                        <p:tgtEl>
                                          <p:spTgt spid="24"/>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25"/>
                                        </p:tgtEl>
                                        <p:attrNameLst>
                                          <p:attrName>style.visibility</p:attrName>
                                        </p:attrNameLst>
                                      </p:cBhvr>
                                      <p:to>
                                        <p:strVal val="visible"/>
                                      </p:to>
                                    </p:set>
                                    <p:animEffect transition="in" filter="plus(in)">
                                      <p:cBhvr>
                                        <p:cTn id="37" dur="2000"/>
                                        <p:tgtEl>
                                          <p:spTgt spid="25"/>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26"/>
                                        </p:tgtEl>
                                        <p:attrNameLst>
                                          <p:attrName>style.visibility</p:attrName>
                                        </p:attrNameLst>
                                      </p:cBhvr>
                                      <p:to>
                                        <p:strVal val="visible"/>
                                      </p:to>
                                    </p:set>
                                    <p:animEffect transition="in" filter="plus(in)">
                                      <p:cBhvr>
                                        <p:cTn id="40" dur="2000"/>
                                        <p:tgtEl>
                                          <p:spTgt spid="26"/>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27"/>
                                        </p:tgtEl>
                                        <p:attrNameLst>
                                          <p:attrName>style.visibility</p:attrName>
                                        </p:attrNameLst>
                                      </p:cBhvr>
                                      <p:to>
                                        <p:strVal val="visible"/>
                                      </p:to>
                                    </p:set>
                                    <p:animEffect transition="in" filter="plus(in)">
                                      <p:cBhvr>
                                        <p:cTn id="43" dur="2000"/>
                                        <p:tgtEl>
                                          <p:spTgt spid="27"/>
                                        </p:tgtEl>
                                      </p:cBhvr>
                                    </p:animEffect>
                                  </p:childTnLst>
                                </p:cTn>
                              </p:par>
                              <p:par>
                                <p:cTn id="44" presetID="13" presetClass="entr" presetSubtype="16" fill="hold" grpId="0" nodeType="withEffect">
                                  <p:stCondLst>
                                    <p:cond delay="0"/>
                                  </p:stCondLst>
                                  <p:childTnLst>
                                    <p:set>
                                      <p:cBhvr>
                                        <p:cTn id="45" dur="1" fill="hold">
                                          <p:stCondLst>
                                            <p:cond delay="0"/>
                                          </p:stCondLst>
                                        </p:cTn>
                                        <p:tgtEl>
                                          <p:spTgt spid="28"/>
                                        </p:tgtEl>
                                        <p:attrNameLst>
                                          <p:attrName>style.visibility</p:attrName>
                                        </p:attrNameLst>
                                      </p:cBhvr>
                                      <p:to>
                                        <p:strVal val="visible"/>
                                      </p:to>
                                    </p:set>
                                    <p:animEffect transition="in" filter="plus(in)">
                                      <p:cBhvr>
                                        <p:cTn id="46" dur="2000"/>
                                        <p:tgtEl>
                                          <p:spTgt spid="28"/>
                                        </p:tgtEl>
                                      </p:cBhvr>
                                    </p:animEffect>
                                  </p:childTnLst>
                                </p:cTn>
                              </p:par>
                              <p:par>
                                <p:cTn id="47" presetID="13" presetClass="entr" presetSubtype="16" fill="hold" grpId="0" nodeType="withEffect">
                                  <p:stCondLst>
                                    <p:cond delay="0"/>
                                  </p:stCondLst>
                                  <p:childTnLst>
                                    <p:set>
                                      <p:cBhvr>
                                        <p:cTn id="48" dur="1" fill="hold">
                                          <p:stCondLst>
                                            <p:cond delay="0"/>
                                          </p:stCondLst>
                                        </p:cTn>
                                        <p:tgtEl>
                                          <p:spTgt spid="29"/>
                                        </p:tgtEl>
                                        <p:attrNameLst>
                                          <p:attrName>style.visibility</p:attrName>
                                        </p:attrNameLst>
                                      </p:cBhvr>
                                      <p:to>
                                        <p:strVal val="visible"/>
                                      </p:to>
                                    </p:set>
                                    <p:animEffect transition="in" filter="plus(in)">
                                      <p:cBhvr>
                                        <p:cTn id="49" dur="2000"/>
                                        <p:tgtEl>
                                          <p:spTgt spid="29"/>
                                        </p:tgtEl>
                                      </p:cBhvr>
                                    </p:animEffect>
                                  </p:childTnLst>
                                </p:cTn>
                              </p:par>
                              <p:par>
                                <p:cTn id="50" presetID="13" presetClass="entr" presetSubtype="16" fill="hold" grpId="0" nodeType="withEffect">
                                  <p:stCondLst>
                                    <p:cond delay="0"/>
                                  </p:stCondLst>
                                  <p:childTnLst>
                                    <p:set>
                                      <p:cBhvr>
                                        <p:cTn id="51" dur="1" fill="hold">
                                          <p:stCondLst>
                                            <p:cond delay="0"/>
                                          </p:stCondLst>
                                        </p:cTn>
                                        <p:tgtEl>
                                          <p:spTgt spid="30"/>
                                        </p:tgtEl>
                                        <p:attrNameLst>
                                          <p:attrName>style.visibility</p:attrName>
                                        </p:attrNameLst>
                                      </p:cBhvr>
                                      <p:to>
                                        <p:strVal val="visible"/>
                                      </p:to>
                                    </p:set>
                                    <p:animEffect transition="in" filter="plus(in)">
                                      <p:cBhvr>
                                        <p:cTn id="52" dur="2000"/>
                                        <p:tgtEl>
                                          <p:spTgt spid="30"/>
                                        </p:tgtEl>
                                      </p:cBhvr>
                                    </p:animEffect>
                                  </p:childTnLst>
                                </p:cTn>
                              </p:par>
                              <p:par>
                                <p:cTn id="53" presetID="13" presetClass="entr" presetSubtype="16" fill="hold" grpId="0" nodeType="withEffect">
                                  <p:stCondLst>
                                    <p:cond delay="0"/>
                                  </p:stCondLst>
                                  <p:childTnLst>
                                    <p:set>
                                      <p:cBhvr>
                                        <p:cTn id="54" dur="1" fill="hold">
                                          <p:stCondLst>
                                            <p:cond delay="0"/>
                                          </p:stCondLst>
                                        </p:cTn>
                                        <p:tgtEl>
                                          <p:spTgt spid="7"/>
                                        </p:tgtEl>
                                        <p:attrNameLst>
                                          <p:attrName>style.visibility</p:attrName>
                                        </p:attrNameLst>
                                      </p:cBhvr>
                                      <p:to>
                                        <p:strVal val="visible"/>
                                      </p:to>
                                    </p:set>
                                    <p:animEffect transition="in" filter="plus(in)">
                                      <p:cBhvr>
                                        <p:cTn id="55" dur="2000"/>
                                        <p:tgtEl>
                                          <p:spTgt spid="7"/>
                                        </p:tgtEl>
                                      </p:cBhvr>
                                    </p:animEffect>
                                  </p:childTnLst>
                                </p:cTn>
                              </p:par>
                              <p:par>
                                <p:cTn id="56" presetID="13" presetClass="entr" presetSubtype="16" fill="hold" grpId="0" nodeType="withEffect">
                                  <p:stCondLst>
                                    <p:cond delay="0"/>
                                  </p:stCondLst>
                                  <p:childTnLst>
                                    <p:set>
                                      <p:cBhvr>
                                        <p:cTn id="57" dur="1" fill="hold">
                                          <p:stCondLst>
                                            <p:cond delay="0"/>
                                          </p:stCondLst>
                                        </p:cTn>
                                        <p:tgtEl>
                                          <p:spTgt spid="9"/>
                                        </p:tgtEl>
                                        <p:attrNameLst>
                                          <p:attrName>style.visibility</p:attrName>
                                        </p:attrNameLst>
                                      </p:cBhvr>
                                      <p:to>
                                        <p:strVal val="visible"/>
                                      </p:to>
                                    </p:set>
                                    <p:animEffect transition="in" filter="plus(in)">
                                      <p:cBhvr>
                                        <p:cTn id="58" dur="2000"/>
                                        <p:tgtEl>
                                          <p:spTgt spid="9"/>
                                        </p:tgtEl>
                                      </p:cBhvr>
                                    </p:animEffect>
                                  </p:childTnLst>
                                </p:cTn>
                              </p:par>
                              <p:par>
                                <p:cTn id="59" presetID="13" presetClass="entr" presetSubtype="16" fill="hold" grpId="0" nodeType="withEffect">
                                  <p:stCondLst>
                                    <p:cond delay="0"/>
                                  </p:stCondLst>
                                  <p:childTnLst>
                                    <p:set>
                                      <p:cBhvr>
                                        <p:cTn id="60" dur="1" fill="hold">
                                          <p:stCondLst>
                                            <p:cond delay="0"/>
                                          </p:stCondLst>
                                        </p:cTn>
                                        <p:tgtEl>
                                          <p:spTgt spid="11"/>
                                        </p:tgtEl>
                                        <p:attrNameLst>
                                          <p:attrName>style.visibility</p:attrName>
                                        </p:attrNameLst>
                                      </p:cBhvr>
                                      <p:to>
                                        <p:strVal val="visible"/>
                                      </p:to>
                                    </p:set>
                                    <p:animEffect transition="in" filter="plus(in)">
                                      <p:cBhvr>
                                        <p:cTn id="61" dur="2000"/>
                                        <p:tgtEl>
                                          <p:spTgt spid="11"/>
                                        </p:tgtEl>
                                      </p:cBhvr>
                                    </p:animEffect>
                                  </p:childTnLst>
                                </p:cTn>
                              </p:par>
                              <p:par>
                                <p:cTn id="62" presetID="13" presetClass="entr" presetSubtype="16" fill="hold" grpId="0" nodeType="withEffect">
                                  <p:stCondLst>
                                    <p:cond delay="0"/>
                                  </p:stCondLst>
                                  <p:childTnLst>
                                    <p:set>
                                      <p:cBhvr>
                                        <p:cTn id="63" dur="1" fill="hold">
                                          <p:stCondLst>
                                            <p:cond delay="0"/>
                                          </p:stCondLst>
                                        </p:cTn>
                                        <p:tgtEl>
                                          <p:spTgt spid="14"/>
                                        </p:tgtEl>
                                        <p:attrNameLst>
                                          <p:attrName>style.visibility</p:attrName>
                                        </p:attrNameLst>
                                      </p:cBhvr>
                                      <p:to>
                                        <p:strVal val="visible"/>
                                      </p:to>
                                    </p:set>
                                    <p:animEffect transition="in" filter="plus(in)">
                                      <p:cBhvr>
                                        <p:cTn id="64" dur="2000"/>
                                        <p:tgtEl>
                                          <p:spTgt spid="14"/>
                                        </p:tgtEl>
                                      </p:cBhvr>
                                    </p:animEffect>
                                  </p:childTnLst>
                                </p:cTn>
                              </p:par>
                              <p:par>
                                <p:cTn id="65" presetID="13" presetClass="entr" presetSubtype="16" fill="hold" grpId="0" nodeType="withEffect">
                                  <p:stCondLst>
                                    <p:cond delay="0"/>
                                  </p:stCondLst>
                                  <p:childTnLst>
                                    <p:set>
                                      <p:cBhvr>
                                        <p:cTn id="66" dur="1" fill="hold">
                                          <p:stCondLst>
                                            <p:cond delay="0"/>
                                          </p:stCondLst>
                                        </p:cTn>
                                        <p:tgtEl>
                                          <p:spTgt spid="15"/>
                                        </p:tgtEl>
                                        <p:attrNameLst>
                                          <p:attrName>style.visibility</p:attrName>
                                        </p:attrNameLst>
                                      </p:cBhvr>
                                      <p:to>
                                        <p:strVal val="visible"/>
                                      </p:to>
                                    </p:set>
                                    <p:animEffect transition="in" filter="plus(in)">
                                      <p:cBhvr>
                                        <p:cTn id="67" dur="2000"/>
                                        <p:tgtEl>
                                          <p:spTgt spid="15"/>
                                        </p:tgtEl>
                                      </p:cBhvr>
                                    </p:animEffect>
                                  </p:childTnLst>
                                </p:cTn>
                              </p:par>
                              <p:par>
                                <p:cTn id="68" presetID="13" presetClass="entr" presetSubtype="16" fill="hold" grpId="0" nodeType="withEffect">
                                  <p:stCondLst>
                                    <p:cond delay="0"/>
                                  </p:stCondLst>
                                  <p:childTnLst>
                                    <p:set>
                                      <p:cBhvr>
                                        <p:cTn id="69" dur="1" fill="hold">
                                          <p:stCondLst>
                                            <p:cond delay="0"/>
                                          </p:stCondLst>
                                        </p:cTn>
                                        <p:tgtEl>
                                          <p:spTgt spid="16"/>
                                        </p:tgtEl>
                                        <p:attrNameLst>
                                          <p:attrName>style.visibility</p:attrName>
                                        </p:attrNameLst>
                                      </p:cBhvr>
                                      <p:to>
                                        <p:strVal val="visible"/>
                                      </p:to>
                                    </p:set>
                                    <p:animEffect transition="in" filter="plus(in)">
                                      <p:cBhvr>
                                        <p:cTn id="70" dur="2000"/>
                                        <p:tgtEl>
                                          <p:spTgt spid="16"/>
                                        </p:tgtEl>
                                      </p:cBhvr>
                                    </p:animEffect>
                                  </p:childTnLst>
                                </p:cTn>
                              </p:par>
                              <p:par>
                                <p:cTn id="71" presetID="13" presetClass="entr" presetSubtype="16" fill="hold" grpId="0" nodeType="withEffect">
                                  <p:stCondLst>
                                    <p:cond delay="0"/>
                                  </p:stCondLst>
                                  <p:childTnLst>
                                    <p:set>
                                      <p:cBhvr>
                                        <p:cTn id="72" dur="1" fill="hold">
                                          <p:stCondLst>
                                            <p:cond delay="0"/>
                                          </p:stCondLst>
                                        </p:cTn>
                                        <p:tgtEl>
                                          <p:spTgt spid="21"/>
                                        </p:tgtEl>
                                        <p:attrNameLst>
                                          <p:attrName>style.visibility</p:attrName>
                                        </p:attrNameLst>
                                      </p:cBhvr>
                                      <p:to>
                                        <p:strVal val="visible"/>
                                      </p:to>
                                    </p:set>
                                    <p:animEffect transition="in" filter="plus(in)">
                                      <p:cBhvr>
                                        <p:cTn id="73" dur="2000"/>
                                        <p:tgtEl>
                                          <p:spTgt spid="21"/>
                                        </p:tgtEl>
                                      </p:cBhvr>
                                    </p:animEffect>
                                  </p:childTnLst>
                                </p:cTn>
                              </p:par>
                              <p:par>
                                <p:cTn id="74" presetID="13" presetClass="entr" presetSubtype="16" fill="hold" grpId="0" nodeType="withEffect">
                                  <p:stCondLst>
                                    <p:cond delay="0"/>
                                  </p:stCondLst>
                                  <p:childTnLst>
                                    <p:set>
                                      <p:cBhvr>
                                        <p:cTn id="75" dur="1" fill="hold">
                                          <p:stCondLst>
                                            <p:cond delay="0"/>
                                          </p:stCondLst>
                                        </p:cTn>
                                        <p:tgtEl>
                                          <p:spTgt spid="22"/>
                                        </p:tgtEl>
                                        <p:attrNameLst>
                                          <p:attrName>style.visibility</p:attrName>
                                        </p:attrNameLst>
                                      </p:cBhvr>
                                      <p:to>
                                        <p:strVal val="visible"/>
                                      </p:to>
                                    </p:set>
                                    <p:animEffect transition="in" filter="plus(in)">
                                      <p:cBhvr>
                                        <p:cTn id="76" dur="2000"/>
                                        <p:tgtEl>
                                          <p:spTgt spid="22"/>
                                        </p:tgtEl>
                                      </p:cBhvr>
                                    </p:animEffect>
                                  </p:childTnLst>
                                </p:cTn>
                              </p:par>
                              <p:par>
                                <p:cTn id="77" presetID="13" presetClass="entr" presetSubtype="16" fill="hold" grpId="0" nodeType="withEffect">
                                  <p:stCondLst>
                                    <p:cond delay="0"/>
                                  </p:stCondLst>
                                  <p:childTnLst>
                                    <p:set>
                                      <p:cBhvr>
                                        <p:cTn id="78" dur="1" fill="hold">
                                          <p:stCondLst>
                                            <p:cond delay="0"/>
                                          </p:stCondLst>
                                        </p:cTn>
                                        <p:tgtEl>
                                          <p:spTgt spid="23"/>
                                        </p:tgtEl>
                                        <p:attrNameLst>
                                          <p:attrName>style.visibility</p:attrName>
                                        </p:attrNameLst>
                                      </p:cBhvr>
                                      <p:to>
                                        <p:strVal val="visible"/>
                                      </p:to>
                                    </p:set>
                                    <p:animEffect transition="in" filter="plus(in)">
                                      <p:cBhvr>
                                        <p:cTn id="79" dur="2000"/>
                                        <p:tgtEl>
                                          <p:spTgt spid="23"/>
                                        </p:tgtEl>
                                      </p:cBhvr>
                                    </p:animEffect>
                                  </p:childTnLst>
                                </p:cTn>
                              </p:par>
                              <p:par>
                                <p:cTn id="80" presetID="13" presetClass="entr" presetSubtype="16" fill="hold" grpId="0" nodeType="withEffect">
                                  <p:stCondLst>
                                    <p:cond delay="0"/>
                                  </p:stCondLst>
                                  <p:childTnLst>
                                    <p:set>
                                      <p:cBhvr>
                                        <p:cTn id="81" dur="1" fill="hold">
                                          <p:stCondLst>
                                            <p:cond delay="0"/>
                                          </p:stCondLst>
                                        </p:cTn>
                                        <p:tgtEl>
                                          <p:spTgt spid="31"/>
                                        </p:tgtEl>
                                        <p:attrNameLst>
                                          <p:attrName>style.visibility</p:attrName>
                                        </p:attrNameLst>
                                      </p:cBhvr>
                                      <p:to>
                                        <p:strVal val="visible"/>
                                      </p:to>
                                    </p:set>
                                    <p:animEffect transition="in" filter="plus(in)">
                                      <p:cBhvr>
                                        <p:cTn id="82" dur="2000"/>
                                        <p:tgtEl>
                                          <p:spTgt spid="31"/>
                                        </p:tgtEl>
                                      </p:cBhvr>
                                    </p:animEffect>
                                  </p:childTnLst>
                                </p:cTn>
                              </p:par>
                              <p:par>
                                <p:cTn id="83" presetID="13" presetClass="entr" presetSubtype="16" fill="hold" grpId="0" nodeType="withEffect">
                                  <p:stCondLst>
                                    <p:cond delay="0"/>
                                  </p:stCondLst>
                                  <p:childTnLst>
                                    <p:set>
                                      <p:cBhvr>
                                        <p:cTn id="84" dur="1" fill="hold">
                                          <p:stCondLst>
                                            <p:cond delay="0"/>
                                          </p:stCondLst>
                                        </p:cTn>
                                        <p:tgtEl>
                                          <p:spTgt spid="32"/>
                                        </p:tgtEl>
                                        <p:attrNameLst>
                                          <p:attrName>style.visibility</p:attrName>
                                        </p:attrNameLst>
                                      </p:cBhvr>
                                      <p:to>
                                        <p:strVal val="visible"/>
                                      </p:to>
                                    </p:set>
                                    <p:animEffect transition="in" filter="plus(in)">
                                      <p:cBhvr>
                                        <p:cTn id="85" dur="2000"/>
                                        <p:tgtEl>
                                          <p:spTgt spid="32"/>
                                        </p:tgtEl>
                                      </p:cBhvr>
                                    </p:animEffect>
                                  </p:childTnLst>
                                </p:cTn>
                              </p:par>
                              <p:par>
                                <p:cTn id="86" presetID="13" presetClass="entr" presetSubtype="16" fill="hold" grpId="0" nodeType="withEffect">
                                  <p:stCondLst>
                                    <p:cond delay="0"/>
                                  </p:stCondLst>
                                  <p:childTnLst>
                                    <p:set>
                                      <p:cBhvr>
                                        <p:cTn id="87" dur="1" fill="hold">
                                          <p:stCondLst>
                                            <p:cond delay="0"/>
                                          </p:stCondLst>
                                        </p:cTn>
                                        <p:tgtEl>
                                          <p:spTgt spid="33"/>
                                        </p:tgtEl>
                                        <p:attrNameLst>
                                          <p:attrName>style.visibility</p:attrName>
                                        </p:attrNameLst>
                                      </p:cBhvr>
                                      <p:to>
                                        <p:strVal val="visible"/>
                                      </p:to>
                                    </p:set>
                                    <p:animEffect transition="in" filter="plus(in)">
                                      <p:cBhvr>
                                        <p:cTn id="88" dur="2000"/>
                                        <p:tgtEl>
                                          <p:spTgt spid="33"/>
                                        </p:tgtEl>
                                      </p:cBhvr>
                                    </p:animEffect>
                                  </p:childTnLst>
                                </p:cTn>
                              </p:par>
                              <p:par>
                                <p:cTn id="89" presetID="13" presetClass="entr" presetSubtype="16" fill="hold" grpId="0" nodeType="withEffect">
                                  <p:stCondLst>
                                    <p:cond delay="0"/>
                                  </p:stCondLst>
                                  <p:childTnLst>
                                    <p:set>
                                      <p:cBhvr>
                                        <p:cTn id="90" dur="1" fill="hold">
                                          <p:stCondLst>
                                            <p:cond delay="0"/>
                                          </p:stCondLst>
                                        </p:cTn>
                                        <p:tgtEl>
                                          <p:spTgt spid="34"/>
                                        </p:tgtEl>
                                        <p:attrNameLst>
                                          <p:attrName>style.visibility</p:attrName>
                                        </p:attrNameLst>
                                      </p:cBhvr>
                                      <p:to>
                                        <p:strVal val="visible"/>
                                      </p:to>
                                    </p:set>
                                    <p:animEffect transition="in" filter="plus(in)">
                                      <p:cBhvr>
                                        <p:cTn id="91" dur="2000"/>
                                        <p:tgtEl>
                                          <p:spTgt spid="34"/>
                                        </p:tgtEl>
                                      </p:cBhvr>
                                    </p:animEffect>
                                  </p:childTnLst>
                                </p:cTn>
                              </p:par>
                              <p:par>
                                <p:cTn id="92" presetID="13" presetClass="entr" presetSubtype="16" fill="hold" grpId="0" nodeType="withEffect">
                                  <p:stCondLst>
                                    <p:cond delay="0"/>
                                  </p:stCondLst>
                                  <p:childTnLst>
                                    <p:set>
                                      <p:cBhvr>
                                        <p:cTn id="93" dur="1" fill="hold">
                                          <p:stCondLst>
                                            <p:cond delay="0"/>
                                          </p:stCondLst>
                                        </p:cTn>
                                        <p:tgtEl>
                                          <p:spTgt spid="35"/>
                                        </p:tgtEl>
                                        <p:attrNameLst>
                                          <p:attrName>style.visibility</p:attrName>
                                        </p:attrNameLst>
                                      </p:cBhvr>
                                      <p:to>
                                        <p:strVal val="visible"/>
                                      </p:to>
                                    </p:set>
                                    <p:animEffect transition="in" filter="plus(in)">
                                      <p:cBhvr>
                                        <p:cTn id="94" dur="2000"/>
                                        <p:tgtEl>
                                          <p:spTgt spid="35"/>
                                        </p:tgtEl>
                                      </p:cBhvr>
                                    </p:animEffect>
                                  </p:childTnLst>
                                </p:cTn>
                              </p:par>
                              <p:par>
                                <p:cTn id="95" presetID="13" presetClass="entr" presetSubtype="16" fill="hold" grpId="0" nodeType="withEffect">
                                  <p:stCondLst>
                                    <p:cond delay="0"/>
                                  </p:stCondLst>
                                  <p:childTnLst>
                                    <p:set>
                                      <p:cBhvr>
                                        <p:cTn id="96" dur="1" fill="hold">
                                          <p:stCondLst>
                                            <p:cond delay="0"/>
                                          </p:stCondLst>
                                        </p:cTn>
                                        <p:tgtEl>
                                          <p:spTgt spid="36"/>
                                        </p:tgtEl>
                                        <p:attrNameLst>
                                          <p:attrName>style.visibility</p:attrName>
                                        </p:attrNameLst>
                                      </p:cBhvr>
                                      <p:to>
                                        <p:strVal val="visible"/>
                                      </p:to>
                                    </p:set>
                                    <p:animEffect transition="in" filter="plus(in)">
                                      <p:cBhvr>
                                        <p:cTn id="97" dur="2000"/>
                                        <p:tgtEl>
                                          <p:spTgt spid="36"/>
                                        </p:tgtEl>
                                      </p:cBhvr>
                                    </p:animEffect>
                                  </p:childTnLst>
                                </p:cTn>
                              </p:par>
                              <p:par>
                                <p:cTn id="98" presetID="13" presetClass="entr" presetSubtype="16" fill="hold" grpId="0" nodeType="withEffect">
                                  <p:stCondLst>
                                    <p:cond delay="0"/>
                                  </p:stCondLst>
                                  <p:childTnLst>
                                    <p:set>
                                      <p:cBhvr>
                                        <p:cTn id="99" dur="1" fill="hold">
                                          <p:stCondLst>
                                            <p:cond delay="0"/>
                                          </p:stCondLst>
                                        </p:cTn>
                                        <p:tgtEl>
                                          <p:spTgt spid="37"/>
                                        </p:tgtEl>
                                        <p:attrNameLst>
                                          <p:attrName>style.visibility</p:attrName>
                                        </p:attrNameLst>
                                      </p:cBhvr>
                                      <p:to>
                                        <p:strVal val="visible"/>
                                      </p:to>
                                    </p:set>
                                    <p:animEffect transition="in" filter="plus(in)">
                                      <p:cBhvr>
                                        <p:cTn id="100" dur="2000"/>
                                        <p:tgtEl>
                                          <p:spTgt spid="37"/>
                                        </p:tgtEl>
                                      </p:cBhvr>
                                    </p:animEffect>
                                  </p:childTnLst>
                                </p:cTn>
                              </p:par>
                              <p:par>
                                <p:cTn id="101" presetID="49" presetClass="entr" presetSubtype="0" decel="100000" fill="hold" grpId="1" nodeType="withEffect">
                                  <p:stCondLst>
                                    <p:cond delay="0"/>
                                  </p:stCondLst>
                                  <p:childTnLst>
                                    <p:set>
                                      <p:cBhvr>
                                        <p:cTn id="102" dur="1" fill="hold">
                                          <p:stCondLst>
                                            <p:cond delay="0"/>
                                          </p:stCondLst>
                                        </p:cTn>
                                        <p:tgtEl>
                                          <p:spTgt spid="6"/>
                                        </p:tgtEl>
                                        <p:attrNameLst>
                                          <p:attrName>style.visibility</p:attrName>
                                        </p:attrNameLst>
                                      </p:cBhvr>
                                      <p:to>
                                        <p:strVal val="visible"/>
                                      </p:to>
                                    </p:set>
                                    <p:anim calcmode="lin" valueType="num">
                                      <p:cBhvr>
                                        <p:cTn id="103" dur="2000" fill="hold"/>
                                        <p:tgtEl>
                                          <p:spTgt spid="6"/>
                                        </p:tgtEl>
                                        <p:attrNameLst>
                                          <p:attrName>ppt_w</p:attrName>
                                        </p:attrNameLst>
                                      </p:cBhvr>
                                      <p:tavLst>
                                        <p:tav tm="0">
                                          <p:val>
                                            <p:fltVal val="0"/>
                                          </p:val>
                                        </p:tav>
                                        <p:tav tm="100000">
                                          <p:val>
                                            <p:strVal val="#ppt_w"/>
                                          </p:val>
                                        </p:tav>
                                      </p:tavLst>
                                    </p:anim>
                                    <p:anim calcmode="lin" valueType="num">
                                      <p:cBhvr>
                                        <p:cTn id="104" dur="2000" fill="hold"/>
                                        <p:tgtEl>
                                          <p:spTgt spid="6"/>
                                        </p:tgtEl>
                                        <p:attrNameLst>
                                          <p:attrName>ppt_h</p:attrName>
                                        </p:attrNameLst>
                                      </p:cBhvr>
                                      <p:tavLst>
                                        <p:tav tm="0">
                                          <p:val>
                                            <p:fltVal val="0"/>
                                          </p:val>
                                        </p:tav>
                                        <p:tav tm="100000">
                                          <p:val>
                                            <p:strVal val="#ppt_h"/>
                                          </p:val>
                                        </p:tav>
                                      </p:tavLst>
                                    </p:anim>
                                    <p:anim calcmode="lin" valueType="num">
                                      <p:cBhvr>
                                        <p:cTn id="105" dur="2000" fill="hold"/>
                                        <p:tgtEl>
                                          <p:spTgt spid="6"/>
                                        </p:tgtEl>
                                        <p:attrNameLst>
                                          <p:attrName>style.rotation</p:attrName>
                                        </p:attrNameLst>
                                      </p:cBhvr>
                                      <p:tavLst>
                                        <p:tav tm="0">
                                          <p:val>
                                            <p:fltVal val="360"/>
                                          </p:val>
                                        </p:tav>
                                        <p:tav tm="100000">
                                          <p:val>
                                            <p:fltVal val="0"/>
                                          </p:val>
                                        </p:tav>
                                      </p:tavLst>
                                    </p:anim>
                                    <p:animEffect transition="in" filter="fade">
                                      <p:cBhvr>
                                        <p:cTn id="106" dur="2000"/>
                                        <p:tgtEl>
                                          <p:spTgt spid="6"/>
                                        </p:tgtEl>
                                      </p:cBhvr>
                                    </p:animEffect>
                                  </p:childTnLst>
                                </p:cTn>
                              </p:par>
                              <p:par>
                                <p:cTn id="107" presetID="49" presetClass="entr" presetSubtype="0" decel="100000" fill="hold" grpId="1" nodeType="withEffect">
                                  <p:stCondLst>
                                    <p:cond delay="0"/>
                                  </p:stCondLst>
                                  <p:childTnLst>
                                    <p:set>
                                      <p:cBhvr>
                                        <p:cTn id="108" dur="1" fill="hold">
                                          <p:stCondLst>
                                            <p:cond delay="0"/>
                                          </p:stCondLst>
                                        </p:cTn>
                                        <p:tgtEl>
                                          <p:spTgt spid="8"/>
                                        </p:tgtEl>
                                        <p:attrNameLst>
                                          <p:attrName>style.visibility</p:attrName>
                                        </p:attrNameLst>
                                      </p:cBhvr>
                                      <p:to>
                                        <p:strVal val="visible"/>
                                      </p:to>
                                    </p:set>
                                    <p:anim calcmode="lin" valueType="num">
                                      <p:cBhvr>
                                        <p:cTn id="109" dur="2000" fill="hold"/>
                                        <p:tgtEl>
                                          <p:spTgt spid="8"/>
                                        </p:tgtEl>
                                        <p:attrNameLst>
                                          <p:attrName>ppt_w</p:attrName>
                                        </p:attrNameLst>
                                      </p:cBhvr>
                                      <p:tavLst>
                                        <p:tav tm="0">
                                          <p:val>
                                            <p:fltVal val="0"/>
                                          </p:val>
                                        </p:tav>
                                        <p:tav tm="100000">
                                          <p:val>
                                            <p:strVal val="#ppt_w"/>
                                          </p:val>
                                        </p:tav>
                                      </p:tavLst>
                                    </p:anim>
                                    <p:anim calcmode="lin" valueType="num">
                                      <p:cBhvr>
                                        <p:cTn id="110" dur="2000" fill="hold"/>
                                        <p:tgtEl>
                                          <p:spTgt spid="8"/>
                                        </p:tgtEl>
                                        <p:attrNameLst>
                                          <p:attrName>ppt_h</p:attrName>
                                        </p:attrNameLst>
                                      </p:cBhvr>
                                      <p:tavLst>
                                        <p:tav tm="0">
                                          <p:val>
                                            <p:fltVal val="0"/>
                                          </p:val>
                                        </p:tav>
                                        <p:tav tm="100000">
                                          <p:val>
                                            <p:strVal val="#ppt_h"/>
                                          </p:val>
                                        </p:tav>
                                      </p:tavLst>
                                    </p:anim>
                                    <p:anim calcmode="lin" valueType="num">
                                      <p:cBhvr>
                                        <p:cTn id="111" dur="2000" fill="hold"/>
                                        <p:tgtEl>
                                          <p:spTgt spid="8"/>
                                        </p:tgtEl>
                                        <p:attrNameLst>
                                          <p:attrName>style.rotation</p:attrName>
                                        </p:attrNameLst>
                                      </p:cBhvr>
                                      <p:tavLst>
                                        <p:tav tm="0">
                                          <p:val>
                                            <p:fltVal val="360"/>
                                          </p:val>
                                        </p:tav>
                                        <p:tav tm="100000">
                                          <p:val>
                                            <p:fltVal val="0"/>
                                          </p:val>
                                        </p:tav>
                                      </p:tavLst>
                                    </p:anim>
                                    <p:animEffect transition="in" filter="fade">
                                      <p:cBhvr>
                                        <p:cTn id="112" dur="2000"/>
                                        <p:tgtEl>
                                          <p:spTgt spid="8"/>
                                        </p:tgtEl>
                                      </p:cBhvr>
                                    </p:animEffect>
                                  </p:childTnLst>
                                </p:cTn>
                              </p:par>
                              <p:par>
                                <p:cTn id="113" presetID="49" presetClass="entr" presetSubtype="0" decel="100000" fill="hold" grpId="1" nodeType="withEffect">
                                  <p:stCondLst>
                                    <p:cond delay="0"/>
                                  </p:stCondLst>
                                  <p:childTnLst>
                                    <p:set>
                                      <p:cBhvr>
                                        <p:cTn id="114" dur="1" fill="hold">
                                          <p:stCondLst>
                                            <p:cond delay="0"/>
                                          </p:stCondLst>
                                        </p:cTn>
                                        <p:tgtEl>
                                          <p:spTgt spid="10"/>
                                        </p:tgtEl>
                                        <p:attrNameLst>
                                          <p:attrName>style.visibility</p:attrName>
                                        </p:attrNameLst>
                                      </p:cBhvr>
                                      <p:to>
                                        <p:strVal val="visible"/>
                                      </p:to>
                                    </p:set>
                                    <p:anim calcmode="lin" valueType="num">
                                      <p:cBhvr>
                                        <p:cTn id="115" dur="2000" fill="hold"/>
                                        <p:tgtEl>
                                          <p:spTgt spid="10"/>
                                        </p:tgtEl>
                                        <p:attrNameLst>
                                          <p:attrName>ppt_w</p:attrName>
                                        </p:attrNameLst>
                                      </p:cBhvr>
                                      <p:tavLst>
                                        <p:tav tm="0">
                                          <p:val>
                                            <p:fltVal val="0"/>
                                          </p:val>
                                        </p:tav>
                                        <p:tav tm="100000">
                                          <p:val>
                                            <p:strVal val="#ppt_w"/>
                                          </p:val>
                                        </p:tav>
                                      </p:tavLst>
                                    </p:anim>
                                    <p:anim calcmode="lin" valueType="num">
                                      <p:cBhvr>
                                        <p:cTn id="116" dur="2000" fill="hold"/>
                                        <p:tgtEl>
                                          <p:spTgt spid="10"/>
                                        </p:tgtEl>
                                        <p:attrNameLst>
                                          <p:attrName>ppt_h</p:attrName>
                                        </p:attrNameLst>
                                      </p:cBhvr>
                                      <p:tavLst>
                                        <p:tav tm="0">
                                          <p:val>
                                            <p:fltVal val="0"/>
                                          </p:val>
                                        </p:tav>
                                        <p:tav tm="100000">
                                          <p:val>
                                            <p:strVal val="#ppt_h"/>
                                          </p:val>
                                        </p:tav>
                                      </p:tavLst>
                                    </p:anim>
                                    <p:anim calcmode="lin" valueType="num">
                                      <p:cBhvr>
                                        <p:cTn id="117" dur="2000" fill="hold"/>
                                        <p:tgtEl>
                                          <p:spTgt spid="10"/>
                                        </p:tgtEl>
                                        <p:attrNameLst>
                                          <p:attrName>style.rotation</p:attrName>
                                        </p:attrNameLst>
                                      </p:cBhvr>
                                      <p:tavLst>
                                        <p:tav tm="0">
                                          <p:val>
                                            <p:fltVal val="360"/>
                                          </p:val>
                                        </p:tav>
                                        <p:tav tm="100000">
                                          <p:val>
                                            <p:fltVal val="0"/>
                                          </p:val>
                                        </p:tav>
                                      </p:tavLst>
                                    </p:anim>
                                    <p:animEffect transition="in" filter="fade">
                                      <p:cBhvr>
                                        <p:cTn id="118" dur="2000"/>
                                        <p:tgtEl>
                                          <p:spTgt spid="10"/>
                                        </p:tgtEl>
                                      </p:cBhvr>
                                    </p:animEffect>
                                  </p:childTnLst>
                                </p:cTn>
                              </p:par>
                              <p:par>
                                <p:cTn id="119" presetID="49" presetClass="entr" presetSubtype="0" decel="100000" fill="hold" grpId="1" nodeType="withEffect">
                                  <p:stCondLst>
                                    <p:cond delay="0"/>
                                  </p:stCondLst>
                                  <p:childTnLst>
                                    <p:set>
                                      <p:cBhvr>
                                        <p:cTn id="120" dur="1" fill="hold">
                                          <p:stCondLst>
                                            <p:cond delay="0"/>
                                          </p:stCondLst>
                                        </p:cTn>
                                        <p:tgtEl>
                                          <p:spTgt spid="12"/>
                                        </p:tgtEl>
                                        <p:attrNameLst>
                                          <p:attrName>style.visibility</p:attrName>
                                        </p:attrNameLst>
                                      </p:cBhvr>
                                      <p:to>
                                        <p:strVal val="visible"/>
                                      </p:to>
                                    </p:set>
                                    <p:anim calcmode="lin" valueType="num">
                                      <p:cBhvr>
                                        <p:cTn id="121" dur="2000" fill="hold"/>
                                        <p:tgtEl>
                                          <p:spTgt spid="12"/>
                                        </p:tgtEl>
                                        <p:attrNameLst>
                                          <p:attrName>ppt_w</p:attrName>
                                        </p:attrNameLst>
                                      </p:cBhvr>
                                      <p:tavLst>
                                        <p:tav tm="0">
                                          <p:val>
                                            <p:fltVal val="0"/>
                                          </p:val>
                                        </p:tav>
                                        <p:tav tm="100000">
                                          <p:val>
                                            <p:strVal val="#ppt_w"/>
                                          </p:val>
                                        </p:tav>
                                      </p:tavLst>
                                    </p:anim>
                                    <p:anim calcmode="lin" valueType="num">
                                      <p:cBhvr>
                                        <p:cTn id="122" dur="2000" fill="hold"/>
                                        <p:tgtEl>
                                          <p:spTgt spid="12"/>
                                        </p:tgtEl>
                                        <p:attrNameLst>
                                          <p:attrName>ppt_h</p:attrName>
                                        </p:attrNameLst>
                                      </p:cBhvr>
                                      <p:tavLst>
                                        <p:tav tm="0">
                                          <p:val>
                                            <p:fltVal val="0"/>
                                          </p:val>
                                        </p:tav>
                                        <p:tav tm="100000">
                                          <p:val>
                                            <p:strVal val="#ppt_h"/>
                                          </p:val>
                                        </p:tav>
                                      </p:tavLst>
                                    </p:anim>
                                    <p:anim calcmode="lin" valueType="num">
                                      <p:cBhvr>
                                        <p:cTn id="123" dur="2000" fill="hold"/>
                                        <p:tgtEl>
                                          <p:spTgt spid="12"/>
                                        </p:tgtEl>
                                        <p:attrNameLst>
                                          <p:attrName>style.rotation</p:attrName>
                                        </p:attrNameLst>
                                      </p:cBhvr>
                                      <p:tavLst>
                                        <p:tav tm="0">
                                          <p:val>
                                            <p:fltVal val="360"/>
                                          </p:val>
                                        </p:tav>
                                        <p:tav tm="100000">
                                          <p:val>
                                            <p:fltVal val="0"/>
                                          </p:val>
                                        </p:tav>
                                      </p:tavLst>
                                    </p:anim>
                                    <p:animEffect transition="in" filter="fade">
                                      <p:cBhvr>
                                        <p:cTn id="124" dur="2000"/>
                                        <p:tgtEl>
                                          <p:spTgt spid="12"/>
                                        </p:tgtEl>
                                      </p:cBhvr>
                                    </p:animEffect>
                                  </p:childTnLst>
                                </p:cTn>
                              </p:par>
                              <p:par>
                                <p:cTn id="125" presetID="49" presetClass="entr" presetSubtype="0" decel="100000" fill="hold" grpId="1" nodeType="withEffect">
                                  <p:stCondLst>
                                    <p:cond delay="0"/>
                                  </p:stCondLst>
                                  <p:childTnLst>
                                    <p:set>
                                      <p:cBhvr>
                                        <p:cTn id="126" dur="1" fill="hold">
                                          <p:stCondLst>
                                            <p:cond delay="0"/>
                                          </p:stCondLst>
                                        </p:cTn>
                                        <p:tgtEl>
                                          <p:spTgt spid="13"/>
                                        </p:tgtEl>
                                        <p:attrNameLst>
                                          <p:attrName>style.visibility</p:attrName>
                                        </p:attrNameLst>
                                      </p:cBhvr>
                                      <p:to>
                                        <p:strVal val="visible"/>
                                      </p:to>
                                    </p:set>
                                    <p:anim calcmode="lin" valueType="num">
                                      <p:cBhvr>
                                        <p:cTn id="127" dur="2000" fill="hold"/>
                                        <p:tgtEl>
                                          <p:spTgt spid="13"/>
                                        </p:tgtEl>
                                        <p:attrNameLst>
                                          <p:attrName>ppt_w</p:attrName>
                                        </p:attrNameLst>
                                      </p:cBhvr>
                                      <p:tavLst>
                                        <p:tav tm="0">
                                          <p:val>
                                            <p:fltVal val="0"/>
                                          </p:val>
                                        </p:tav>
                                        <p:tav tm="100000">
                                          <p:val>
                                            <p:strVal val="#ppt_w"/>
                                          </p:val>
                                        </p:tav>
                                      </p:tavLst>
                                    </p:anim>
                                    <p:anim calcmode="lin" valueType="num">
                                      <p:cBhvr>
                                        <p:cTn id="128" dur="2000" fill="hold"/>
                                        <p:tgtEl>
                                          <p:spTgt spid="13"/>
                                        </p:tgtEl>
                                        <p:attrNameLst>
                                          <p:attrName>ppt_h</p:attrName>
                                        </p:attrNameLst>
                                      </p:cBhvr>
                                      <p:tavLst>
                                        <p:tav tm="0">
                                          <p:val>
                                            <p:fltVal val="0"/>
                                          </p:val>
                                        </p:tav>
                                        <p:tav tm="100000">
                                          <p:val>
                                            <p:strVal val="#ppt_h"/>
                                          </p:val>
                                        </p:tav>
                                      </p:tavLst>
                                    </p:anim>
                                    <p:anim calcmode="lin" valueType="num">
                                      <p:cBhvr>
                                        <p:cTn id="129" dur="2000" fill="hold"/>
                                        <p:tgtEl>
                                          <p:spTgt spid="13"/>
                                        </p:tgtEl>
                                        <p:attrNameLst>
                                          <p:attrName>style.rotation</p:attrName>
                                        </p:attrNameLst>
                                      </p:cBhvr>
                                      <p:tavLst>
                                        <p:tav tm="0">
                                          <p:val>
                                            <p:fltVal val="360"/>
                                          </p:val>
                                        </p:tav>
                                        <p:tav tm="100000">
                                          <p:val>
                                            <p:fltVal val="0"/>
                                          </p:val>
                                        </p:tav>
                                      </p:tavLst>
                                    </p:anim>
                                    <p:animEffect transition="in" filter="fade">
                                      <p:cBhvr>
                                        <p:cTn id="130" dur="2000"/>
                                        <p:tgtEl>
                                          <p:spTgt spid="13"/>
                                        </p:tgtEl>
                                      </p:cBhvr>
                                    </p:animEffect>
                                  </p:childTnLst>
                                </p:cTn>
                              </p:par>
                              <p:par>
                                <p:cTn id="131" presetID="49" presetClass="entr" presetSubtype="0" decel="100000" fill="hold" grpId="1" nodeType="withEffect">
                                  <p:stCondLst>
                                    <p:cond delay="0"/>
                                  </p:stCondLst>
                                  <p:childTnLst>
                                    <p:set>
                                      <p:cBhvr>
                                        <p:cTn id="132" dur="1" fill="hold">
                                          <p:stCondLst>
                                            <p:cond delay="0"/>
                                          </p:stCondLst>
                                        </p:cTn>
                                        <p:tgtEl>
                                          <p:spTgt spid="17"/>
                                        </p:tgtEl>
                                        <p:attrNameLst>
                                          <p:attrName>style.visibility</p:attrName>
                                        </p:attrNameLst>
                                      </p:cBhvr>
                                      <p:to>
                                        <p:strVal val="visible"/>
                                      </p:to>
                                    </p:set>
                                    <p:anim calcmode="lin" valueType="num">
                                      <p:cBhvr>
                                        <p:cTn id="133" dur="2000" fill="hold"/>
                                        <p:tgtEl>
                                          <p:spTgt spid="17"/>
                                        </p:tgtEl>
                                        <p:attrNameLst>
                                          <p:attrName>ppt_w</p:attrName>
                                        </p:attrNameLst>
                                      </p:cBhvr>
                                      <p:tavLst>
                                        <p:tav tm="0">
                                          <p:val>
                                            <p:fltVal val="0"/>
                                          </p:val>
                                        </p:tav>
                                        <p:tav tm="100000">
                                          <p:val>
                                            <p:strVal val="#ppt_w"/>
                                          </p:val>
                                        </p:tav>
                                      </p:tavLst>
                                    </p:anim>
                                    <p:anim calcmode="lin" valueType="num">
                                      <p:cBhvr>
                                        <p:cTn id="134" dur="2000" fill="hold"/>
                                        <p:tgtEl>
                                          <p:spTgt spid="17"/>
                                        </p:tgtEl>
                                        <p:attrNameLst>
                                          <p:attrName>ppt_h</p:attrName>
                                        </p:attrNameLst>
                                      </p:cBhvr>
                                      <p:tavLst>
                                        <p:tav tm="0">
                                          <p:val>
                                            <p:fltVal val="0"/>
                                          </p:val>
                                        </p:tav>
                                        <p:tav tm="100000">
                                          <p:val>
                                            <p:strVal val="#ppt_h"/>
                                          </p:val>
                                        </p:tav>
                                      </p:tavLst>
                                    </p:anim>
                                    <p:anim calcmode="lin" valueType="num">
                                      <p:cBhvr>
                                        <p:cTn id="135" dur="2000" fill="hold"/>
                                        <p:tgtEl>
                                          <p:spTgt spid="17"/>
                                        </p:tgtEl>
                                        <p:attrNameLst>
                                          <p:attrName>style.rotation</p:attrName>
                                        </p:attrNameLst>
                                      </p:cBhvr>
                                      <p:tavLst>
                                        <p:tav tm="0">
                                          <p:val>
                                            <p:fltVal val="360"/>
                                          </p:val>
                                        </p:tav>
                                        <p:tav tm="100000">
                                          <p:val>
                                            <p:fltVal val="0"/>
                                          </p:val>
                                        </p:tav>
                                      </p:tavLst>
                                    </p:anim>
                                    <p:animEffect transition="in" filter="fade">
                                      <p:cBhvr>
                                        <p:cTn id="136" dur="2000"/>
                                        <p:tgtEl>
                                          <p:spTgt spid="17"/>
                                        </p:tgtEl>
                                      </p:cBhvr>
                                    </p:animEffect>
                                  </p:childTnLst>
                                </p:cTn>
                              </p:par>
                              <p:par>
                                <p:cTn id="137" presetID="49" presetClass="entr" presetSubtype="0" decel="100000" fill="hold" grpId="1" nodeType="withEffect">
                                  <p:stCondLst>
                                    <p:cond delay="0"/>
                                  </p:stCondLst>
                                  <p:childTnLst>
                                    <p:set>
                                      <p:cBhvr>
                                        <p:cTn id="138" dur="1" fill="hold">
                                          <p:stCondLst>
                                            <p:cond delay="0"/>
                                          </p:stCondLst>
                                        </p:cTn>
                                        <p:tgtEl>
                                          <p:spTgt spid="18"/>
                                        </p:tgtEl>
                                        <p:attrNameLst>
                                          <p:attrName>style.visibility</p:attrName>
                                        </p:attrNameLst>
                                      </p:cBhvr>
                                      <p:to>
                                        <p:strVal val="visible"/>
                                      </p:to>
                                    </p:set>
                                    <p:anim calcmode="lin" valueType="num">
                                      <p:cBhvr>
                                        <p:cTn id="139" dur="2000" fill="hold"/>
                                        <p:tgtEl>
                                          <p:spTgt spid="18"/>
                                        </p:tgtEl>
                                        <p:attrNameLst>
                                          <p:attrName>ppt_w</p:attrName>
                                        </p:attrNameLst>
                                      </p:cBhvr>
                                      <p:tavLst>
                                        <p:tav tm="0">
                                          <p:val>
                                            <p:fltVal val="0"/>
                                          </p:val>
                                        </p:tav>
                                        <p:tav tm="100000">
                                          <p:val>
                                            <p:strVal val="#ppt_w"/>
                                          </p:val>
                                        </p:tav>
                                      </p:tavLst>
                                    </p:anim>
                                    <p:anim calcmode="lin" valueType="num">
                                      <p:cBhvr>
                                        <p:cTn id="140" dur="2000" fill="hold"/>
                                        <p:tgtEl>
                                          <p:spTgt spid="18"/>
                                        </p:tgtEl>
                                        <p:attrNameLst>
                                          <p:attrName>ppt_h</p:attrName>
                                        </p:attrNameLst>
                                      </p:cBhvr>
                                      <p:tavLst>
                                        <p:tav tm="0">
                                          <p:val>
                                            <p:fltVal val="0"/>
                                          </p:val>
                                        </p:tav>
                                        <p:tav tm="100000">
                                          <p:val>
                                            <p:strVal val="#ppt_h"/>
                                          </p:val>
                                        </p:tav>
                                      </p:tavLst>
                                    </p:anim>
                                    <p:anim calcmode="lin" valueType="num">
                                      <p:cBhvr>
                                        <p:cTn id="141" dur="2000" fill="hold"/>
                                        <p:tgtEl>
                                          <p:spTgt spid="18"/>
                                        </p:tgtEl>
                                        <p:attrNameLst>
                                          <p:attrName>style.rotation</p:attrName>
                                        </p:attrNameLst>
                                      </p:cBhvr>
                                      <p:tavLst>
                                        <p:tav tm="0">
                                          <p:val>
                                            <p:fltVal val="360"/>
                                          </p:val>
                                        </p:tav>
                                        <p:tav tm="100000">
                                          <p:val>
                                            <p:fltVal val="0"/>
                                          </p:val>
                                        </p:tav>
                                      </p:tavLst>
                                    </p:anim>
                                    <p:animEffect transition="in" filter="fade">
                                      <p:cBhvr>
                                        <p:cTn id="142" dur="2000"/>
                                        <p:tgtEl>
                                          <p:spTgt spid="18"/>
                                        </p:tgtEl>
                                      </p:cBhvr>
                                    </p:animEffect>
                                  </p:childTnLst>
                                </p:cTn>
                              </p:par>
                              <p:par>
                                <p:cTn id="143" presetID="49" presetClass="entr" presetSubtype="0" decel="100000" fill="hold" grpId="1" nodeType="withEffect">
                                  <p:stCondLst>
                                    <p:cond delay="0"/>
                                  </p:stCondLst>
                                  <p:childTnLst>
                                    <p:set>
                                      <p:cBhvr>
                                        <p:cTn id="144" dur="1" fill="hold">
                                          <p:stCondLst>
                                            <p:cond delay="0"/>
                                          </p:stCondLst>
                                        </p:cTn>
                                        <p:tgtEl>
                                          <p:spTgt spid="19"/>
                                        </p:tgtEl>
                                        <p:attrNameLst>
                                          <p:attrName>style.visibility</p:attrName>
                                        </p:attrNameLst>
                                      </p:cBhvr>
                                      <p:to>
                                        <p:strVal val="visible"/>
                                      </p:to>
                                    </p:set>
                                    <p:anim calcmode="lin" valueType="num">
                                      <p:cBhvr>
                                        <p:cTn id="145" dur="2000" fill="hold"/>
                                        <p:tgtEl>
                                          <p:spTgt spid="19"/>
                                        </p:tgtEl>
                                        <p:attrNameLst>
                                          <p:attrName>ppt_w</p:attrName>
                                        </p:attrNameLst>
                                      </p:cBhvr>
                                      <p:tavLst>
                                        <p:tav tm="0">
                                          <p:val>
                                            <p:fltVal val="0"/>
                                          </p:val>
                                        </p:tav>
                                        <p:tav tm="100000">
                                          <p:val>
                                            <p:strVal val="#ppt_w"/>
                                          </p:val>
                                        </p:tav>
                                      </p:tavLst>
                                    </p:anim>
                                    <p:anim calcmode="lin" valueType="num">
                                      <p:cBhvr>
                                        <p:cTn id="146" dur="2000" fill="hold"/>
                                        <p:tgtEl>
                                          <p:spTgt spid="19"/>
                                        </p:tgtEl>
                                        <p:attrNameLst>
                                          <p:attrName>ppt_h</p:attrName>
                                        </p:attrNameLst>
                                      </p:cBhvr>
                                      <p:tavLst>
                                        <p:tav tm="0">
                                          <p:val>
                                            <p:fltVal val="0"/>
                                          </p:val>
                                        </p:tav>
                                        <p:tav tm="100000">
                                          <p:val>
                                            <p:strVal val="#ppt_h"/>
                                          </p:val>
                                        </p:tav>
                                      </p:tavLst>
                                    </p:anim>
                                    <p:anim calcmode="lin" valueType="num">
                                      <p:cBhvr>
                                        <p:cTn id="147" dur="2000" fill="hold"/>
                                        <p:tgtEl>
                                          <p:spTgt spid="19"/>
                                        </p:tgtEl>
                                        <p:attrNameLst>
                                          <p:attrName>style.rotation</p:attrName>
                                        </p:attrNameLst>
                                      </p:cBhvr>
                                      <p:tavLst>
                                        <p:tav tm="0">
                                          <p:val>
                                            <p:fltVal val="360"/>
                                          </p:val>
                                        </p:tav>
                                        <p:tav tm="100000">
                                          <p:val>
                                            <p:fltVal val="0"/>
                                          </p:val>
                                        </p:tav>
                                      </p:tavLst>
                                    </p:anim>
                                    <p:animEffect transition="in" filter="fade">
                                      <p:cBhvr>
                                        <p:cTn id="148" dur="2000"/>
                                        <p:tgtEl>
                                          <p:spTgt spid="19"/>
                                        </p:tgtEl>
                                      </p:cBhvr>
                                    </p:animEffect>
                                  </p:childTnLst>
                                </p:cTn>
                              </p:par>
                              <p:par>
                                <p:cTn id="149" presetID="49" presetClass="entr" presetSubtype="0" decel="100000" fill="hold" grpId="1" nodeType="withEffect">
                                  <p:stCondLst>
                                    <p:cond delay="0"/>
                                  </p:stCondLst>
                                  <p:childTnLst>
                                    <p:set>
                                      <p:cBhvr>
                                        <p:cTn id="150" dur="1" fill="hold">
                                          <p:stCondLst>
                                            <p:cond delay="0"/>
                                          </p:stCondLst>
                                        </p:cTn>
                                        <p:tgtEl>
                                          <p:spTgt spid="20"/>
                                        </p:tgtEl>
                                        <p:attrNameLst>
                                          <p:attrName>style.visibility</p:attrName>
                                        </p:attrNameLst>
                                      </p:cBhvr>
                                      <p:to>
                                        <p:strVal val="visible"/>
                                      </p:to>
                                    </p:set>
                                    <p:anim calcmode="lin" valueType="num">
                                      <p:cBhvr>
                                        <p:cTn id="151" dur="2000" fill="hold"/>
                                        <p:tgtEl>
                                          <p:spTgt spid="20"/>
                                        </p:tgtEl>
                                        <p:attrNameLst>
                                          <p:attrName>ppt_w</p:attrName>
                                        </p:attrNameLst>
                                      </p:cBhvr>
                                      <p:tavLst>
                                        <p:tav tm="0">
                                          <p:val>
                                            <p:fltVal val="0"/>
                                          </p:val>
                                        </p:tav>
                                        <p:tav tm="100000">
                                          <p:val>
                                            <p:strVal val="#ppt_w"/>
                                          </p:val>
                                        </p:tav>
                                      </p:tavLst>
                                    </p:anim>
                                    <p:anim calcmode="lin" valueType="num">
                                      <p:cBhvr>
                                        <p:cTn id="152" dur="2000" fill="hold"/>
                                        <p:tgtEl>
                                          <p:spTgt spid="20"/>
                                        </p:tgtEl>
                                        <p:attrNameLst>
                                          <p:attrName>ppt_h</p:attrName>
                                        </p:attrNameLst>
                                      </p:cBhvr>
                                      <p:tavLst>
                                        <p:tav tm="0">
                                          <p:val>
                                            <p:fltVal val="0"/>
                                          </p:val>
                                        </p:tav>
                                        <p:tav tm="100000">
                                          <p:val>
                                            <p:strVal val="#ppt_h"/>
                                          </p:val>
                                        </p:tav>
                                      </p:tavLst>
                                    </p:anim>
                                    <p:anim calcmode="lin" valueType="num">
                                      <p:cBhvr>
                                        <p:cTn id="153" dur="2000" fill="hold"/>
                                        <p:tgtEl>
                                          <p:spTgt spid="20"/>
                                        </p:tgtEl>
                                        <p:attrNameLst>
                                          <p:attrName>style.rotation</p:attrName>
                                        </p:attrNameLst>
                                      </p:cBhvr>
                                      <p:tavLst>
                                        <p:tav tm="0">
                                          <p:val>
                                            <p:fltVal val="360"/>
                                          </p:val>
                                        </p:tav>
                                        <p:tav tm="100000">
                                          <p:val>
                                            <p:fltVal val="0"/>
                                          </p:val>
                                        </p:tav>
                                      </p:tavLst>
                                    </p:anim>
                                    <p:animEffect transition="in" filter="fade">
                                      <p:cBhvr>
                                        <p:cTn id="154" dur="2000"/>
                                        <p:tgtEl>
                                          <p:spTgt spid="20"/>
                                        </p:tgtEl>
                                      </p:cBhvr>
                                    </p:animEffect>
                                  </p:childTnLst>
                                </p:cTn>
                              </p:par>
                              <p:par>
                                <p:cTn id="155" presetID="49" presetClass="entr" presetSubtype="0" decel="100000" fill="hold" grpId="1" nodeType="withEffect">
                                  <p:stCondLst>
                                    <p:cond delay="0"/>
                                  </p:stCondLst>
                                  <p:childTnLst>
                                    <p:set>
                                      <p:cBhvr>
                                        <p:cTn id="156" dur="1" fill="hold">
                                          <p:stCondLst>
                                            <p:cond delay="0"/>
                                          </p:stCondLst>
                                        </p:cTn>
                                        <p:tgtEl>
                                          <p:spTgt spid="24"/>
                                        </p:tgtEl>
                                        <p:attrNameLst>
                                          <p:attrName>style.visibility</p:attrName>
                                        </p:attrNameLst>
                                      </p:cBhvr>
                                      <p:to>
                                        <p:strVal val="visible"/>
                                      </p:to>
                                    </p:set>
                                    <p:anim calcmode="lin" valueType="num">
                                      <p:cBhvr>
                                        <p:cTn id="157" dur="2000" fill="hold"/>
                                        <p:tgtEl>
                                          <p:spTgt spid="24"/>
                                        </p:tgtEl>
                                        <p:attrNameLst>
                                          <p:attrName>ppt_w</p:attrName>
                                        </p:attrNameLst>
                                      </p:cBhvr>
                                      <p:tavLst>
                                        <p:tav tm="0">
                                          <p:val>
                                            <p:fltVal val="0"/>
                                          </p:val>
                                        </p:tav>
                                        <p:tav tm="100000">
                                          <p:val>
                                            <p:strVal val="#ppt_w"/>
                                          </p:val>
                                        </p:tav>
                                      </p:tavLst>
                                    </p:anim>
                                    <p:anim calcmode="lin" valueType="num">
                                      <p:cBhvr>
                                        <p:cTn id="158" dur="2000" fill="hold"/>
                                        <p:tgtEl>
                                          <p:spTgt spid="24"/>
                                        </p:tgtEl>
                                        <p:attrNameLst>
                                          <p:attrName>ppt_h</p:attrName>
                                        </p:attrNameLst>
                                      </p:cBhvr>
                                      <p:tavLst>
                                        <p:tav tm="0">
                                          <p:val>
                                            <p:fltVal val="0"/>
                                          </p:val>
                                        </p:tav>
                                        <p:tav tm="100000">
                                          <p:val>
                                            <p:strVal val="#ppt_h"/>
                                          </p:val>
                                        </p:tav>
                                      </p:tavLst>
                                    </p:anim>
                                    <p:anim calcmode="lin" valueType="num">
                                      <p:cBhvr>
                                        <p:cTn id="159" dur="2000" fill="hold"/>
                                        <p:tgtEl>
                                          <p:spTgt spid="24"/>
                                        </p:tgtEl>
                                        <p:attrNameLst>
                                          <p:attrName>style.rotation</p:attrName>
                                        </p:attrNameLst>
                                      </p:cBhvr>
                                      <p:tavLst>
                                        <p:tav tm="0">
                                          <p:val>
                                            <p:fltVal val="360"/>
                                          </p:val>
                                        </p:tav>
                                        <p:tav tm="100000">
                                          <p:val>
                                            <p:fltVal val="0"/>
                                          </p:val>
                                        </p:tav>
                                      </p:tavLst>
                                    </p:anim>
                                    <p:animEffect transition="in" filter="fade">
                                      <p:cBhvr>
                                        <p:cTn id="160" dur="2000"/>
                                        <p:tgtEl>
                                          <p:spTgt spid="24"/>
                                        </p:tgtEl>
                                      </p:cBhvr>
                                    </p:animEffect>
                                  </p:childTnLst>
                                </p:cTn>
                              </p:par>
                              <p:par>
                                <p:cTn id="161" presetID="49" presetClass="entr" presetSubtype="0" decel="100000" fill="hold" grpId="1" nodeType="withEffect">
                                  <p:stCondLst>
                                    <p:cond delay="0"/>
                                  </p:stCondLst>
                                  <p:childTnLst>
                                    <p:set>
                                      <p:cBhvr>
                                        <p:cTn id="162" dur="1" fill="hold">
                                          <p:stCondLst>
                                            <p:cond delay="0"/>
                                          </p:stCondLst>
                                        </p:cTn>
                                        <p:tgtEl>
                                          <p:spTgt spid="25"/>
                                        </p:tgtEl>
                                        <p:attrNameLst>
                                          <p:attrName>style.visibility</p:attrName>
                                        </p:attrNameLst>
                                      </p:cBhvr>
                                      <p:to>
                                        <p:strVal val="visible"/>
                                      </p:to>
                                    </p:set>
                                    <p:anim calcmode="lin" valueType="num">
                                      <p:cBhvr>
                                        <p:cTn id="163" dur="2000" fill="hold"/>
                                        <p:tgtEl>
                                          <p:spTgt spid="25"/>
                                        </p:tgtEl>
                                        <p:attrNameLst>
                                          <p:attrName>ppt_w</p:attrName>
                                        </p:attrNameLst>
                                      </p:cBhvr>
                                      <p:tavLst>
                                        <p:tav tm="0">
                                          <p:val>
                                            <p:fltVal val="0"/>
                                          </p:val>
                                        </p:tav>
                                        <p:tav tm="100000">
                                          <p:val>
                                            <p:strVal val="#ppt_w"/>
                                          </p:val>
                                        </p:tav>
                                      </p:tavLst>
                                    </p:anim>
                                    <p:anim calcmode="lin" valueType="num">
                                      <p:cBhvr>
                                        <p:cTn id="164" dur="2000" fill="hold"/>
                                        <p:tgtEl>
                                          <p:spTgt spid="25"/>
                                        </p:tgtEl>
                                        <p:attrNameLst>
                                          <p:attrName>ppt_h</p:attrName>
                                        </p:attrNameLst>
                                      </p:cBhvr>
                                      <p:tavLst>
                                        <p:tav tm="0">
                                          <p:val>
                                            <p:fltVal val="0"/>
                                          </p:val>
                                        </p:tav>
                                        <p:tav tm="100000">
                                          <p:val>
                                            <p:strVal val="#ppt_h"/>
                                          </p:val>
                                        </p:tav>
                                      </p:tavLst>
                                    </p:anim>
                                    <p:anim calcmode="lin" valueType="num">
                                      <p:cBhvr>
                                        <p:cTn id="165" dur="2000" fill="hold"/>
                                        <p:tgtEl>
                                          <p:spTgt spid="25"/>
                                        </p:tgtEl>
                                        <p:attrNameLst>
                                          <p:attrName>style.rotation</p:attrName>
                                        </p:attrNameLst>
                                      </p:cBhvr>
                                      <p:tavLst>
                                        <p:tav tm="0">
                                          <p:val>
                                            <p:fltVal val="360"/>
                                          </p:val>
                                        </p:tav>
                                        <p:tav tm="100000">
                                          <p:val>
                                            <p:fltVal val="0"/>
                                          </p:val>
                                        </p:tav>
                                      </p:tavLst>
                                    </p:anim>
                                    <p:animEffect transition="in" filter="fade">
                                      <p:cBhvr>
                                        <p:cTn id="166" dur="2000"/>
                                        <p:tgtEl>
                                          <p:spTgt spid="25"/>
                                        </p:tgtEl>
                                      </p:cBhvr>
                                    </p:animEffect>
                                  </p:childTnLst>
                                </p:cTn>
                              </p:par>
                              <p:par>
                                <p:cTn id="167" presetID="49" presetClass="entr" presetSubtype="0" decel="100000" fill="hold" grpId="1" nodeType="withEffect">
                                  <p:stCondLst>
                                    <p:cond delay="0"/>
                                  </p:stCondLst>
                                  <p:childTnLst>
                                    <p:set>
                                      <p:cBhvr>
                                        <p:cTn id="168" dur="1" fill="hold">
                                          <p:stCondLst>
                                            <p:cond delay="0"/>
                                          </p:stCondLst>
                                        </p:cTn>
                                        <p:tgtEl>
                                          <p:spTgt spid="26"/>
                                        </p:tgtEl>
                                        <p:attrNameLst>
                                          <p:attrName>style.visibility</p:attrName>
                                        </p:attrNameLst>
                                      </p:cBhvr>
                                      <p:to>
                                        <p:strVal val="visible"/>
                                      </p:to>
                                    </p:set>
                                    <p:anim calcmode="lin" valueType="num">
                                      <p:cBhvr>
                                        <p:cTn id="169" dur="2000" fill="hold"/>
                                        <p:tgtEl>
                                          <p:spTgt spid="26"/>
                                        </p:tgtEl>
                                        <p:attrNameLst>
                                          <p:attrName>ppt_w</p:attrName>
                                        </p:attrNameLst>
                                      </p:cBhvr>
                                      <p:tavLst>
                                        <p:tav tm="0">
                                          <p:val>
                                            <p:fltVal val="0"/>
                                          </p:val>
                                        </p:tav>
                                        <p:tav tm="100000">
                                          <p:val>
                                            <p:strVal val="#ppt_w"/>
                                          </p:val>
                                        </p:tav>
                                      </p:tavLst>
                                    </p:anim>
                                    <p:anim calcmode="lin" valueType="num">
                                      <p:cBhvr>
                                        <p:cTn id="170" dur="2000" fill="hold"/>
                                        <p:tgtEl>
                                          <p:spTgt spid="26"/>
                                        </p:tgtEl>
                                        <p:attrNameLst>
                                          <p:attrName>ppt_h</p:attrName>
                                        </p:attrNameLst>
                                      </p:cBhvr>
                                      <p:tavLst>
                                        <p:tav tm="0">
                                          <p:val>
                                            <p:fltVal val="0"/>
                                          </p:val>
                                        </p:tav>
                                        <p:tav tm="100000">
                                          <p:val>
                                            <p:strVal val="#ppt_h"/>
                                          </p:val>
                                        </p:tav>
                                      </p:tavLst>
                                    </p:anim>
                                    <p:anim calcmode="lin" valueType="num">
                                      <p:cBhvr>
                                        <p:cTn id="171" dur="2000" fill="hold"/>
                                        <p:tgtEl>
                                          <p:spTgt spid="26"/>
                                        </p:tgtEl>
                                        <p:attrNameLst>
                                          <p:attrName>style.rotation</p:attrName>
                                        </p:attrNameLst>
                                      </p:cBhvr>
                                      <p:tavLst>
                                        <p:tav tm="0">
                                          <p:val>
                                            <p:fltVal val="360"/>
                                          </p:val>
                                        </p:tav>
                                        <p:tav tm="100000">
                                          <p:val>
                                            <p:fltVal val="0"/>
                                          </p:val>
                                        </p:tav>
                                      </p:tavLst>
                                    </p:anim>
                                    <p:animEffect transition="in" filter="fade">
                                      <p:cBhvr>
                                        <p:cTn id="172" dur="2000"/>
                                        <p:tgtEl>
                                          <p:spTgt spid="26"/>
                                        </p:tgtEl>
                                      </p:cBhvr>
                                    </p:animEffect>
                                  </p:childTnLst>
                                </p:cTn>
                              </p:par>
                              <p:par>
                                <p:cTn id="173" presetID="49" presetClass="entr" presetSubtype="0" decel="100000" fill="hold" grpId="1" nodeType="withEffect">
                                  <p:stCondLst>
                                    <p:cond delay="0"/>
                                  </p:stCondLst>
                                  <p:childTnLst>
                                    <p:set>
                                      <p:cBhvr>
                                        <p:cTn id="174" dur="1" fill="hold">
                                          <p:stCondLst>
                                            <p:cond delay="0"/>
                                          </p:stCondLst>
                                        </p:cTn>
                                        <p:tgtEl>
                                          <p:spTgt spid="27"/>
                                        </p:tgtEl>
                                        <p:attrNameLst>
                                          <p:attrName>style.visibility</p:attrName>
                                        </p:attrNameLst>
                                      </p:cBhvr>
                                      <p:to>
                                        <p:strVal val="visible"/>
                                      </p:to>
                                    </p:set>
                                    <p:anim calcmode="lin" valueType="num">
                                      <p:cBhvr>
                                        <p:cTn id="175" dur="2000" fill="hold"/>
                                        <p:tgtEl>
                                          <p:spTgt spid="27"/>
                                        </p:tgtEl>
                                        <p:attrNameLst>
                                          <p:attrName>ppt_w</p:attrName>
                                        </p:attrNameLst>
                                      </p:cBhvr>
                                      <p:tavLst>
                                        <p:tav tm="0">
                                          <p:val>
                                            <p:fltVal val="0"/>
                                          </p:val>
                                        </p:tav>
                                        <p:tav tm="100000">
                                          <p:val>
                                            <p:strVal val="#ppt_w"/>
                                          </p:val>
                                        </p:tav>
                                      </p:tavLst>
                                    </p:anim>
                                    <p:anim calcmode="lin" valueType="num">
                                      <p:cBhvr>
                                        <p:cTn id="176" dur="2000" fill="hold"/>
                                        <p:tgtEl>
                                          <p:spTgt spid="27"/>
                                        </p:tgtEl>
                                        <p:attrNameLst>
                                          <p:attrName>ppt_h</p:attrName>
                                        </p:attrNameLst>
                                      </p:cBhvr>
                                      <p:tavLst>
                                        <p:tav tm="0">
                                          <p:val>
                                            <p:fltVal val="0"/>
                                          </p:val>
                                        </p:tav>
                                        <p:tav tm="100000">
                                          <p:val>
                                            <p:strVal val="#ppt_h"/>
                                          </p:val>
                                        </p:tav>
                                      </p:tavLst>
                                    </p:anim>
                                    <p:anim calcmode="lin" valueType="num">
                                      <p:cBhvr>
                                        <p:cTn id="177" dur="2000" fill="hold"/>
                                        <p:tgtEl>
                                          <p:spTgt spid="27"/>
                                        </p:tgtEl>
                                        <p:attrNameLst>
                                          <p:attrName>style.rotation</p:attrName>
                                        </p:attrNameLst>
                                      </p:cBhvr>
                                      <p:tavLst>
                                        <p:tav tm="0">
                                          <p:val>
                                            <p:fltVal val="360"/>
                                          </p:val>
                                        </p:tav>
                                        <p:tav tm="100000">
                                          <p:val>
                                            <p:fltVal val="0"/>
                                          </p:val>
                                        </p:tav>
                                      </p:tavLst>
                                    </p:anim>
                                    <p:animEffect transition="in" filter="fade">
                                      <p:cBhvr>
                                        <p:cTn id="178" dur="2000"/>
                                        <p:tgtEl>
                                          <p:spTgt spid="27"/>
                                        </p:tgtEl>
                                      </p:cBhvr>
                                    </p:animEffect>
                                  </p:childTnLst>
                                </p:cTn>
                              </p:par>
                              <p:par>
                                <p:cTn id="179" presetID="49" presetClass="entr" presetSubtype="0" decel="100000" fill="hold" grpId="1" nodeType="withEffect">
                                  <p:stCondLst>
                                    <p:cond delay="0"/>
                                  </p:stCondLst>
                                  <p:childTnLst>
                                    <p:set>
                                      <p:cBhvr>
                                        <p:cTn id="180" dur="1" fill="hold">
                                          <p:stCondLst>
                                            <p:cond delay="0"/>
                                          </p:stCondLst>
                                        </p:cTn>
                                        <p:tgtEl>
                                          <p:spTgt spid="28"/>
                                        </p:tgtEl>
                                        <p:attrNameLst>
                                          <p:attrName>style.visibility</p:attrName>
                                        </p:attrNameLst>
                                      </p:cBhvr>
                                      <p:to>
                                        <p:strVal val="visible"/>
                                      </p:to>
                                    </p:set>
                                    <p:anim calcmode="lin" valueType="num">
                                      <p:cBhvr>
                                        <p:cTn id="181" dur="2000" fill="hold"/>
                                        <p:tgtEl>
                                          <p:spTgt spid="28"/>
                                        </p:tgtEl>
                                        <p:attrNameLst>
                                          <p:attrName>ppt_w</p:attrName>
                                        </p:attrNameLst>
                                      </p:cBhvr>
                                      <p:tavLst>
                                        <p:tav tm="0">
                                          <p:val>
                                            <p:fltVal val="0"/>
                                          </p:val>
                                        </p:tav>
                                        <p:tav tm="100000">
                                          <p:val>
                                            <p:strVal val="#ppt_w"/>
                                          </p:val>
                                        </p:tav>
                                      </p:tavLst>
                                    </p:anim>
                                    <p:anim calcmode="lin" valueType="num">
                                      <p:cBhvr>
                                        <p:cTn id="182" dur="2000" fill="hold"/>
                                        <p:tgtEl>
                                          <p:spTgt spid="28"/>
                                        </p:tgtEl>
                                        <p:attrNameLst>
                                          <p:attrName>ppt_h</p:attrName>
                                        </p:attrNameLst>
                                      </p:cBhvr>
                                      <p:tavLst>
                                        <p:tav tm="0">
                                          <p:val>
                                            <p:fltVal val="0"/>
                                          </p:val>
                                        </p:tav>
                                        <p:tav tm="100000">
                                          <p:val>
                                            <p:strVal val="#ppt_h"/>
                                          </p:val>
                                        </p:tav>
                                      </p:tavLst>
                                    </p:anim>
                                    <p:anim calcmode="lin" valueType="num">
                                      <p:cBhvr>
                                        <p:cTn id="183" dur="2000" fill="hold"/>
                                        <p:tgtEl>
                                          <p:spTgt spid="28"/>
                                        </p:tgtEl>
                                        <p:attrNameLst>
                                          <p:attrName>style.rotation</p:attrName>
                                        </p:attrNameLst>
                                      </p:cBhvr>
                                      <p:tavLst>
                                        <p:tav tm="0">
                                          <p:val>
                                            <p:fltVal val="360"/>
                                          </p:val>
                                        </p:tav>
                                        <p:tav tm="100000">
                                          <p:val>
                                            <p:fltVal val="0"/>
                                          </p:val>
                                        </p:tav>
                                      </p:tavLst>
                                    </p:anim>
                                    <p:animEffect transition="in" filter="fade">
                                      <p:cBhvr>
                                        <p:cTn id="184" dur="2000"/>
                                        <p:tgtEl>
                                          <p:spTgt spid="28"/>
                                        </p:tgtEl>
                                      </p:cBhvr>
                                    </p:animEffect>
                                  </p:childTnLst>
                                </p:cTn>
                              </p:par>
                              <p:par>
                                <p:cTn id="185" presetID="49" presetClass="entr" presetSubtype="0" decel="100000" fill="hold" grpId="1" nodeType="withEffect">
                                  <p:stCondLst>
                                    <p:cond delay="0"/>
                                  </p:stCondLst>
                                  <p:childTnLst>
                                    <p:set>
                                      <p:cBhvr>
                                        <p:cTn id="186" dur="1" fill="hold">
                                          <p:stCondLst>
                                            <p:cond delay="0"/>
                                          </p:stCondLst>
                                        </p:cTn>
                                        <p:tgtEl>
                                          <p:spTgt spid="29"/>
                                        </p:tgtEl>
                                        <p:attrNameLst>
                                          <p:attrName>style.visibility</p:attrName>
                                        </p:attrNameLst>
                                      </p:cBhvr>
                                      <p:to>
                                        <p:strVal val="visible"/>
                                      </p:to>
                                    </p:set>
                                    <p:anim calcmode="lin" valueType="num">
                                      <p:cBhvr>
                                        <p:cTn id="187" dur="2000" fill="hold"/>
                                        <p:tgtEl>
                                          <p:spTgt spid="29"/>
                                        </p:tgtEl>
                                        <p:attrNameLst>
                                          <p:attrName>ppt_w</p:attrName>
                                        </p:attrNameLst>
                                      </p:cBhvr>
                                      <p:tavLst>
                                        <p:tav tm="0">
                                          <p:val>
                                            <p:fltVal val="0"/>
                                          </p:val>
                                        </p:tav>
                                        <p:tav tm="100000">
                                          <p:val>
                                            <p:strVal val="#ppt_w"/>
                                          </p:val>
                                        </p:tav>
                                      </p:tavLst>
                                    </p:anim>
                                    <p:anim calcmode="lin" valueType="num">
                                      <p:cBhvr>
                                        <p:cTn id="188" dur="2000" fill="hold"/>
                                        <p:tgtEl>
                                          <p:spTgt spid="29"/>
                                        </p:tgtEl>
                                        <p:attrNameLst>
                                          <p:attrName>ppt_h</p:attrName>
                                        </p:attrNameLst>
                                      </p:cBhvr>
                                      <p:tavLst>
                                        <p:tav tm="0">
                                          <p:val>
                                            <p:fltVal val="0"/>
                                          </p:val>
                                        </p:tav>
                                        <p:tav tm="100000">
                                          <p:val>
                                            <p:strVal val="#ppt_h"/>
                                          </p:val>
                                        </p:tav>
                                      </p:tavLst>
                                    </p:anim>
                                    <p:anim calcmode="lin" valueType="num">
                                      <p:cBhvr>
                                        <p:cTn id="189" dur="2000" fill="hold"/>
                                        <p:tgtEl>
                                          <p:spTgt spid="29"/>
                                        </p:tgtEl>
                                        <p:attrNameLst>
                                          <p:attrName>style.rotation</p:attrName>
                                        </p:attrNameLst>
                                      </p:cBhvr>
                                      <p:tavLst>
                                        <p:tav tm="0">
                                          <p:val>
                                            <p:fltVal val="360"/>
                                          </p:val>
                                        </p:tav>
                                        <p:tav tm="100000">
                                          <p:val>
                                            <p:fltVal val="0"/>
                                          </p:val>
                                        </p:tav>
                                      </p:tavLst>
                                    </p:anim>
                                    <p:animEffect transition="in" filter="fade">
                                      <p:cBhvr>
                                        <p:cTn id="190" dur="2000"/>
                                        <p:tgtEl>
                                          <p:spTgt spid="29"/>
                                        </p:tgtEl>
                                      </p:cBhvr>
                                    </p:animEffect>
                                  </p:childTnLst>
                                </p:cTn>
                              </p:par>
                              <p:par>
                                <p:cTn id="191" presetID="49" presetClass="entr" presetSubtype="0" decel="100000" fill="hold" grpId="1" nodeType="withEffect">
                                  <p:stCondLst>
                                    <p:cond delay="0"/>
                                  </p:stCondLst>
                                  <p:childTnLst>
                                    <p:set>
                                      <p:cBhvr>
                                        <p:cTn id="192" dur="1" fill="hold">
                                          <p:stCondLst>
                                            <p:cond delay="0"/>
                                          </p:stCondLst>
                                        </p:cTn>
                                        <p:tgtEl>
                                          <p:spTgt spid="30"/>
                                        </p:tgtEl>
                                        <p:attrNameLst>
                                          <p:attrName>style.visibility</p:attrName>
                                        </p:attrNameLst>
                                      </p:cBhvr>
                                      <p:to>
                                        <p:strVal val="visible"/>
                                      </p:to>
                                    </p:set>
                                    <p:anim calcmode="lin" valueType="num">
                                      <p:cBhvr>
                                        <p:cTn id="193" dur="2000" fill="hold"/>
                                        <p:tgtEl>
                                          <p:spTgt spid="30"/>
                                        </p:tgtEl>
                                        <p:attrNameLst>
                                          <p:attrName>ppt_w</p:attrName>
                                        </p:attrNameLst>
                                      </p:cBhvr>
                                      <p:tavLst>
                                        <p:tav tm="0">
                                          <p:val>
                                            <p:fltVal val="0"/>
                                          </p:val>
                                        </p:tav>
                                        <p:tav tm="100000">
                                          <p:val>
                                            <p:strVal val="#ppt_w"/>
                                          </p:val>
                                        </p:tav>
                                      </p:tavLst>
                                    </p:anim>
                                    <p:anim calcmode="lin" valueType="num">
                                      <p:cBhvr>
                                        <p:cTn id="194" dur="2000" fill="hold"/>
                                        <p:tgtEl>
                                          <p:spTgt spid="30"/>
                                        </p:tgtEl>
                                        <p:attrNameLst>
                                          <p:attrName>ppt_h</p:attrName>
                                        </p:attrNameLst>
                                      </p:cBhvr>
                                      <p:tavLst>
                                        <p:tav tm="0">
                                          <p:val>
                                            <p:fltVal val="0"/>
                                          </p:val>
                                        </p:tav>
                                        <p:tav tm="100000">
                                          <p:val>
                                            <p:strVal val="#ppt_h"/>
                                          </p:val>
                                        </p:tav>
                                      </p:tavLst>
                                    </p:anim>
                                    <p:anim calcmode="lin" valueType="num">
                                      <p:cBhvr>
                                        <p:cTn id="195" dur="2000" fill="hold"/>
                                        <p:tgtEl>
                                          <p:spTgt spid="30"/>
                                        </p:tgtEl>
                                        <p:attrNameLst>
                                          <p:attrName>style.rotation</p:attrName>
                                        </p:attrNameLst>
                                      </p:cBhvr>
                                      <p:tavLst>
                                        <p:tav tm="0">
                                          <p:val>
                                            <p:fltVal val="360"/>
                                          </p:val>
                                        </p:tav>
                                        <p:tav tm="100000">
                                          <p:val>
                                            <p:fltVal val="0"/>
                                          </p:val>
                                        </p:tav>
                                      </p:tavLst>
                                    </p:anim>
                                    <p:animEffect transition="in" filter="fade">
                                      <p:cBhvr>
                                        <p:cTn id="196" dur="2000"/>
                                        <p:tgtEl>
                                          <p:spTgt spid="30"/>
                                        </p:tgtEl>
                                      </p:cBhvr>
                                    </p:animEffect>
                                  </p:childTnLst>
                                </p:cTn>
                              </p:par>
                              <p:par>
                                <p:cTn id="197" presetID="49" presetClass="entr" presetSubtype="0" decel="100000" fill="hold" grpId="1" nodeType="withEffect">
                                  <p:stCondLst>
                                    <p:cond delay="0"/>
                                  </p:stCondLst>
                                  <p:childTnLst>
                                    <p:set>
                                      <p:cBhvr>
                                        <p:cTn id="198" dur="1" fill="hold">
                                          <p:stCondLst>
                                            <p:cond delay="0"/>
                                          </p:stCondLst>
                                        </p:cTn>
                                        <p:tgtEl>
                                          <p:spTgt spid="7"/>
                                        </p:tgtEl>
                                        <p:attrNameLst>
                                          <p:attrName>style.visibility</p:attrName>
                                        </p:attrNameLst>
                                      </p:cBhvr>
                                      <p:to>
                                        <p:strVal val="visible"/>
                                      </p:to>
                                    </p:set>
                                    <p:anim calcmode="lin" valueType="num">
                                      <p:cBhvr>
                                        <p:cTn id="199" dur="2000" fill="hold"/>
                                        <p:tgtEl>
                                          <p:spTgt spid="7"/>
                                        </p:tgtEl>
                                        <p:attrNameLst>
                                          <p:attrName>ppt_w</p:attrName>
                                        </p:attrNameLst>
                                      </p:cBhvr>
                                      <p:tavLst>
                                        <p:tav tm="0">
                                          <p:val>
                                            <p:fltVal val="0"/>
                                          </p:val>
                                        </p:tav>
                                        <p:tav tm="100000">
                                          <p:val>
                                            <p:strVal val="#ppt_w"/>
                                          </p:val>
                                        </p:tav>
                                      </p:tavLst>
                                    </p:anim>
                                    <p:anim calcmode="lin" valueType="num">
                                      <p:cBhvr>
                                        <p:cTn id="200" dur="2000" fill="hold"/>
                                        <p:tgtEl>
                                          <p:spTgt spid="7"/>
                                        </p:tgtEl>
                                        <p:attrNameLst>
                                          <p:attrName>ppt_h</p:attrName>
                                        </p:attrNameLst>
                                      </p:cBhvr>
                                      <p:tavLst>
                                        <p:tav tm="0">
                                          <p:val>
                                            <p:fltVal val="0"/>
                                          </p:val>
                                        </p:tav>
                                        <p:tav tm="100000">
                                          <p:val>
                                            <p:strVal val="#ppt_h"/>
                                          </p:val>
                                        </p:tav>
                                      </p:tavLst>
                                    </p:anim>
                                    <p:anim calcmode="lin" valueType="num">
                                      <p:cBhvr>
                                        <p:cTn id="201" dur="2000" fill="hold"/>
                                        <p:tgtEl>
                                          <p:spTgt spid="7"/>
                                        </p:tgtEl>
                                        <p:attrNameLst>
                                          <p:attrName>style.rotation</p:attrName>
                                        </p:attrNameLst>
                                      </p:cBhvr>
                                      <p:tavLst>
                                        <p:tav tm="0">
                                          <p:val>
                                            <p:fltVal val="360"/>
                                          </p:val>
                                        </p:tav>
                                        <p:tav tm="100000">
                                          <p:val>
                                            <p:fltVal val="0"/>
                                          </p:val>
                                        </p:tav>
                                      </p:tavLst>
                                    </p:anim>
                                    <p:animEffect transition="in" filter="fade">
                                      <p:cBhvr>
                                        <p:cTn id="202" dur="2000"/>
                                        <p:tgtEl>
                                          <p:spTgt spid="7"/>
                                        </p:tgtEl>
                                      </p:cBhvr>
                                    </p:animEffect>
                                  </p:childTnLst>
                                </p:cTn>
                              </p:par>
                              <p:par>
                                <p:cTn id="203" presetID="49" presetClass="entr" presetSubtype="0" decel="100000" fill="hold" grpId="1" nodeType="withEffect">
                                  <p:stCondLst>
                                    <p:cond delay="0"/>
                                  </p:stCondLst>
                                  <p:childTnLst>
                                    <p:set>
                                      <p:cBhvr>
                                        <p:cTn id="204" dur="1" fill="hold">
                                          <p:stCondLst>
                                            <p:cond delay="0"/>
                                          </p:stCondLst>
                                        </p:cTn>
                                        <p:tgtEl>
                                          <p:spTgt spid="9"/>
                                        </p:tgtEl>
                                        <p:attrNameLst>
                                          <p:attrName>style.visibility</p:attrName>
                                        </p:attrNameLst>
                                      </p:cBhvr>
                                      <p:to>
                                        <p:strVal val="visible"/>
                                      </p:to>
                                    </p:set>
                                    <p:anim calcmode="lin" valueType="num">
                                      <p:cBhvr>
                                        <p:cTn id="205" dur="2000" fill="hold"/>
                                        <p:tgtEl>
                                          <p:spTgt spid="9"/>
                                        </p:tgtEl>
                                        <p:attrNameLst>
                                          <p:attrName>ppt_w</p:attrName>
                                        </p:attrNameLst>
                                      </p:cBhvr>
                                      <p:tavLst>
                                        <p:tav tm="0">
                                          <p:val>
                                            <p:fltVal val="0"/>
                                          </p:val>
                                        </p:tav>
                                        <p:tav tm="100000">
                                          <p:val>
                                            <p:strVal val="#ppt_w"/>
                                          </p:val>
                                        </p:tav>
                                      </p:tavLst>
                                    </p:anim>
                                    <p:anim calcmode="lin" valueType="num">
                                      <p:cBhvr>
                                        <p:cTn id="206" dur="2000" fill="hold"/>
                                        <p:tgtEl>
                                          <p:spTgt spid="9"/>
                                        </p:tgtEl>
                                        <p:attrNameLst>
                                          <p:attrName>ppt_h</p:attrName>
                                        </p:attrNameLst>
                                      </p:cBhvr>
                                      <p:tavLst>
                                        <p:tav tm="0">
                                          <p:val>
                                            <p:fltVal val="0"/>
                                          </p:val>
                                        </p:tav>
                                        <p:tav tm="100000">
                                          <p:val>
                                            <p:strVal val="#ppt_h"/>
                                          </p:val>
                                        </p:tav>
                                      </p:tavLst>
                                    </p:anim>
                                    <p:anim calcmode="lin" valueType="num">
                                      <p:cBhvr>
                                        <p:cTn id="207" dur="2000" fill="hold"/>
                                        <p:tgtEl>
                                          <p:spTgt spid="9"/>
                                        </p:tgtEl>
                                        <p:attrNameLst>
                                          <p:attrName>style.rotation</p:attrName>
                                        </p:attrNameLst>
                                      </p:cBhvr>
                                      <p:tavLst>
                                        <p:tav tm="0">
                                          <p:val>
                                            <p:fltVal val="360"/>
                                          </p:val>
                                        </p:tav>
                                        <p:tav tm="100000">
                                          <p:val>
                                            <p:fltVal val="0"/>
                                          </p:val>
                                        </p:tav>
                                      </p:tavLst>
                                    </p:anim>
                                    <p:animEffect transition="in" filter="fade">
                                      <p:cBhvr>
                                        <p:cTn id="208" dur="2000"/>
                                        <p:tgtEl>
                                          <p:spTgt spid="9"/>
                                        </p:tgtEl>
                                      </p:cBhvr>
                                    </p:animEffect>
                                  </p:childTnLst>
                                </p:cTn>
                              </p:par>
                              <p:par>
                                <p:cTn id="209" presetID="49" presetClass="entr" presetSubtype="0" decel="100000" fill="hold" grpId="1" nodeType="withEffect">
                                  <p:stCondLst>
                                    <p:cond delay="0"/>
                                  </p:stCondLst>
                                  <p:childTnLst>
                                    <p:set>
                                      <p:cBhvr>
                                        <p:cTn id="210" dur="1" fill="hold">
                                          <p:stCondLst>
                                            <p:cond delay="0"/>
                                          </p:stCondLst>
                                        </p:cTn>
                                        <p:tgtEl>
                                          <p:spTgt spid="11"/>
                                        </p:tgtEl>
                                        <p:attrNameLst>
                                          <p:attrName>style.visibility</p:attrName>
                                        </p:attrNameLst>
                                      </p:cBhvr>
                                      <p:to>
                                        <p:strVal val="visible"/>
                                      </p:to>
                                    </p:set>
                                    <p:anim calcmode="lin" valueType="num">
                                      <p:cBhvr>
                                        <p:cTn id="211" dur="2000" fill="hold"/>
                                        <p:tgtEl>
                                          <p:spTgt spid="11"/>
                                        </p:tgtEl>
                                        <p:attrNameLst>
                                          <p:attrName>ppt_w</p:attrName>
                                        </p:attrNameLst>
                                      </p:cBhvr>
                                      <p:tavLst>
                                        <p:tav tm="0">
                                          <p:val>
                                            <p:fltVal val="0"/>
                                          </p:val>
                                        </p:tav>
                                        <p:tav tm="100000">
                                          <p:val>
                                            <p:strVal val="#ppt_w"/>
                                          </p:val>
                                        </p:tav>
                                      </p:tavLst>
                                    </p:anim>
                                    <p:anim calcmode="lin" valueType="num">
                                      <p:cBhvr>
                                        <p:cTn id="212" dur="2000" fill="hold"/>
                                        <p:tgtEl>
                                          <p:spTgt spid="11"/>
                                        </p:tgtEl>
                                        <p:attrNameLst>
                                          <p:attrName>ppt_h</p:attrName>
                                        </p:attrNameLst>
                                      </p:cBhvr>
                                      <p:tavLst>
                                        <p:tav tm="0">
                                          <p:val>
                                            <p:fltVal val="0"/>
                                          </p:val>
                                        </p:tav>
                                        <p:tav tm="100000">
                                          <p:val>
                                            <p:strVal val="#ppt_h"/>
                                          </p:val>
                                        </p:tav>
                                      </p:tavLst>
                                    </p:anim>
                                    <p:anim calcmode="lin" valueType="num">
                                      <p:cBhvr>
                                        <p:cTn id="213" dur="2000" fill="hold"/>
                                        <p:tgtEl>
                                          <p:spTgt spid="11"/>
                                        </p:tgtEl>
                                        <p:attrNameLst>
                                          <p:attrName>style.rotation</p:attrName>
                                        </p:attrNameLst>
                                      </p:cBhvr>
                                      <p:tavLst>
                                        <p:tav tm="0">
                                          <p:val>
                                            <p:fltVal val="360"/>
                                          </p:val>
                                        </p:tav>
                                        <p:tav tm="100000">
                                          <p:val>
                                            <p:fltVal val="0"/>
                                          </p:val>
                                        </p:tav>
                                      </p:tavLst>
                                    </p:anim>
                                    <p:animEffect transition="in" filter="fade">
                                      <p:cBhvr>
                                        <p:cTn id="214" dur="2000"/>
                                        <p:tgtEl>
                                          <p:spTgt spid="11"/>
                                        </p:tgtEl>
                                      </p:cBhvr>
                                    </p:animEffect>
                                  </p:childTnLst>
                                </p:cTn>
                              </p:par>
                              <p:par>
                                <p:cTn id="215" presetID="49" presetClass="entr" presetSubtype="0" decel="100000" fill="hold" grpId="1" nodeType="withEffect">
                                  <p:stCondLst>
                                    <p:cond delay="0"/>
                                  </p:stCondLst>
                                  <p:childTnLst>
                                    <p:set>
                                      <p:cBhvr>
                                        <p:cTn id="216" dur="1" fill="hold">
                                          <p:stCondLst>
                                            <p:cond delay="0"/>
                                          </p:stCondLst>
                                        </p:cTn>
                                        <p:tgtEl>
                                          <p:spTgt spid="14"/>
                                        </p:tgtEl>
                                        <p:attrNameLst>
                                          <p:attrName>style.visibility</p:attrName>
                                        </p:attrNameLst>
                                      </p:cBhvr>
                                      <p:to>
                                        <p:strVal val="visible"/>
                                      </p:to>
                                    </p:set>
                                    <p:anim calcmode="lin" valueType="num">
                                      <p:cBhvr>
                                        <p:cTn id="217" dur="2000" fill="hold"/>
                                        <p:tgtEl>
                                          <p:spTgt spid="14"/>
                                        </p:tgtEl>
                                        <p:attrNameLst>
                                          <p:attrName>ppt_w</p:attrName>
                                        </p:attrNameLst>
                                      </p:cBhvr>
                                      <p:tavLst>
                                        <p:tav tm="0">
                                          <p:val>
                                            <p:fltVal val="0"/>
                                          </p:val>
                                        </p:tav>
                                        <p:tav tm="100000">
                                          <p:val>
                                            <p:strVal val="#ppt_w"/>
                                          </p:val>
                                        </p:tav>
                                      </p:tavLst>
                                    </p:anim>
                                    <p:anim calcmode="lin" valueType="num">
                                      <p:cBhvr>
                                        <p:cTn id="218" dur="2000" fill="hold"/>
                                        <p:tgtEl>
                                          <p:spTgt spid="14"/>
                                        </p:tgtEl>
                                        <p:attrNameLst>
                                          <p:attrName>ppt_h</p:attrName>
                                        </p:attrNameLst>
                                      </p:cBhvr>
                                      <p:tavLst>
                                        <p:tav tm="0">
                                          <p:val>
                                            <p:fltVal val="0"/>
                                          </p:val>
                                        </p:tav>
                                        <p:tav tm="100000">
                                          <p:val>
                                            <p:strVal val="#ppt_h"/>
                                          </p:val>
                                        </p:tav>
                                      </p:tavLst>
                                    </p:anim>
                                    <p:anim calcmode="lin" valueType="num">
                                      <p:cBhvr>
                                        <p:cTn id="219" dur="2000" fill="hold"/>
                                        <p:tgtEl>
                                          <p:spTgt spid="14"/>
                                        </p:tgtEl>
                                        <p:attrNameLst>
                                          <p:attrName>style.rotation</p:attrName>
                                        </p:attrNameLst>
                                      </p:cBhvr>
                                      <p:tavLst>
                                        <p:tav tm="0">
                                          <p:val>
                                            <p:fltVal val="360"/>
                                          </p:val>
                                        </p:tav>
                                        <p:tav tm="100000">
                                          <p:val>
                                            <p:fltVal val="0"/>
                                          </p:val>
                                        </p:tav>
                                      </p:tavLst>
                                    </p:anim>
                                    <p:animEffect transition="in" filter="fade">
                                      <p:cBhvr>
                                        <p:cTn id="220" dur="2000"/>
                                        <p:tgtEl>
                                          <p:spTgt spid="14"/>
                                        </p:tgtEl>
                                      </p:cBhvr>
                                    </p:animEffect>
                                  </p:childTnLst>
                                </p:cTn>
                              </p:par>
                              <p:par>
                                <p:cTn id="221" presetID="49" presetClass="entr" presetSubtype="0" decel="100000" fill="hold" grpId="1" nodeType="withEffect">
                                  <p:stCondLst>
                                    <p:cond delay="0"/>
                                  </p:stCondLst>
                                  <p:childTnLst>
                                    <p:set>
                                      <p:cBhvr>
                                        <p:cTn id="222" dur="1" fill="hold">
                                          <p:stCondLst>
                                            <p:cond delay="0"/>
                                          </p:stCondLst>
                                        </p:cTn>
                                        <p:tgtEl>
                                          <p:spTgt spid="15"/>
                                        </p:tgtEl>
                                        <p:attrNameLst>
                                          <p:attrName>style.visibility</p:attrName>
                                        </p:attrNameLst>
                                      </p:cBhvr>
                                      <p:to>
                                        <p:strVal val="visible"/>
                                      </p:to>
                                    </p:set>
                                    <p:anim calcmode="lin" valueType="num">
                                      <p:cBhvr>
                                        <p:cTn id="223" dur="2000" fill="hold"/>
                                        <p:tgtEl>
                                          <p:spTgt spid="15"/>
                                        </p:tgtEl>
                                        <p:attrNameLst>
                                          <p:attrName>ppt_w</p:attrName>
                                        </p:attrNameLst>
                                      </p:cBhvr>
                                      <p:tavLst>
                                        <p:tav tm="0">
                                          <p:val>
                                            <p:fltVal val="0"/>
                                          </p:val>
                                        </p:tav>
                                        <p:tav tm="100000">
                                          <p:val>
                                            <p:strVal val="#ppt_w"/>
                                          </p:val>
                                        </p:tav>
                                      </p:tavLst>
                                    </p:anim>
                                    <p:anim calcmode="lin" valueType="num">
                                      <p:cBhvr>
                                        <p:cTn id="224" dur="2000" fill="hold"/>
                                        <p:tgtEl>
                                          <p:spTgt spid="15"/>
                                        </p:tgtEl>
                                        <p:attrNameLst>
                                          <p:attrName>ppt_h</p:attrName>
                                        </p:attrNameLst>
                                      </p:cBhvr>
                                      <p:tavLst>
                                        <p:tav tm="0">
                                          <p:val>
                                            <p:fltVal val="0"/>
                                          </p:val>
                                        </p:tav>
                                        <p:tav tm="100000">
                                          <p:val>
                                            <p:strVal val="#ppt_h"/>
                                          </p:val>
                                        </p:tav>
                                      </p:tavLst>
                                    </p:anim>
                                    <p:anim calcmode="lin" valueType="num">
                                      <p:cBhvr>
                                        <p:cTn id="225" dur="2000" fill="hold"/>
                                        <p:tgtEl>
                                          <p:spTgt spid="15"/>
                                        </p:tgtEl>
                                        <p:attrNameLst>
                                          <p:attrName>style.rotation</p:attrName>
                                        </p:attrNameLst>
                                      </p:cBhvr>
                                      <p:tavLst>
                                        <p:tav tm="0">
                                          <p:val>
                                            <p:fltVal val="360"/>
                                          </p:val>
                                        </p:tav>
                                        <p:tav tm="100000">
                                          <p:val>
                                            <p:fltVal val="0"/>
                                          </p:val>
                                        </p:tav>
                                      </p:tavLst>
                                    </p:anim>
                                    <p:animEffect transition="in" filter="fade">
                                      <p:cBhvr>
                                        <p:cTn id="226" dur="2000"/>
                                        <p:tgtEl>
                                          <p:spTgt spid="15"/>
                                        </p:tgtEl>
                                      </p:cBhvr>
                                    </p:animEffect>
                                  </p:childTnLst>
                                </p:cTn>
                              </p:par>
                              <p:par>
                                <p:cTn id="227" presetID="49" presetClass="entr" presetSubtype="0" decel="100000" fill="hold" grpId="1" nodeType="withEffect">
                                  <p:stCondLst>
                                    <p:cond delay="0"/>
                                  </p:stCondLst>
                                  <p:childTnLst>
                                    <p:set>
                                      <p:cBhvr>
                                        <p:cTn id="228" dur="1" fill="hold">
                                          <p:stCondLst>
                                            <p:cond delay="0"/>
                                          </p:stCondLst>
                                        </p:cTn>
                                        <p:tgtEl>
                                          <p:spTgt spid="16"/>
                                        </p:tgtEl>
                                        <p:attrNameLst>
                                          <p:attrName>style.visibility</p:attrName>
                                        </p:attrNameLst>
                                      </p:cBhvr>
                                      <p:to>
                                        <p:strVal val="visible"/>
                                      </p:to>
                                    </p:set>
                                    <p:anim calcmode="lin" valueType="num">
                                      <p:cBhvr>
                                        <p:cTn id="229" dur="2000" fill="hold"/>
                                        <p:tgtEl>
                                          <p:spTgt spid="16"/>
                                        </p:tgtEl>
                                        <p:attrNameLst>
                                          <p:attrName>ppt_w</p:attrName>
                                        </p:attrNameLst>
                                      </p:cBhvr>
                                      <p:tavLst>
                                        <p:tav tm="0">
                                          <p:val>
                                            <p:fltVal val="0"/>
                                          </p:val>
                                        </p:tav>
                                        <p:tav tm="100000">
                                          <p:val>
                                            <p:strVal val="#ppt_w"/>
                                          </p:val>
                                        </p:tav>
                                      </p:tavLst>
                                    </p:anim>
                                    <p:anim calcmode="lin" valueType="num">
                                      <p:cBhvr>
                                        <p:cTn id="230" dur="2000" fill="hold"/>
                                        <p:tgtEl>
                                          <p:spTgt spid="16"/>
                                        </p:tgtEl>
                                        <p:attrNameLst>
                                          <p:attrName>ppt_h</p:attrName>
                                        </p:attrNameLst>
                                      </p:cBhvr>
                                      <p:tavLst>
                                        <p:tav tm="0">
                                          <p:val>
                                            <p:fltVal val="0"/>
                                          </p:val>
                                        </p:tav>
                                        <p:tav tm="100000">
                                          <p:val>
                                            <p:strVal val="#ppt_h"/>
                                          </p:val>
                                        </p:tav>
                                      </p:tavLst>
                                    </p:anim>
                                    <p:anim calcmode="lin" valueType="num">
                                      <p:cBhvr>
                                        <p:cTn id="231" dur="2000" fill="hold"/>
                                        <p:tgtEl>
                                          <p:spTgt spid="16"/>
                                        </p:tgtEl>
                                        <p:attrNameLst>
                                          <p:attrName>style.rotation</p:attrName>
                                        </p:attrNameLst>
                                      </p:cBhvr>
                                      <p:tavLst>
                                        <p:tav tm="0">
                                          <p:val>
                                            <p:fltVal val="360"/>
                                          </p:val>
                                        </p:tav>
                                        <p:tav tm="100000">
                                          <p:val>
                                            <p:fltVal val="0"/>
                                          </p:val>
                                        </p:tav>
                                      </p:tavLst>
                                    </p:anim>
                                    <p:animEffect transition="in" filter="fade">
                                      <p:cBhvr>
                                        <p:cTn id="232" dur="2000"/>
                                        <p:tgtEl>
                                          <p:spTgt spid="16"/>
                                        </p:tgtEl>
                                      </p:cBhvr>
                                    </p:animEffect>
                                  </p:childTnLst>
                                </p:cTn>
                              </p:par>
                              <p:par>
                                <p:cTn id="233" presetID="49" presetClass="entr" presetSubtype="0" decel="100000" fill="hold" grpId="1" nodeType="withEffect">
                                  <p:stCondLst>
                                    <p:cond delay="0"/>
                                  </p:stCondLst>
                                  <p:childTnLst>
                                    <p:set>
                                      <p:cBhvr>
                                        <p:cTn id="234" dur="1" fill="hold">
                                          <p:stCondLst>
                                            <p:cond delay="0"/>
                                          </p:stCondLst>
                                        </p:cTn>
                                        <p:tgtEl>
                                          <p:spTgt spid="21"/>
                                        </p:tgtEl>
                                        <p:attrNameLst>
                                          <p:attrName>style.visibility</p:attrName>
                                        </p:attrNameLst>
                                      </p:cBhvr>
                                      <p:to>
                                        <p:strVal val="visible"/>
                                      </p:to>
                                    </p:set>
                                    <p:anim calcmode="lin" valueType="num">
                                      <p:cBhvr>
                                        <p:cTn id="235" dur="2000" fill="hold"/>
                                        <p:tgtEl>
                                          <p:spTgt spid="21"/>
                                        </p:tgtEl>
                                        <p:attrNameLst>
                                          <p:attrName>ppt_w</p:attrName>
                                        </p:attrNameLst>
                                      </p:cBhvr>
                                      <p:tavLst>
                                        <p:tav tm="0">
                                          <p:val>
                                            <p:fltVal val="0"/>
                                          </p:val>
                                        </p:tav>
                                        <p:tav tm="100000">
                                          <p:val>
                                            <p:strVal val="#ppt_w"/>
                                          </p:val>
                                        </p:tav>
                                      </p:tavLst>
                                    </p:anim>
                                    <p:anim calcmode="lin" valueType="num">
                                      <p:cBhvr>
                                        <p:cTn id="236" dur="2000" fill="hold"/>
                                        <p:tgtEl>
                                          <p:spTgt spid="21"/>
                                        </p:tgtEl>
                                        <p:attrNameLst>
                                          <p:attrName>ppt_h</p:attrName>
                                        </p:attrNameLst>
                                      </p:cBhvr>
                                      <p:tavLst>
                                        <p:tav tm="0">
                                          <p:val>
                                            <p:fltVal val="0"/>
                                          </p:val>
                                        </p:tav>
                                        <p:tav tm="100000">
                                          <p:val>
                                            <p:strVal val="#ppt_h"/>
                                          </p:val>
                                        </p:tav>
                                      </p:tavLst>
                                    </p:anim>
                                    <p:anim calcmode="lin" valueType="num">
                                      <p:cBhvr>
                                        <p:cTn id="237" dur="2000" fill="hold"/>
                                        <p:tgtEl>
                                          <p:spTgt spid="21"/>
                                        </p:tgtEl>
                                        <p:attrNameLst>
                                          <p:attrName>style.rotation</p:attrName>
                                        </p:attrNameLst>
                                      </p:cBhvr>
                                      <p:tavLst>
                                        <p:tav tm="0">
                                          <p:val>
                                            <p:fltVal val="360"/>
                                          </p:val>
                                        </p:tav>
                                        <p:tav tm="100000">
                                          <p:val>
                                            <p:fltVal val="0"/>
                                          </p:val>
                                        </p:tav>
                                      </p:tavLst>
                                    </p:anim>
                                    <p:animEffect transition="in" filter="fade">
                                      <p:cBhvr>
                                        <p:cTn id="238" dur="2000"/>
                                        <p:tgtEl>
                                          <p:spTgt spid="21"/>
                                        </p:tgtEl>
                                      </p:cBhvr>
                                    </p:animEffect>
                                  </p:childTnLst>
                                </p:cTn>
                              </p:par>
                              <p:par>
                                <p:cTn id="239" presetID="49" presetClass="entr" presetSubtype="0" decel="100000" fill="hold" grpId="1" nodeType="withEffect">
                                  <p:stCondLst>
                                    <p:cond delay="0"/>
                                  </p:stCondLst>
                                  <p:childTnLst>
                                    <p:set>
                                      <p:cBhvr>
                                        <p:cTn id="240" dur="1" fill="hold">
                                          <p:stCondLst>
                                            <p:cond delay="0"/>
                                          </p:stCondLst>
                                        </p:cTn>
                                        <p:tgtEl>
                                          <p:spTgt spid="22"/>
                                        </p:tgtEl>
                                        <p:attrNameLst>
                                          <p:attrName>style.visibility</p:attrName>
                                        </p:attrNameLst>
                                      </p:cBhvr>
                                      <p:to>
                                        <p:strVal val="visible"/>
                                      </p:to>
                                    </p:set>
                                    <p:anim calcmode="lin" valueType="num">
                                      <p:cBhvr>
                                        <p:cTn id="241" dur="2000" fill="hold"/>
                                        <p:tgtEl>
                                          <p:spTgt spid="22"/>
                                        </p:tgtEl>
                                        <p:attrNameLst>
                                          <p:attrName>ppt_w</p:attrName>
                                        </p:attrNameLst>
                                      </p:cBhvr>
                                      <p:tavLst>
                                        <p:tav tm="0">
                                          <p:val>
                                            <p:fltVal val="0"/>
                                          </p:val>
                                        </p:tav>
                                        <p:tav tm="100000">
                                          <p:val>
                                            <p:strVal val="#ppt_w"/>
                                          </p:val>
                                        </p:tav>
                                      </p:tavLst>
                                    </p:anim>
                                    <p:anim calcmode="lin" valueType="num">
                                      <p:cBhvr>
                                        <p:cTn id="242" dur="2000" fill="hold"/>
                                        <p:tgtEl>
                                          <p:spTgt spid="22"/>
                                        </p:tgtEl>
                                        <p:attrNameLst>
                                          <p:attrName>ppt_h</p:attrName>
                                        </p:attrNameLst>
                                      </p:cBhvr>
                                      <p:tavLst>
                                        <p:tav tm="0">
                                          <p:val>
                                            <p:fltVal val="0"/>
                                          </p:val>
                                        </p:tav>
                                        <p:tav tm="100000">
                                          <p:val>
                                            <p:strVal val="#ppt_h"/>
                                          </p:val>
                                        </p:tav>
                                      </p:tavLst>
                                    </p:anim>
                                    <p:anim calcmode="lin" valueType="num">
                                      <p:cBhvr>
                                        <p:cTn id="243" dur="2000" fill="hold"/>
                                        <p:tgtEl>
                                          <p:spTgt spid="22"/>
                                        </p:tgtEl>
                                        <p:attrNameLst>
                                          <p:attrName>style.rotation</p:attrName>
                                        </p:attrNameLst>
                                      </p:cBhvr>
                                      <p:tavLst>
                                        <p:tav tm="0">
                                          <p:val>
                                            <p:fltVal val="360"/>
                                          </p:val>
                                        </p:tav>
                                        <p:tav tm="100000">
                                          <p:val>
                                            <p:fltVal val="0"/>
                                          </p:val>
                                        </p:tav>
                                      </p:tavLst>
                                    </p:anim>
                                    <p:animEffect transition="in" filter="fade">
                                      <p:cBhvr>
                                        <p:cTn id="244" dur="2000"/>
                                        <p:tgtEl>
                                          <p:spTgt spid="22"/>
                                        </p:tgtEl>
                                      </p:cBhvr>
                                    </p:animEffect>
                                  </p:childTnLst>
                                </p:cTn>
                              </p:par>
                              <p:par>
                                <p:cTn id="245" presetID="49" presetClass="entr" presetSubtype="0" decel="100000" fill="hold" grpId="1" nodeType="withEffect">
                                  <p:stCondLst>
                                    <p:cond delay="0"/>
                                  </p:stCondLst>
                                  <p:childTnLst>
                                    <p:set>
                                      <p:cBhvr>
                                        <p:cTn id="246" dur="1" fill="hold">
                                          <p:stCondLst>
                                            <p:cond delay="0"/>
                                          </p:stCondLst>
                                        </p:cTn>
                                        <p:tgtEl>
                                          <p:spTgt spid="23"/>
                                        </p:tgtEl>
                                        <p:attrNameLst>
                                          <p:attrName>style.visibility</p:attrName>
                                        </p:attrNameLst>
                                      </p:cBhvr>
                                      <p:to>
                                        <p:strVal val="visible"/>
                                      </p:to>
                                    </p:set>
                                    <p:anim calcmode="lin" valueType="num">
                                      <p:cBhvr>
                                        <p:cTn id="247" dur="2000" fill="hold"/>
                                        <p:tgtEl>
                                          <p:spTgt spid="23"/>
                                        </p:tgtEl>
                                        <p:attrNameLst>
                                          <p:attrName>ppt_w</p:attrName>
                                        </p:attrNameLst>
                                      </p:cBhvr>
                                      <p:tavLst>
                                        <p:tav tm="0">
                                          <p:val>
                                            <p:fltVal val="0"/>
                                          </p:val>
                                        </p:tav>
                                        <p:tav tm="100000">
                                          <p:val>
                                            <p:strVal val="#ppt_w"/>
                                          </p:val>
                                        </p:tav>
                                      </p:tavLst>
                                    </p:anim>
                                    <p:anim calcmode="lin" valueType="num">
                                      <p:cBhvr>
                                        <p:cTn id="248" dur="2000" fill="hold"/>
                                        <p:tgtEl>
                                          <p:spTgt spid="23"/>
                                        </p:tgtEl>
                                        <p:attrNameLst>
                                          <p:attrName>ppt_h</p:attrName>
                                        </p:attrNameLst>
                                      </p:cBhvr>
                                      <p:tavLst>
                                        <p:tav tm="0">
                                          <p:val>
                                            <p:fltVal val="0"/>
                                          </p:val>
                                        </p:tav>
                                        <p:tav tm="100000">
                                          <p:val>
                                            <p:strVal val="#ppt_h"/>
                                          </p:val>
                                        </p:tav>
                                      </p:tavLst>
                                    </p:anim>
                                    <p:anim calcmode="lin" valueType="num">
                                      <p:cBhvr>
                                        <p:cTn id="249" dur="2000" fill="hold"/>
                                        <p:tgtEl>
                                          <p:spTgt spid="23"/>
                                        </p:tgtEl>
                                        <p:attrNameLst>
                                          <p:attrName>style.rotation</p:attrName>
                                        </p:attrNameLst>
                                      </p:cBhvr>
                                      <p:tavLst>
                                        <p:tav tm="0">
                                          <p:val>
                                            <p:fltVal val="360"/>
                                          </p:val>
                                        </p:tav>
                                        <p:tav tm="100000">
                                          <p:val>
                                            <p:fltVal val="0"/>
                                          </p:val>
                                        </p:tav>
                                      </p:tavLst>
                                    </p:anim>
                                    <p:animEffect transition="in" filter="fade">
                                      <p:cBhvr>
                                        <p:cTn id="250" dur="2000"/>
                                        <p:tgtEl>
                                          <p:spTgt spid="23"/>
                                        </p:tgtEl>
                                      </p:cBhvr>
                                    </p:animEffect>
                                  </p:childTnLst>
                                </p:cTn>
                              </p:par>
                              <p:par>
                                <p:cTn id="251" presetID="49" presetClass="entr" presetSubtype="0" decel="100000" fill="hold" grpId="1" nodeType="withEffect">
                                  <p:stCondLst>
                                    <p:cond delay="0"/>
                                  </p:stCondLst>
                                  <p:childTnLst>
                                    <p:set>
                                      <p:cBhvr>
                                        <p:cTn id="252" dur="1" fill="hold">
                                          <p:stCondLst>
                                            <p:cond delay="0"/>
                                          </p:stCondLst>
                                        </p:cTn>
                                        <p:tgtEl>
                                          <p:spTgt spid="31"/>
                                        </p:tgtEl>
                                        <p:attrNameLst>
                                          <p:attrName>style.visibility</p:attrName>
                                        </p:attrNameLst>
                                      </p:cBhvr>
                                      <p:to>
                                        <p:strVal val="visible"/>
                                      </p:to>
                                    </p:set>
                                    <p:anim calcmode="lin" valueType="num">
                                      <p:cBhvr>
                                        <p:cTn id="253" dur="2000" fill="hold"/>
                                        <p:tgtEl>
                                          <p:spTgt spid="31"/>
                                        </p:tgtEl>
                                        <p:attrNameLst>
                                          <p:attrName>ppt_w</p:attrName>
                                        </p:attrNameLst>
                                      </p:cBhvr>
                                      <p:tavLst>
                                        <p:tav tm="0">
                                          <p:val>
                                            <p:fltVal val="0"/>
                                          </p:val>
                                        </p:tav>
                                        <p:tav tm="100000">
                                          <p:val>
                                            <p:strVal val="#ppt_w"/>
                                          </p:val>
                                        </p:tav>
                                      </p:tavLst>
                                    </p:anim>
                                    <p:anim calcmode="lin" valueType="num">
                                      <p:cBhvr>
                                        <p:cTn id="254" dur="2000" fill="hold"/>
                                        <p:tgtEl>
                                          <p:spTgt spid="31"/>
                                        </p:tgtEl>
                                        <p:attrNameLst>
                                          <p:attrName>ppt_h</p:attrName>
                                        </p:attrNameLst>
                                      </p:cBhvr>
                                      <p:tavLst>
                                        <p:tav tm="0">
                                          <p:val>
                                            <p:fltVal val="0"/>
                                          </p:val>
                                        </p:tav>
                                        <p:tav tm="100000">
                                          <p:val>
                                            <p:strVal val="#ppt_h"/>
                                          </p:val>
                                        </p:tav>
                                      </p:tavLst>
                                    </p:anim>
                                    <p:anim calcmode="lin" valueType="num">
                                      <p:cBhvr>
                                        <p:cTn id="255" dur="2000" fill="hold"/>
                                        <p:tgtEl>
                                          <p:spTgt spid="31"/>
                                        </p:tgtEl>
                                        <p:attrNameLst>
                                          <p:attrName>style.rotation</p:attrName>
                                        </p:attrNameLst>
                                      </p:cBhvr>
                                      <p:tavLst>
                                        <p:tav tm="0">
                                          <p:val>
                                            <p:fltVal val="360"/>
                                          </p:val>
                                        </p:tav>
                                        <p:tav tm="100000">
                                          <p:val>
                                            <p:fltVal val="0"/>
                                          </p:val>
                                        </p:tav>
                                      </p:tavLst>
                                    </p:anim>
                                    <p:animEffect transition="in" filter="fade">
                                      <p:cBhvr>
                                        <p:cTn id="256" dur="2000"/>
                                        <p:tgtEl>
                                          <p:spTgt spid="31"/>
                                        </p:tgtEl>
                                      </p:cBhvr>
                                    </p:animEffect>
                                  </p:childTnLst>
                                </p:cTn>
                              </p:par>
                              <p:par>
                                <p:cTn id="257" presetID="49" presetClass="entr" presetSubtype="0" decel="100000" fill="hold" grpId="1" nodeType="withEffect">
                                  <p:stCondLst>
                                    <p:cond delay="0"/>
                                  </p:stCondLst>
                                  <p:childTnLst>
                                    <p:set>
                                      <p:cBhvr>
                                        <p:cTn id="258" dur="1" fill="hold">
                                          <p:stCondLst>
                                            <p:cond delay="0"/>
                                          </p:stCondLst>
                                        </p:cTn>
                                        <p:tgtEl>
                                          <p:spTgt spid="32"/>
                                        </p:tgtEl>
                                        <p:attrNameLst>
                                          <p:attrName>style.visibility</p:attrName>
                                        </p:attrNameLst>
                                      </p:cBhvr>
                                      <p:to>
                                        <p:strVal val="visible"/>
                                      </p:to>
                                    </p:set>
                                    <p:anim calcmode="lin" valueType="num">
                                      <p:cBhvr>
                                        <p:cTn id="259" dur="2000" fill="hold"/>
                                        <p:tgtEl>
                                          <p:spTgt spid="32"/>
                                        </p:tgtEl>
                                        <p:attrNameLst>
                                          <p:attrName>ppt_w</p:attrName>
                                        </p:attrNameLst>
                                      </p:cBhvr>
                                      <p:tavLst>
                                        <p:tav tm="0">
                                          <p:val>
                                            <p:fltVal val="0"/>
                                          </p:val>
                                        </p:tav>
                                        <p:tav tm="100000">
                                          <p:val>
                                            <p:strVal val="#ppt_w"/>
                                          </p:val>
                                        </p:tav>
                                      </p:tavLst>
                                    </p:anim>
                                    <p:anim calcmode="lin" valueType="num">
                                      <p:cBhvr>
                                        <p:cTn id="260" dur="2000" fill="hold"/>
                                        <p:tgtEl>
                                          <p:spTgt spid="32"/>
                                        </p:tgtEl>
                                        <p:attrNameLst>
                                          <p:attrName>ppt_h</p:attrName>
                                        </p:attrNameLst>
                                      </p:cBhvr>
                                      <p:tavLst>
                                        <p:tav tm="0">
                                          <p:val>
                                            <p:fltVal val="0"/>
                                          </p:val>
                                        </p:tav>
                                        <p:tav tm="100000">
                                          <p:val>
                                            <p:strVal val="#ppt_h"/>
                                          </p:val>
                                        </p:tav>
                                      </p:tavLst>
                                    </p:anim>
                                    <p:anim calcmode="lin" valueType="num">
                                      <p:cBhvr>
                                        <p:cTn id="261" dur="2000" fill="hold"/>
                                        <p:tgtEl>
                                          <p:spTgt spid="32"/>
                                        </p:tgtEl>
                                        <p:attrNameLst>
                                          <p:attrName>style.rotation</p:attrName>
                                        </p:attrNameLst>
                                      </p:cBhvr>
                                      <p:tavLst>
                                        <p:tav tm="0">
                                          <p:val>
                                            <p:fltVal val="360"/>
                                          </p:val>
                                        </p:tav>
                                        <p:tav tm="100000">
                                          <p:val>
                                            <p:fltVal val="0"/>
                                          </p:val>
                                        </p:tav>
                                      </p:tavLst>
                                    </p:anim>
                                    <p:animEffect transition="in" filter="fade">
                                      <p:cBhvr>
                                        <p:cTn id="262" dur="2000"/>
                                        <p:tgtEl>
                                          <p:spTgt spid="32"/>
                                        </p:tgtEl>
                                      </p:cBhvr>
                                    </p:animEffect>
                                  </p:childTnLst>
                                </p:cTn>
                              </p:par>
                              <p:par>
                                <p:cTn id="263" presetID="49" presetClass="entr" presetSubtype="0" decel="100000" fill="hold" grpId="1" nodeType="withEffect">
                                  <p:stCondLst>
                                    <p:cond delay="0"/>
                                  </p:stCondLst>
                                  <p:childTnLst>
                                    <p:set>
                                      <p:cBhvr>
                                        <p:cTn id="264" dur="1" fill="hold">
                                          <p:stCondLst>
                                            <p:cond delay="0"/>
                                          </p:stCondLst>
                                        </p:cTn>
                                        <p:tgtEl>
                                          <p:spTgt spid="33"/>
                                        </p:tgtEl>
                                        <p:attrNameLst>
                                          <p:attrName>style.visibility</p:attrName>
                                        </p:attrNameLst>
                                      </p:cBhvr>
                                      <p:to>
                                        <p:strVal val="visible"/>
                                      </p:to>
                                    </p:set>
                                    <p:anim calcmode="lin" valueType="num">
                                      <p:cBhvr>
                                        <p:cTn id="265" dur="2000" fill="hold"/>
                                        <p:tgtEl>
                                          <p:spTgt spid="33"/>
                                        </p:tgtEl>
                                        <p:attrNameLst>
                                          <p:attrName>ppt_w</p:attrName>
                                        </p:attrNameLst>
                                      </p:cBhvr>
                                      <p:tavLst>
                                        <p:tav tm="0">
                                          <p:val>
                                            <p:fltVal val="0"/>
                                          </p:val>
                                        </p:tav>
                                        <p:tav tm="100000">
                                          <p:val>
                                            <p:strVal val="#ppt_w"/>
                                          </p:val>
                                        </p:tav>
                                      </p:tavLst>
                                    </p:anim>
                                    <p:anim calcmode="lin" valueType="num">
                                      <p:cBhvr>
                                        <p:cTn id="266" dur="2000" fill="hold"/>
                                        <p:tgtEl>
                                          <p:spTgt spid="33"/>
                                        </p:tgtEl>
                                        <p:attrNameLst>
                                          <p:attrName>ppt_h</p:attrName>
                                        </p:attrNameLst>
                                      </p:cBhvr>
                                      <p:tavLst>
                                        <p:tav tm="0">
                                          <p:val>
                                            <p:fltVal val="0"/>
                                          </p:val>
                                        </p:tav>
                                        <p:tav tm="100000">
                                          <p:val>
                                            <p:strVal val="#ppt_h"/>
                                          </p:val>
                                        </p:tav>
                                      </p:tavLst>
                                    </p:anim>
                                    <p:anim calcmode="lin" valueType="num">
                                      <p:cBhvr>
                                        <p:cTn id="267" dur="2000" fill="hold"/>
                                        <p:tgtEl>
                                          <p:spTgt spid="33"/>
                                        </p:tgtEl>
                                        <p:attrNameLst>
                                          <p:attrName>style.rotation</p:attrName>
                                        </p:attrNameLst>
                                      </p:cBhvr>
                                      <p:tavLst>
                                        <p:tav tm="0">
                                          <p:val>
                                            <p:fltVal val="360"/>
                                          </p:val>
                                        </p:tav>
                                        <p:tav tm="100000">
                                          <p:val>
                                            <p:fltVal val="0"/>
                                          </p:val>
                                        </p:tav>
                                      </p:tavLst>
                                    </p:anim>
                                    <p:animEffect transition="in" filter="fade">
                                      <p:cBhvr>
                                        <p:cTn id="268" dur="2000"/>
                                        <p:tgtEl>
                                          <p:spTgt spid="33"/>
                                        </p:tgtEl>
                                      </p:cBhvr>
                                    </p:animEffect>
                                  </p:childTnLst>
                                </p:cTn>
                              </p:par>
                              <p:par>
                                <p:cTn id="269" presetID="49" presetClass="entr" presetSubtype="0" decel="100000" fill="hold" grpId="1" nodeType="withEffect">
                                  <p:stCondLst>
                                    <p:cond delay="0"/>
                                  </p:stCondLst>
                                  <p:childTnLst>
                                    <p:set>
                                      <p:cBhvr>
                                        <p:cTn id="270" dur="1" fill="hold">
                                          <p:stCondLst>
                                            <p:cond delay="0"/>
                                          </p:stCondLst>
                                        </p:cTn>
                                        <p:tgtEl>
                                          <p:spTgt spid="34"/>
                                        </p:tgtEl>
                                        <p:attrNameLst>
                                          <p:attrName>style.visibility</p:attrName>
                                        </p:attrNameLst>
                                      </p:cBhvr>
                                      <p:to>
                                        <p:strVal val="visible"/>
                                      </p:to>
                                    </p:set>
                                    <p:anim calcmode="lin" valueType="num">
                                      <p:cBhvr>
                                        <p:cTn id="271" dur="2000" fill="hold"/>
                                        <p:tgtEl>
                                          <p:spTgt spid="34"/>
                                        </p:tgtEl>
                                        <p:attrNameLst>
                                          <p:attrName>ppt_w</p:attrName>
                                        </p:attrNameLst>
                                      </p:cBhvr>
                                      <p:tavLst>
                                        <p:tav tm="0">
                                          <p:val>
                                            <p:fltVal val="0"/>
                                          </p:val>
                                        </p:tav>
                                        <p:tav tm="100000">
                                          <p:val>
                                            <p:strVal val="#ppt_w"/>
                                          </p:val>
                                        </p:tav>
                                      </p:tavLst>
                                    </p:anim>
                                    <p:anim calcmode="lin" valueType="num">
                                      <p:cBhvr>
                                        <p:cTn id="272" dur="2000" fill="hold"/>
                                        <p:tgtEl>
                                          <p:spTgt spid="34"/>
                                        </p:tgtEl>
                                        <p:attrNameLst>
                                          <p:attrName>ppt_h</p:attrName>
                                        </p:attrNameLst>
                                      </p:cBhvr>
                                      <p:tavLst>
                                        <p:tav tm="0">
                                          <p:val>
                                            <p:fltVal val="0"/>
                                          </p:val>
                                        </p:tav>
                                        <p:tav tm="100000">
                                          <p:val>
                                            <p:strVal val="#ppt_h"/>
                                          </p:val>
                                        </p:tav>
                                      </p:tavLst>
                                    </p:anim>
                                    <p:anim calcmode="lin" valueType="num">
                                      <p:cBhvr>
                                        <p:cTn id="273" dur="2000" fill="hold"/>
                                        <p:tgtEl>
                                          <p:spTgt spid="34"/>
                                        </p:tgtEl>
                                        <p:attrNameLst>
                                          <p:attrName>style.rotation</p:attrName>
                                        </p:attrNameLst>
                                      </p:cBhvr>
                                      <p:tavLst>
                                        <p:tav tm="0">
                                          <p:val>
                                            <p:fltVal val="360"/>
                                          </p:val>
                                        </p:tav>
                                        <p:tav tm="100000">
                                          <p:val>
                                            <p:fltVal val="0"/>
                                          </p:val>
                                        </p:tav>
                                      </p:tavLst>
                                    </p:anim>
                                    <p:animEffect transition="in" filter="fade">
                                      <p:cBhvr>
                                        <p:cTn id="274" dur="2000"/>
                                        <p:tgtEl>
                                          <p:spTgt spid="34"/>
                                        </p:tgtEl>
                                      </p:cBhvr>
                                    </p:animEffect>
                                  </p:childTnLst>
                                </p:cTn>
                              </p:par>
                              <p:par>
                                <p:cTn id="275" presetID="49" presetClass="entr" presetSubtype="0" decel="100000" fill="hold" grpId="1" nodeType="withEffect">
                                  <p:stCondLst>
                                    <p:cond delay="0"/>
                                  </p:stCondLst>
                                  <p:childTnLst>
                                    <p:set>
                                      <p:cBhvr>
                                        <p:cTn id="276" dur="1" fill="hold">
                                          <p:stCondLst>
                                            <p:cond delay="0"/>
                                          </p:stCondLst>
                                        </p:cTn>
                                        <p:tgtEl>
                                          <p:spTgt spid="35"/>
                                        </p:tgtEl>
                                        <p:attrNameLst>
                                          <p:attrName>style.visibility</p:attrName>
                                        </p:attrNameLst>
                                      </p:cBhvr>
                                      <p:to>
                                        <p:strVal val="visible"/>
                                      </p:to>
                                    </p:set>
                                    <p:anim calcmode="lin" valueType="num">
                                      <p:cBhvr>
                                        <p:cTn id="277" dur="2000" fill="hold"/>
                                        <p:tgtEl>
                                          <p:spTgt spid="35"/>
                                        </p:tgtEl>
                                        <p:attrNameLst>
                                          <p:attrName>ppt_w</p:attrName>
                                        </p:attrNameLst>
                                      </p:cBhvr>
                                      <p:tavLst>
                                        <p:tav tm="0">
                                          <p:val>
                                            <p:fltVal val="0"/>
                                          </p:val>
                                        </p:tav>
                                        <p:tav tm="100000">
                                          <p:val>
                                            <p:strVal val="#ppt_w"/>
                                          </p:val>
                                        </p:tav>
                                      </p:tavLst>
                                    </p:anim>
                                    <p:anim calcmode="lin" valueType="num">
                                      <p:cBhvr>
                                        <p:cTn id="278" dur="2000" fill="hold"/>
                                        <p:tgtEl>
                                          <p:spTgt spid="35"/>
                                        </p:tgtEl>
                                        <p:attrNameLst>
                                          <p:attrName>ppt_h</p:attrName>
                                        </p:attrNameLst>
                                      </p:cBhvr>
                                      <p:tavLst>
                                        <p:tav tm="0">
                                          <p:val>
                                            <p:fltVal val="0"/>
                                          </p:val>
                                        </p:tav>
                                        <p:tav tm="100000">
                                          <p:val>
                                            <p:strVal val="#ppt_h"/>
                                          </p:val>
                                        </p:tav>
                                      </p:tavLst>
                                    </p:anim>
                                    <p:anim calcmode="lin" valueType="num">
                                      <p:cBhvr>
                                        <p:cTn id="279" dur="2000" fill="hold"/>
                                        <p:tgtEl>
                                          <p:spTgt spid="35"/>
                                        </p:tgtEl>
                                        <p:attrNameLst>
                                          <p:attrName>style.rotation</p:attrName>
                                        </p:attrNameLst>
                                      </p:cBhvr>
                                      <p:tavLst>
                                        <p:tav tm="0">
                                          <p:val>
                                            <p:fltVal val="360"/>
                                          </p:val>
                                        </p:tav>
                                        <p:tav tm="100000">
                                          <p:val>
                                            <p:fltVal val="0"/>
                                          </p:val>
                                        </p:tav>
                                      </p:tavLst>
                                    </p:anim>
                                    <p:animEffect transition="in" filter="fade">
                                      <p:cBhvr>
                                        <p:cTn id="280" dur="2000"/>
                                        <p:tgtEl>
                                          <p:spTgt spid="35"/>
                                        </p:tgtEl>
                                      </p:cBhvr>
                                    </p:animEffect>
                                  </p:childTnLst>
                                </p:cTn>
                              </p:par>
                              <p:par>
                                <p:cTn id="281" presetID="49" presetClass="entr" presetSubtype="0" decel="100000" fill="hold" grpId="1" nodeType="withEffect">
                                  <p:stCondLst>
                                    <p:cond delay="0"/>
                                  </p:stCondLst>
                                  <p:childTnLst>
                                    <p:set>
                                      <p:cBhvr>
                                        <p:cTn id="282" dur="1" fill="hold">
                                          <p:stCondLst>
                                            <p:cond delay="0"/>
                                          </p:stCondLst>
                                        </p:cTn>
                                        <p:tgtEl>
                                          <p:spTgt spid="36"/>
                                        </p:tgtEl>
                                        <p:attrNameLst>
                                          <p:attrName>style.visibility</p:attrName>
                                        </p:attrNameLst>
                                      </p:cBhvr>
                                      <p:to>
                                        <p:strVal val="visible"/>
                                      </p:to>
                                    </p:set>
                                    <p:anim calcmode="lin" valueType="num">
                                      <p:cBhvr>
                                        <p:cTn id="283" dur="2000" fill="hold"/>
                                        <p:tgtEl>
                                          <p:spTgt spid="36"/>
                                        </p:tgtEl>
                                        <p:attrNameLst>
                                          <p:attrName>ppt_w</p:attrName>
                                        </p:attrNameLst>
                                      </p:cBhvr>
                                      <p:tavLst>
                                        <p:tav tm="0">
                                          <p:val>
                                            <p:fltVal val="0"/>
                                          </p:val>
                                        </p:tav>
                                        <p:tav tm="100000">
                                          <p:val>
                                            <p:strVal val="#ppt_w"/>
                                          </p:val>
                                        </p:tav>
                                      </p:tavLst>
                                    </p:anim>
                                    <p:anim calcmode="lin" valueType="num">
                                      <p:cBhvr>
                                        <p:cTn id="284" dur="2000" fill="hold"/>
                                        <p:tgtEl>
                                          <p:spTgt spid="36"/>
                                        </p:tgtEl>
                                        <p:attrNameLst>
                                          <p:attrName>ppt_h</p:attrName>
                                        </p:attrNameLst>
                                      </p:cBhvr>
                                      <p:tavLst>
                                        <p:tav tm="0">
                                          <p:val>
                                            <p:fltVal val="0"/>
                                          </p:val>
                                        </p:tav>
                                        <p:tav tm="100000">
                                          <p:val>
                                            <p:strVal val="#ppt_h"/>
                                          </p:val>
                                        </p:tav>
                                      </p:tavLst>
                                    </p:anim>
                                    <p:anim calcmode="lin" valueType="num">
                                      <p:cBhvr>
                                        <p:cTn id="285" dur="2000" fill="hold"/>
                                        <p:tgtEl>
                                          <p:spTgt spid="36"/>
                                        </p:tgtEl>
                                        <p:attrNameLst>
                                          <p:attrName>style.rotation</p:attrName>
                                        </p:attrNameLst>
                                      </p:cBhvr>
                                      <p:tavLst>
                                        <p:tav tm="0">
                                          <p:val>
                                            <p:fltVal val="360"/>
                                          </p:val>
                                        </p:tav>
                                        <p:tav tm="100000">
                                          <p:val>
                                            <p:fltVal val="0"/>
                                          </p:val>
                                        </p:tav>
                                      </p:tavLst>
                                    </p:anim>
                                    <p:animEffect transition="in" filter="fade">
                                      <p:cBhvr>
                                        <p:cTn id="286" dur="2000"/>
                                        <p:tgtEl>
                                          <p:spTgt spid="36"/>
                                        </p:tgtEl>
                                      </p:cBhvr>
                                    </p:animEffect>
                                  </p:childTnLst>
                                </p:cTn>
                              </p:par>
                              <p:par>
                                <p:cTn id="287" presetID="49" presetClass="entr" presetSubtype="0" decel="100000" fill="hold" grpId="1" nodeType="withEffect">
                                  <p:stCondLst>
                                    <p:cond delay="0"/>
                                  </p:stCondLst>
                                  <p:childTnLst>
                                    <p:set>
                                      <p:cBhvr>
                                        <p:cTn id="288" dur="1" fill="hold">
                                          <p:stCondLst>
                                            <p:cond delay="0"/>
                                          </p:stCondLst>
                                        </p:cTn>
                                        <p:tgtEl>
                                          <p:spTgt spid="37"/>
                                        </p:tgtEl>
                                        <p:attrNameLst>
                                          <p:attrName>style.visibility</p:attrName>
                                        </p:attrNameLst>
                                      </p:cBhvr>
                                      <p:to>
                                        <p:strVal val="visible"/>
                                      </p:to>
                                    </p:set>
                                    <p:anim calcmode="lin" valueType="num">
                                      <p:cBhvr>
                                        <p:cTn id="289" dur="2000" fill="hold"/>
                                        <p:tgtEl>
                                          <p:spTgt spid="37"/>
                                        </p:tgtEl>
                                        <p:attrNameLst>
                                          <p:attrName>ppt_w</p:attrName>
                                        </p:attrNameLst>
                                      </p:cBhvr>
                                      <p:tavLst>
                                        <p:tav tm="0">
                                          <p:val>
                                            <p:fltVal val="0"/>
                                          </p:val>
                                        </p:tav>
                                        <p:tav tm="100000">
                                          <p:val>
                                            <p:strVal val="#ppt_w"/>
                                          </p:val>
                                        </p:tav>
                                      </p:tavLst>
                                    </p:anim>
                                    <p:anim calcmode="lin" valueType="num">
                                      <p:cBhvr>
                                        <p:cTn id="290" dur="2000" fill="hold"/>
                                        <p:tgtEl>
                                          <p:spTgt spid="37"/>
                                        </p:tgtEl>
                                        <p:attrNameLst>
                                          <p:attrName>ppt_h</p:attrName>
                                        </p:attrNameLst>
                                      </p:cBhvr>
                                      <p:tavLst>
                                        <p:tav tm="0">
                                          <p:val>
                                            <p:fltVal val="0"/>
                                          </p:val>
                                        </p:tav>
                                        <p:tav tm="100000">
                                          <p:val>
                                            <p:strVal val="#ppt_h"/>
                                          </p:val>
                                        </p:tav>
                                      </p:tavLst>
                                    </p:anim>
                                    <p:anim calcmode="lin" valueType="num">
                                      <p:cBhvr>
                                        <p:cTn id="291" dur="2000" fill="hold"/>
                                        <p:tgtEl>
                                          <p:spTgt spid="37"/>
                                        </p:tgtEl>
                                        <p:attrNameLst>
                                          <p:attrName>style.rotation</p:attrName>
                                        </p:attrNameLst>
                                      </p:cBhvr>
                                      <p:tavLst>
                                        <p:tav tm="0">
                                          <p:val>
                                            <p:fltVal val="360"/>
                                          </p:val>
                                        </p:tav>
                                        <p:tav tm="100000">
                                          <p:val>
                                            <p:fltVal val="0"/>
                                          </p:val>
                                        </p:tav>
                                      </p:tavLst>
                                    </p:anim>
                                    <p:animEffect transition="in" filter="fade">
                                      <p:cBhvr>
                                        <p:cTn id="292" dur="2000"/>
                                        <p:tgtEl>
                                          <p:spTgt spid="37"/>
                                        </p:tgtEl>
                                      </p:cBhvr>
                                    </p:animEffect>
                                  </p:childTnLst>
                                </p:cTn>
                              </p:par>
                            </p:childTnLst>
                          </p:cTn>
                        </p:par>
                        <p:par>
                          <p:cTn id="293" fill="hold">
                            <p:stCondLst>
                              <p:cond delay="2000"/>
                            </p:stCondLst>
                            <p:childTnLst>
                              <p:par>
                                <p:cTn id="294" presetID="2" presetClass="exit" presetSubtype="6" fill="hold" grpId="2" nodeType="afterEffect">
                                  <p:stCondLst>
                                    <p:cond delay="0"/>
                                  </p:stCondLst>
                                  <p:childTnLst>
                                    <p:anim calcmode="lin" valueType="num">
                                      <p:cBhvr additive="base">
                                        <p:cTn id="295" dur="2000"/>
                                        <p:tgtEl>
                                          <p:spTgt spid="6"/>
                                        </p:tgtEl>
                                        <p:attrNameLst>
                                          <p:attrName>ppt_x</p:attrName>
                                        </p:attrNameLst>
                                      </p:cBhvr>
                                      <p:tavLst>
                                        <p:tav tm="0">
                                          <p:val>
                                            <p:strVal val="ppt_x"/>
                                          </p:val>
                                        </p:tav>
                                        <p:tav tm="100000">
                                          <p:val>
                                            <p:strVal val="1+ppt_w/2"/>
                                          </p:val>
                                        </p:tav>
                                      </p:tavLst>
                                    </p:anim>
                                    <p:anim calcmode="lin" valueType="num">
                                      <p:cBhvr additive="base">
                                        <p:cTn id="296" dur="2000"/>
                                        <p:tgtEl>
                                          <p:spTgt spid="6"/>
                                        </p:tgtEl>
                                        <p:attrNameLst>
                                          <p:attrName>ppt_y</p:attrName>
                                        </p:attrNameLst>
                                      </p:cBhvr>
                                      <p:tavLst>
                                        <p:tav tm="0">
                                          <p:val>
                                            <p:strVal val="ppt_y"/>
                                          </p:val>
                                        </p:tav>
                                        <p:tav tm="100000">
                                          <p:val>
                                            <p:strVal val="1+ppt_h/2"/>
                                          </p:val>
                                        </p:tav>
                                      </p:tavLst>
                                    </p:anim>
                                    <p:set>
                                      <p:cBhvr>
                                        <p:cTn id="297" dur="1" fill="hold">
                                          <p:stCondLst>
                                            <p:cond delay="1999"/>
                                          </p:stCondLst>
                                        </p:cTn>
                                        <p:tgtEl>
                                          <p:spTgt spid="6"/>
                                        </p:tgtEl>
                                        <p:attrNameLst>
                                          <p:attrName>style.visibility</p:attrName>
                                        </p:attrNameLst>
                                      </p:cBhvr>
                                      <p:to>
                                        <p:strVal val="hidden"/>
                                      </p:to>
                                    </p:set>
                                  </p:childTnLst>
                                </p:cTn>
                              </p:par>
                              <p:par>
                                <p:cTn id="298" presetID="2" presetClass="exit" presetSubtype="6" fill="hold" grpId="2" nodeType="withEffect">
                                  <p:stCondLst>
                                    <p:cond delay="0"/>
                                  </p:stCondLst>
                                  <p:childTnLst>
                                    <p:anim calcmode="lin" valueType="num">
                                      <p:cBhvr additive="base">
                                        <p:cTn id="299" dur="2000"/>
                                        <p:tgtEl>
                                          <p:spTgt spid="8"/>
                                        </p:tgtEl>
                                        <p:attrNameLst>
                                          <p:attrName>ppt_x</p:attrName>
                                        </p:attrNameLst>
                                      </p:cBhvr>
                                      <p:tavLst>
                                        <p:tav tm="0">
                                          <p:val>
                                            <p:strVal val="ppt_x"/>
                                          </p:val>
                                        </p:tav>
                                        <p:tav tm="100000">
                                          <p:val>
                                            <p:strVal val="1+ppt_w/2"/>
                                          </p:val>
                                        </p:tav>
                                      </p:tavLst>
                                    </p:anim>
                                    <p:anim calcmode="lin" valueType="num">
                                      <p:cBhvr additive="base">
                                        <p:cTn id="300" dur="2000"/>
                                        <p:tgtEl>
                                          <p:spTgt spid="8"/>
                                        </p:tgtEl>
                                        <p:attrNameLst>
                                          <p:attrName>ppt_y</p:attrName>
                                        </p:attrNameLst>
                                      </p:cBhvr>
                                      <p:tavLst>
                                        <p:tav tm="0">
                                          <p:val>
                                            <p:strVal val="ppt_y"/>
                                          </p:val>
                                        </p:tav>
                                        <p:tav tm="100000">
                                          <p:val>
                                            <p:strVal val="1+ppt_h/2"/>
                                          </p:val>
                                        </p:tav>
                                      </p:tavLst>
                                    </p:anim>
                                    <p:set>
                                      <p:cBhvr>
                                        <p:cTn id="301" dur="1" fill="hold">
                                          <p:stCondLst>
                                            <p:cond delay="1999"/>
                                          </p:stCondLst>
                                        </p:cTn>
                                        <p:tgtEl>
                                          <p:spTgt spid="8"/>
                                        </p:tgtEl>
                                        <p:attrNameLst>
                                          <p:attrName>style.visibility</p:attrName>
                                        </p:attrNameLst>
                                      </p:cBhvr>
                                      <p:to>
                                        <p:strVal val="hidden"/>
                                      </p:to>
                                    </p:set>
                                  </p:childTnLst>
                                </p:cTn>
                              </p:par>
                              <p:par>
                                <p:cTn id="302" presetID="2" presetClass="exit" presetSubtype="6" fill="hold" grpId="2" nodeType="withEffect">
                                  <p:stCondLst>
                                    <p:cond delay="0"/>
                                  </p:stCondLst>
                                  <p:childTnLst>
                                    <p:anim calcmode="lin" valueType="num">
                                      <p:cBhvr additive="base">
                                        <p:cTn id="303" dur="2000"/>
                                        <p:tgtEl>
                                          <p:spTgt spid="10"/>
                                        </p:tgtEl>
                                        <p:attrNameLst>
                                          <p:attrName>ppt_x</p:attrName>
                                        </p:attrNameLst>
                                      </p:cBhvr>
                                      <p:tavLst>
                                        <p:tav tm="0">
                                          <p:val>
                                            <p:strVal val="ppt_x"/>
                                          </p:val>
                                        </p:tav>
                                        <p:tav tm="100000">
                                          <p:val>
                                            <p:strVal val="1+ppt_w/2"/>
                                          </p:val>
                                        </p:tav>
                                      </p:tavLst>
                                    </p:anim>
                                    <p:anim calcmode="lin" valueType="num">
                                      <p:cBhvr additive="base">
                                        <p:cTn id="304" dur="2000"/>
                                        <p:tgtEl>
                                          <p:spTgt spid="10"/>
                                        </p:tgtEl>
                                        <p:attrNameLst>
                                          <p:attrName>ppt_y</p:attrName>
                                        </p:attrNameLst>
                                      </p:cBhvr>
                                      <p:tavLst>
                                        <p:tav tm="0">
                                          <p:val>
                                            <p:strVal val="ppt_y"/>
                                          </p:val>
                                        </p:tav>
                                        <p:tav tm="100000">
                                          <p:val>
                                            <p:strVal val="1+ppt_h/2"/>
                                          </p:val>
                                        </p:tav>
                                      </p:tavLst>
                                    </p:anim>
                                    <p:set>
                                      <p:cBhvr>
                                        <p:cTn id="305" dur="1" fill="hold">
                                          <p:stCondLst>
                                            <p:cond delay="1999"/>
                                          </p:stCondLst>
                                        </p:cTn>
                                        <p:tgtEl>
                                          <p:spTgt spid="10"/>
                                        </p:tgtEl>
                                        <p:attrNameLst>
                                          <p:attrName>style.visibility</p:attrName>
                                        </p:attrNameLst>
                                      </p:cBhvr>
                                      <p:to>
                                        <p:strVal val="hidden"/>
                                      </p:to>
                                    </p:set>
                                  </p:childTnLst>
                                </p:cTn>
                              </p:par>
                              <p:par>
                                <p:cTn id="306" presetID="2" presetClass="exit" presetSubtype="6" fill="hold" grpId="2" nodeType="withEffect">
                                  <p:stCondLst>
                                    <p:cond delay="0"/>
                                  </p:stCondLst>
                                  <p:childTnLst>
                                    <p:anim calcmode="lin" valueType="num">
                                      <p:cBhvr additive="base">
                                        <p:cTn id="307" dur="2000"/>
                                        <p:tgtEl>
                                          <p:spTgt spid="12"/>
                                        </p:tgtEl>
                                        <p:attrNameLst>
                                          <p:attrName>ppt_x</p:attrName>
                                        </p:attrNameLst>
                                      </p:cBhvr>
                                      <p:tavLst>
                                        <p:tav tm="0">
                                          <p:val>
                                            <p:strVal val="ppt_x"/>
                                          </p:val>
                                        </p:tav>
                                        <p:tav tm="100000">
                                          <p:val>
                                            <p:strVal val="1+ppt_w/2"/>
                                          </p:val>
                                        </p:tav>
                                      </p:tavLst>
                                    </p:anim>
                                    <p:anim calcmode="lin" valueType="num">
                                      <p:cBhvr additive="base">
                                        <p:cTn id="308" dur="2000"/>
                                        <p:tgtEl>
                                          <p:spTgt spid="12"/>
                                        </p:tgtEl>
                                        <p:attrNameLst>
                                          <p:attrName>ppt_y</p:attrName>
                                        </p:attrNameLst>
                                      </p:cBhvr>
                                      <p:tavLst>
                                        <p:tav tm="0">
                                          <p:val>
                                            <p:strVal val="ppt_y"/>
                                          </p:val>
                                        </p:tav>
                                        <p:tav tm="100000">
                                          <p:val>
                                            <p:strVal val="1+ppt_h/2"/>
                                          </p:val>
                                        </p:tav>
                                      </p:tavLst>
                                    </p:anim>
                                    <p:set>
                                      <p:cBhvr>
                                        <p:cTn id="309" dur="1" fill="hold">
                                          <p:stCondLst>
                                            <p:cond delay="1999"/>
                                          </p:stCondLst>
                                        </p:cTn>
                                        <p:tgtEl>
                                          <p:spTgt spid="12"/>
                                        </p:tgtEl>
                                        <p:attrNameLst>
                                          <p:attrName>style.visibility</p:attrName>
                                        </p:attrNameLst>
                                      </p:cBhvr>
                                      <p:to>
                                        <p:strVal val="hidden"/>
                                      </p:to>
                                    </p:set>
                                  </p:childTnLst>
                                </p:cTn>
                              </p:par>
                              <p:par>
                                <p:cTn id="310" presetID="2" presetClass="exit" presetSubtype="6" fill="hold" grpId="2" nodeType="withEffect">
                                  <p:stCondLst>
                                    <p:cond delay="0"/>
                                  </p:stCondLst>
                                  <p:childTnLst>
                                    <p:anim calcmode="lin" valueType="num">
                                      <p:cBhvr additive="base">
                                        <p:cTn id="311" dur="2000"/>
                                        <p:tgtEl>
                                          <p:spTgt spid="13"/>
                                        </p:tgtEl>
                                        <p:attrNameLst>
                                          <p:attrName>ppt_x</p:attrName>
                                        </p:attrNameLst>
                                      </p:cBhvr>
                                      <p:tavLst>
                                        <p:tav tm="0">
                                          <p:val>
                                            <p:strVal val="ppt_x"/>
                                          </p:val>
                                        </p:tav>
                                        <p:tav tm="100000">
                                          <p:val>
                                            <p:strVal val="1+ppt_w/2"/>
                                          </p:val>
                                        </p:tav>
                                      </p:tavLst>
                                    </p:anim>
                                    <p:anim calcmode="lin" valueType="num">
                                      <p:cBhvr additive="base">
                                        <p:cTn id="312" dur="2000"/>
                                        <p:tgtEl>
                                          <p:spTgt spid="13"/>
                                        </p:tgtEl>
                                        <p:attrNameLst>
                                          <p:attrName>ppt_y</p:attrName>
                                        </p:attrNameLst>
                                      </p:cBhvr>
                                      <p:tavLst>
                                        <p:tav tm="0">
                                          <p:val>
                                            <p:strVal val="ppt_y"/>
                                          </p:val>
                                        </p:tav>
                                        <p:tav tm="100000">
                                          <p:val>
                                            <p:strVal val="1+ppt_h/2"/>
                                          </p:val>
                                        </p:tav>
                                      </p:tavLst>
                                    </p:anim>
                                    <p:set>
                                      <p:cBhvr>
                                        <p:cTn id="313" dur="1" fill="hold">
                                          <p:stCondLst>
                                            <p:cond delay="1999"/>
                                          </p:stCondLst>
                                        </p:cTn>
                                        <p:tgtEl>
                                          <p:spTgt spid="13"/>
                                        </p:tgtEl>
                                        <p:attrNameLst>
                                          <p:attrName>style.visibility</p:attrName>
                                        </p:attrNameLst>
                                      </p:cBhvr>
                                      <p:to>
                                        <p:strVal val="hidden"/>
                                      </p:to>
                                    </p:set>
                                  </p:childTnLst>
                                </p:cTn>
                              </p:par>
                              <p:par>
                                <p:cTn id="314" presetID="2" presetClass="exit" presetSubtype="6" fill="hold" grpId="2" nodeType="withEffect">
                                  <p:stCondLst>
                                    <p:cond delay="0"/>
                                  </p:stCondLst>
                                  <p:childTnLst>
                                    <p:anim calcmode="lin" valueType="num">
                                      <p:cBhvr additive="base">
                                        <p:cTn id="315" dur="2000"/>
                                        <p:tgtEl>
                                          <p:spTgt spid="17"/>
                                        </p:tgtEl>
                                        <p:attrNameLst>
                                          <p:attrName>ppt_x</p:attrName>
                                        </p:attrNameLst>
                                      </p:cBhvr>
                                      <p:tavLst>
                                        <p:tav tm="0">
                                          <p:val>
                                            <p:strVal val="ppt_x"/>
                                          </p:val>
                                        </p:tav>
                                        <p:tav tm="100000">
                                          <p:val>
                                            <p:strVal val="1+ppt_w/2"/>
                                          </p:val>
                                        </p:tav>
                                      </p:tavLst>
                                    </p:anim>
                                    <p:anim calcmode="lin" valueType="num">
                                      <p:cBhvr additive="base">
                                        <p:cTn id="316" dur="2000"/>
                                        <p:tgtEl>
                                          <p:spTgt spid="17"/>
                                        </p:tgtEl>
                                        <p:attrNameLst>
                                          <p:attrName>ppt_y</p:attrName>
                                        </p:attrNameLst>
                                      </p:cBhvr>
                                      <p:tavLst>
                                        <p:tav tm="0">
                                          <p:val>
                                            <p:strVal val="ppt_y"/>
                                          </p:val>
                                        </p:tav>
                                        <p:tav tm="100000">
                                          <p:val>
                                            <p:strVal val="1+ppt_h/2"/>
                                          </p:val>
                                        </p:tav>
                                      </p:tavLst>
                                    </p:anim>
                                    <p:set>
                                      <p:cBhvr>
                                        <p:cTn id="317" dur="1" fill="hold">
                                          <p:stCondLst>
                                            <p:cond delay="1999"/>
                                          </p:stCondLst>
                                        </p:cTn>
                                        <p:tgtEl>
                                          <p:spTgt spid="17"/>
                                        </p:tgtEl>
                                        <p:attrNameLst>
                                          <p:attrName>style.visibility</p:attrName>
                                        </p:attrNameLst>
                                      </p:cBhvr>
                                      <p:to>
                                        <p:strVal val="hidden"/>
                                      </p:to>
                                    </p:set>
                                  </p:childTnLst>
                                </p:cTn>
                              </p:par>
                              <p:par>
                                <p:cTn id="318" presetID="2" presetClass="exit" presetSubtype="6" fill="hold" grpId="2" nodeType="withEffect">
                                  <p:stCondLst>
                                    <p:cond delay="0"/>
                                  </p:stCondLst>
                                  <p:childTnLst>
                                    <p:anim calcmode="lin" valueType="num">
                                      <p:cBhvr additive="base">
                                        <p:cTn id="319" dur="2000"/>
                                        <p:tgtEl>
                                          <p:spTgt spid="18"/>
                                        </p:tgtEl>
                                        <p:attrNameLst>
                                          <p:attrName>ppt_x</p:attrName>
                                        </p:attrNameLst>
                                      </p:cBhvr>
                                      <p:tavLst>
                                        <p:tav tm="0">
                                          <p:val>
                                            <p:strVal val="ppt_x"/>
                                          </p:val>
                                        </p:tav>
                                        <p:tav tm="100000">
                                          <p:val>
                                            <p:strVal val="1+ppt_w/2"/>
                                          </p:val>
                                        </p:tav>
                                      </p:tavLst>
                                    </p:anim>
                                    <p:anim calcmode="lin" valueType="num">
                                      <p:cBhvr additive="base">
                                        <p:cTn id="320" dur="2000"/>
                                        <p:tgtEl>
                                          <p:spTgt spid="18"/>
                                        </p:tgtEl>
                                        <p:attrNameLst>
                                          <p:attrName>ppt_y</p:attrName>
                                        </p:attrNameLst>
                                      </p:cBhvr>
                                      <p:tavLst>
                                        <p:tav tm="0">
                                          <p:val>
                                            <p:strVal val="ppt_y"/>
                                          </p:val>
                                        </p:tav>
                                        <p:tav tm="100000">
                                          <p:val>
                                            <p:strVal val="1+ppt_h/2"/>
                                          </p:val>
                                        </p:tav>
                                      </p:tavLst>
                                    </p:anim>
                                    <p:set>
                                      <p:cBhvr>
                                        <p:cTn id="321" dur="1" fill="hold">
                                          <p:stCondLst>
                                            <p:cond delay="1999"/>
                                          </p:stCondLst>
                                        </p:cTn>
                                        <p:tgtEl>
                                          <p:spTgt spid="18"/>
                                        </p:tgtEl>
                                        <p:attrNameLst>
                                          <p:attrName>style.visibility</p:attrName>
                                        </p:attrNameLst>
                                      </p:cBhvr>
                                      <p:to>
                                        <p:strVal val="hidden"/>
                                      </p:to>
                                    </p:set>
                                  </p:childTnLst>
                                </p:cTn>
                              </p:par>
                              <p:par>
                                <p:cTn id="322" presetID="2" presetClass="exit" presetSubtype="6" fill="hold" grpId="2" nodeType="withEffect">
                                  <p:stCondLst>
                                    <p:cond delay="0"/>
                                  </p:stCondLst>
                                  <p:childTnLst>
                                    <p:anim calcmode="lin" valueType="num">
                                      <p:cBhvr additive="base">
                                        <p:cTn id="323" dur="2000"/>
                                        <p:tgtEl>
                                          <p:spTgt spid="19"/>
                                        </p:tgtEl>
                                        <p:attrNameLst>
                                          <p:attrName>ppt_x</p:attrName>
                                        </p:attrNameLst>
                                      </p:cBhvr>
                                      <p:tavLst>
                                        <p:tav tm="0">
                                          <p:val>
                                            <p:strVal val="ppt_x"/>
                                          </p:val>
                                        </p:tav>
                                        <p:tav tm="100000">
                                          <p:val>
                                            <p:strVal val="1+ppt_w/2"/>
                                          </p:val>
                                        </p:tav>
                                      </p:tavLst>
                                    </p:anim>
                                    <p:anim calcmode="lin" valueType="num">
                                      <p:cBhvr additive="base">
                                        <p:cTn id="324" dur="2000"/>
                                        <p:tgtEl>
                                          <p:spTgt spid="19"/>
                                        </p:tgtEl>
                                        <p:attrNameLst>
                                          <p:attrName>ppt_y</p:attrName>
                                        </p:attrNameLst>
                                      </p:cBhvr>
                                      <p:tavLst>
                                        <p:tav tm="0">
                                          <p:val>
                                            <p:strVal val="ppt_y"/>
                                          </p:val>
                                        </p:tav>
                                        <p:tav tm="100000">
                                          <p:val>
                                            <p:strVal val="1+ppt_h/2"/>
                                          </p:val>
                                        </p:tav>
                                      </p:tavLst>
                                    </p:anim>
                                    <p:set>
                                      <p:cBhvr>
                                        <p:cTn id="325" dur="1" fill="hold">
                                          <p:stCondLst>
                                            <p:cond delay="1999"/>
                                          </p:stCondLst>
                                        </p:cTn>
                                        <p:tgtEl>
                                          <p:spTgt spid="19"/>
                                        </p:tgtEl>
                                        <p:attrNameLst>
                                          <p:attrName>style.visibility</p:attrName>
                                        </p:attrNameLst>
                                      </p:cBhvr>
                                      <p:to>
                                        <p:strVal val="hidden"/>
                                      </p:to>
                                    </p:set>
                                  </p:childTnLst>
                                </p:cTn>
                              </p:par>
                              <p:par>
                                <p:cTn id="326" presetID="2" presetClass="exit" presetSubtype="9" fill="hold" grpId="2" nodeType="withEffect">
                                  <p:stCondLst>
                                    <p:cond delay="0"/>
                                  </p:stCondLst>
                                  <p:childTnLst>
                                    <p:anim calcmode="lin" valueType="num">
                                      <p:cBhvr additive="base">
                                        <p:cTn id="327" dur="2000"/>
                                        <p:tgtEl>
                                          <p:spTgt spid="23"/>
                                        </p:tgtEl>
                                        <p:attrNameLst>
                                          <p:attrName>ppt_x</p:attrName>
                                        </p:attrNameLst>
                                      </p:cBhvr>
                                      <p:tavLst>
                                        <p:tav tm="0">
                                          <p:val>
                                            <p:strVal val="ppt_x"/>
                                          </p:val>
                                        </p:tav>
                                        <p:tav tm="100000">
                                          <p:val>
                                            <p:strVal val="0-ppt_w/2"/>
                                          </p:val>
                                        </p:tav>
                                      </p:tavLst>
                                    </p:anim>
                                    <p:anim calcmode="lin" valueType="num">
                                      <p:cBhvr additive="base">
                                        <p:cTn id="328" dur="2000"/>
                                        <p:tgtEl>
                                          <p:spTgt spid="23"/>
                                        </p:tgtEl>
                                        <p:attrNameLst>
                                          <p:attrName>ppt_y</p:attrName>
                                        </p:attrNameLst>
                                      </p:cBhvr>
                                      <p:tavLst>
                                        <p:tav tm="0">
                                          <p:val>
                                            <p:strVal val="ppt_y"/>
                                          </p:val>
                                        </p:tav>
                                        <p:tav tm="100000">
                                          <p:val>
                                            <p:strVal val="0-ppt_h/2"/>
                                          </p:val>
                                        </p:tav>
                                      </p:tavLst>
                                    </p:anim>
                                    <p:set>
                                      <p:cBhvr>
                                        <p:cTn id="329" dur="1" fill="hold">
                                          <p:stCondLst>
                                            <p:cond delay="1999"/>
                                          </p:stCondLst>
                                        </p:cTn>
                                        <p:tgtEl>
                                          <p:spTgt spid="23"/>
                                        </p:tgtEl>
                                        <p:attrNameLst>
                                          <p:attrName>style.visibility</p:attrName>
                                        </p:attrNameLst>
                                      </p:cBhvr>
                                      <p:to>
                                        <p:strVal val="hidden"/>
                                      </p:to>
                                    </p:set>
                                  </p:childTnLst>
                                </p:cTn>
                              </p:par>
                              <p:par>
                                <p:cTn id="330" presetID="2" presetClass="exit" presetSubtype="9" fill="hold" grpId="2" nodeType="withEffect">
                                  <p:stCondLst>
                                    <p:cond delay="0"/>
                                  </p:stCondLst>
                                  <p:childTnLst>
                                    <p:anim calcmode="lin" valueType="num">
                                      <p:cBhvr additive="base">
                                        <p:cTn id="331" dur="2000"/>
                                        <p:tgtEl>
                                          <p:spTgt spid="31"/>
                                        </p:tgtEl>
                                        <p:attrNameLst>
                                          <p:attrName>ppt_x</p:attrName>
                                        </p:attrNameLst>
                                      </p:cBhvr>
                                      <p:tavLst>
                                        <p:tav tm="0">
                                          <p:val>
                                            <p:strVal val="ppt_x"/>
                                          </p:val>
                                        </p:tav>
                                        <p:tav tm="100000">
                                          <p:val>
                                            <p:strVal val="0-ppt_w/2"/>
                                          </p:val>
                                        </p:tav>
                                      </p:tavLst>
                                    </p:anim>
                                    <p:anim calcmode="lin" valueType="num">
                                      <p:cBhvr additive="base">
                                        <p:cTn id="332" dur="2000"/>
                                        <p:tgtEl>
                                          <p:spTgt spid="31"/>
                                        </p:tgtEl>
                                        <p:attrNameLst>
                                          <p:attrName>ppt_y</p:attrName>
                                        </p:attrNameLst>
                                      </p:cBhvr>
                                      <p:tavLst>
                                        <p:tav tm="0">
                                          <p:val>
                                            <p:strVal val="ppt_y"/>
                                          </p:val>
                                        </p:tav>
                                        <p:tav tm="100000">
                                          <p:val>
                                            <p:strVal val="0-ppt_h/2"/>
                                          </p:val>
                                        </p:tav>
                                      </p:tavLst>
                                    </p:anim>
                                    <p:set>
                                      <p:cBhvr>
                                        <p:cTn id="333" dur="1" fill="hold">
                                          <p:stCondLst>
                                            <p:cond delay="1999"/>
                                          </p:stCondLst>
                                        </p:cTn>
                                        <p:tgtEl>
                                          <p:spTgt spid="31"/>
                                        </p:tgtEl>
                                        <p:attrNameLst>
                                          <p:attrName>style.visibility</p:attrName>
                                        </p:attrNameLst>
                                      </p:cBhvr>
                                      <p:to>
                                        <p:strVal val="hidden"/>
                                      </p:to>
                                    </p:set>
                                  </p:childTnLst>
                                </p:cTn>
                              </p:par>
                              <p:par>
                                <p:cTn id="334" presetID="2" presetClass="exit" presetSubtype="9" fill="hold" grpId="2" nodeType="withEffect">
                                  <p:stCondLst>
                                    <p:cond delay="0"/>
                                  </p:stCondLst>
                                  <p:childTnLst>
                                    <p:anim calcmode="lin" valueType="num">
                                      <p:cBhvr additive="base">
                                        <p:cTn id="335" dur="2000"/>
                                        <p:tgtEl>
                                          <p:spTgt spid="32"/>
                                        </p:tgtEl>
                                        <p:attrNameLst>
                                          <p:attrName>ppt_x</p:attrName>
                                        </p:attrNameLst>
                                      </p:cBhvr>
                                      <p:tavLst>
                                        <p:tav tm="0">
                                          <p:val>
                                            <p:strVal val="ppt_x"/>
                                          </p:val>
                                        </p:tav>
                                        <p:tav tm="100000">
                                          <p:val>
                                            <p:strVal val="0-ppt_w/2"/>
                                          </p:val>
                                        </p:tav>
                                      </p:tavLst>
                                    </p:anim>
                                    <p:anim calcmode="lin" valueType="num">
                                      <p:cBhvr additive="base">
                                        <p:cTn id="336" dur="2000"/>
                                        <p:tgtEl>
                                          <p:spTgt spid="32"/>
                                        </p:tgtEl>
                                        <p:attrNameLst>
                                          <p:attrName>ppt_y</p:attrName>
                                        </p:attrNameLst>
                                      </p:cBhvr>
                                      <p:tavLst>
                                        <p:tav tm="0">
                                          <p:val>
                                            <p:strVal val="ppt_y"/>
                                          </p:val>
                                        </p:tav>
                                        <p:tav tm="100000">
                                          <p:val>
                                            <p:strVal val="0-ppt_h/2"/>
                                          </p:val>
                                        </p:tav>
                                      </p:tavLst>
                                    </p:anim>
                                    <p:set>
                                      <p:cBhvr>
                                        <p:cTn id="337" dur="1" fill="hold">
                                          <p:stCondLst>
                                            <p:cond delay="1999"/>
                                          </p:stCondLst>
                                        </p:cTn>
                                        <p:tgtEl>
                                          <p:spTgt spid="32"/>
                                        </p:tgtEl>
                                        <p:attrNameLst>
                                          <p:attrName>style.visibility</p:attrName>
                                        </p:attrNameLst>
                                      </p:cBhvr>
                                      <p:to>
                                        <p:strVal val="hidden"/>
                                      </p:to>
                                    </p:set>
                                  </p:childTnLst>
                                </p:cTn>
                              </p:par>
                              <p:par>
                                <p:cTn id="338" presetID="2" presetClass="exit" presetSubtype="9" fill="hold" grpId="2" nodeType="withEffect">
                                  <p:stCondLst>
                                    <p:cond delay="0"/>
                                  </p:stCondLst>
                                  <p:childTnLst>
                                    <p:anim calcmode="lin" valueType="num">
                                      <p:cBhvr additive="base">
                                        <p:cTn id="339" dur="2000"/>
                                        <p:tgtEl>
                                          <p:spTgt spid="33"/>
                                        </p:tgtEl>
                                        <p:attrNameLst>
                                          <p:attrName>ppt_x</p:attrName>
                                        </p:attrNameLst>
                                      </p:cBhvr>
                                      <p:tavLst>
                                        <p:tav tm="0">
                                          <p:val>
                                            <p:strVal val="ppt_x"/>
                                          </p:val>
                                        </p:tav>
                                        <p:tav tm="100000">
                                          <p:val>
                                            <p:strVal val="0-ppt_w/2"/>
                                          </p:val>
                                        </p:tav>
                                      </p:tavLst>
                                    </p:anim>
                                    <p:anim calcmode="lin" valueType="num">
                                      <p:cBhvr additive="base">
                                        <p:cTn id="340" dur="2000"/>
                                        <p:tgtEl>
                                          <p:spTgt spid="33"/>
                                        </p:tgtEl>
                                        <p:attrNameLst>
                                          <p:attrName>ppt_y</p:attrName>
                                        </p:attrNameLst>
                                      </p:cBhvr>
                                      <p:tavLst>
                                        <p:tav tm="0">
                                          <p:val>
                                            <p:strVal val="ppt_y"/>
                                          </p:val>
                                        </p:tav>
                                        <p:tav tm="100000">
                                          <p:val>
                                            <p:strVal val="0-ppt_h/2"/>
                                          </p:val>
                                        </p:tav>
                                      </p:tavLst>
                                    </p:anim>
                                    <p:set>
                                      <p:cBhvr>
                                        <p:cTn id="341" dur="1" fill="hold">
                                          <p:stCondLst>
                                            <p:cond delay="1999"/>
                                          </p:stCondLst>
                                        </p:cTn>
                                        <p:tgtEl>
                                          <p:spTgt spid="33"/>
                                        </p:tgtEl>
                                        <p:attrNameLst>
                                          <p:attrName>style.visibility</p:attrName>
                                        </p:attrNameLst>
                                      </p:cBhvr>
                                      <p:to>
                                        <p:strVal val="hidden"/>
                                      </p:to>
                                    </p:set>
                                  </p:childTnLst>
                                </p:cTn>
                              </p:par>
                              <p:par>
                                <p:cTn id="342" presetID="2" presetClass="exit" presetSubtype="9" fill="hold" grpId="2" nodeType="withEffect">
                                  <p:stCondLst>
                                    <p:cond delay="0"/>
                                  </p:stCondLst>
                                  <p:childTnLst>
                                    <p:anim calcmode="lin" valueType="num">
                                      <p:cBhvr additive="base">
                                        <p:cTn id="343" dur="2000"/>
                                        <p:tgtEl>
                                          <p:spTgt spid="34"/>
                                        </p:tgtEl>
                                        <p:attrNameLst>
                                          <p:attrName>ppt_x</p:attrName>
                                        </p:attrNameLst>
                                      </p:cBhvr>
                                      <p:tavLst>
                                        <p:tav tm="0">
                                          <p:val>
                                            <p:strVal val="ppt_x"/>
                                          </p:val>
                                        </p:tav>
                                        <p:tav tm="100000">
                                          <p:val>
                                            <p:strVal val="0-ppt_w/2"/>
                                          </p:val>
                                        </p:tav>
                                      </p:tavLst>
                                    </p:anim>
                                    <p:anim calcmode="lin" valueType="num">
                                      <p:cBhvr additive="base">
                                        <p:cTn id="344" dur="2000"/>
                                        <p:tgtEl>
                                          <p:spTgt spid="34"/>
                                        </p:tgtEl>
                                        <p:attrNameLst>
                                          <p:attrName>ppt_y</p:attrName>
                                        </p:attrNameLst>
                                      </p:cBhvr>
                                      <p:tavLst>
                                        <p:tav tm="0">
                                          <p:val>
                                            <p:strVal val="ppt_y"/>
                                          </p:val>
                                        </p:tav>
                                        <p:tav tm="100000">
                                          <p:val>
                                            <p:strVal val="0-ppt_h/2"/>
                                          </p:val>
                                        </p:tav>
                                      </p:tavLst>
                                    </p:anim>
                                    <p:set>
                                      <p:cBhvr>
                                        <p:cTn id="345" dur="1" fill="hold">
                                          <p:stCondLst>
                                            <p:cond delay="1999"/>
                                          </p:stCondLst>
                                        </p:cTn>
                                        <p:tgtEl>
                                          <p:spTgt spid="34"/>
                                        </p:tgtEl>
                                        <p:attrNameLst>
                                          <p:attrName>style.visibility</p:attrName>
                                        </p:attrNameLst>
                                      </p:cBhvr>
                                      <p:to>
                                        <p:strVal val="hidden"/>
                                      </p:to>
                                    </p:set>
                                  </p:childTnLst>
                                </p:cTn>
                              </p:par>
                              <p:par>
                                <p:cTn id="346" presetID="2" presetClass="exit" presetSubtype="9" fill="hold" grpId="2" nodeType="withEffect">
                                  <p:stCondLst>
                                    <p:cond delay="0"/>
                                  </p:stCondLst>
                                  <p:childTnLst>
                                    <p:anim calcmode="lin" valueType="num">
                                      <p:cBhvr additive="base">
                                        <p:cTn id="347" dur="2000"/>
                                        <p:tgtEl>
                                          <p:spTgt spid="35"/>
                                        </p:tgtEl>
                                        <p:attrNameLst>
                                          <p:attrName>ppt_x</p:attrName>
                                        </p:attrNameLst>
                                      </p:cBhvr>
                                      <p:tavLst>
                                        <p:tav tm="0">
                                          <p:val>
                                            <p:strVal val="ppt_x"/>
                                          </p:val>
                                        </p:tav>
                                        <p:tav tm="100000">
                                          <p:val>
                                            <p:strVal val="0-ppt_w/2"/>
                                          </p:val>
                                        </p:tav>
                                      </p:tavLst>
                                    </p:anim>
                                    <p:anim calcmode="lin" valueType="num">
                                      <p:cBhvr additive="base">
                                        <p:cTn id="348" dur="2000"/>
                                        <p:tgtEl>
                                          <p:spTgt spid="35"/>
                                        </p:tgtEl>
                                        <p:attrNameLst>
                                          <p:attrName>ppt_y</p:attrName>
                                        </p:attrNameLst>
                                      </p:cBhvr>
                                      <p:tavLst>
                                        <p:tav tm="0">
                                          <p:val>
                                            <p:strVal val="ppt_y"/>
                                          </p:val>
                                        </p:tav>
                                        <p:tav tm="100000">
                                          <p:val>
                                            <p:strVal val="0-ppt_h/2"/>
                                          </p:val>
                                        </p:tav>
                                      </p:tavLst>
                                    </p:anim>
                                    <p:set>
                                      <p:cBhvr>
                                        <p:cTn id="349" dur="1" fill="hold">
                                          <p:stCondLst>
                                            <p:cond delay="1999"/>
                                          </p:stCondLst>
                                        </p:cTn>
                                        <p:tgtEl>
                                          <p:spTgt spid="35"/>
                                        </p:tgtEl>
                                        <p:attrNameLst>
                                          <p:attrName>style.visibility</p:attrName>
                                        </p:attrNameLst>
                                      </p:cBhvr>
                                      <p:to>
                                        <p:strVal val="hidden"/>
                                      </p:to>
                                    </p:set>
                                  </p:childTnLst>
                                </p:cTn>
                              </p:par>
                              <p:par>
                                <p:cTn id="350" presetID="2" presetClass="exit" presetSubtype="9" fill="hold" grpId="2" nodeType="withEffect">
                                  <p:stCondLst>
                                    <p:cond delay="0"/>
                                  </p:stCondLst>
                                  <p:childTnLst>
                                    <p:anim calcmode="lin" valueType="num">
                                      <p:cBhvr additive="base">
                                        <p:cTn id="351" dur="2000"/>
                                        <p:tgtEl>
                                          <p:spTgt spid="36"/>
                                        </p:tgtEl>
                                        <p:attrNameLst>
                                          <p:attrName>ppt_x</p:attrName>
                                        </p:attrNameLst>
                                      </p:cBhvr>
                                      <p:tavLst>
                                        <p:tav tm="0">
                                          <p:val>
                                            <p:strVal val="ppt_x"/>
                                          </p:val>
                                        </p:tav>
                                        <p:tav tm="100000">
                                          <p:val>
                                            <p:strVal val="0-ppt_w/2"/>
                                          </p:val>
                                        </p:tav>
                                      </p:tavLst>
                                    </p:anim>
                                    <p:anim calcmode="lin" valueType="num">
                                      <p:cBhvr additive="base">
                                        <p:cTn id="352" dur="2000"/>
                                        <p:tgtEl>
                                          <p:spTgt spid="36"/>
                                        </p:tgtEl>
                                        <p:attrNameLst>
                                          <p:attrName>ppt_y</p:attrName>
                                        </p:attrNameLst>
                                      </p:cBhvr>
                                      <p:tavLst>
                                        <p:tav tm="0">
                                          <p:val>
                                            <p:strVal val="ppt_y"/>
                                          </p:val>
                                        </p:tav>
                                        <p:tav tm="100000">
                                          <p:val>
                                            <p:strVal val="0-ppt_h/2"/>
                                          </p:val>
                                        </p:tav>
                                      </p:tavLst>
                                    </p:anim>
                                    <p:set>
                                      <p:cBhvr>
                                        <p:cTn id="353" dur="1" fill="hold">
                                          <p:stCondLst>
                                            <p:cond delay="1999"/>
                                          </p:stCondLst>
                                        </p:cTn>
                                        <p:tgtEl>
                                          <p:spTgt spid="36"/>
                                        </p:tgtEl>
                                        <p:attrNameLst>
                                          <p:attrName>style.visibility</p:attrName>
                                        </p:attrNameLst>
                                      </p:cBhvr>
                                      <p:to>
                                        <p:strVal val="hidden"/>
                                      </p:to>
                                    </p:set>
                                  </p:childTnLst>
                                </p:cTn>
                              </p:par>
                              <p:par>
                                <p:cTn id="354" presetID="2" presetClass="exit" presetSubtype="9" fill="hold" grpId="2" nodeType="withEffect">
                                  <p:stCondLst>
                                    <p:cond delay="0"/>
                                  </p:stCondLst>
                                  <p:childTnLst>
                                    <p:anim calcmode="lin" valueType="num">
                                      <p:cBhvr additive="base">
                                        <p:cTn id="355" dur="2000"/>
                                        <p:tgtEl>
                                          <p:spTgt spid="37"/>
                                        </p:tgtEl>
                                        <p:attrNameLst>
                                          <p:attrName>ppt_x</p:attrName>
                                        </p:attrNameLst>
                                      </p:cBhvr>
                                      <p:tavLst>
                                        <p:tav tm="0">
                                          <p:val>
                                            <p:strVal val="ppt_x"/>
                                          </p:val>
                                        </p:tav>
                                        <p:tav tm="100000">
                                          <p:val>
                                            <p:strVal val="0-ppt_w/2"/>
                                          </p:val>
                                        </p:tav>
                                      </p:tavLst>
                                    </p:anim>
                                    <p:anim calcmode="lin" valueType="num">
                                      <p:cBhvr additive="base">
                                        <p:cTn id="356" dur="2000"/>
                                        <p:tgtEl>
                                          <p:spTgt spid="37"/>
                                        </p:tgtEl>
                                        <p:attrNameLst>
                                          <p:attrName>ppt_y</p:attrName>
                                        </p:attrNameLst>
                                      </p:cBhvr>
                                      <p:tavLst>
                                        <p:tav tm="0">
                                          <p:val>
                                            <p:strVal val="ppt_y"/>
                                          </p:val>
                                        </p:tav>
                                        <p:tav tm="100000">
                                          <p:val>
                                            <p:strVal val="0-ppt_h/2"/>
                                          </p:val>
                                        </p:tav>
                                      </p:tavLst>
                                    </p:anim>
                                    <p:set>
                                      <p:cBhvr>
                                        <p:cTn id="357" dur="1" fill="hold">
                                          <p:stCondLst>
                                            <p:cond delay="1999"/>
                                          </p:stCondLst>
                                        </p:cTn>
                                        <p:tgtEl>
                                          <p:spTgt spid="37"/>
                                        </p:tgtEl>
                                        <p:attrNameLst>
                                          <p:attrName>style.visibility</p:attrName>
                                        </p:attrNameLst>
                                      </p:cBhvr>
                                      <p:to>
                                        <p:strVal val="hidden"/>
                                      </p:to>
                                    </p:set>
                                  </p:childTnLst>
                                </p:cTn>
                              </p:par>
                              <p:par>
                                <p:cTn id="358" presetID="2" presetClass="exit" presetSubtype="12" fill="hold" grpId="2" nodeType="withEffect">
                                  <p:stCondLst>
                                    <p:cond delay="0"/>
                                  </p:stCondLst>
                                  <p:childTnLst>
                                    <p:anim calcmode="lin" valueType="num">
                                      <p:cBhvr additive="base">
                                        <p:cTn id="359" dur="2000"/>
                                        <p:tgtEl>
                                          <p:spTgt spid="7"/>
                                        </p:tgtEl>
                                        <p:attrNameLst>
                                          <p:attrName>ppt_x</p:attrName>
                                        </p:attrNameLst>
                                      </p:cBhvr>
                                      <p:tavLst>
                                        <p:tav tm="0">
                                          <p:val>
                                            <p:strVal val="ppt_x"/>
                                          </p:val>
                                        </p:tav>
                                        <p:tav tm="100000">
                                          <p:val>
                                            <p:strVal val="0-ppt_w/2"/>
                                          </p:val>
                                        </p:tav>
                                      </p:tavLst>
                                    </p:anim>
                                    <p:anim calcmode="lin" valueType="num">
                                      <p:cBhvr additive="base">
                                        <p:cTn id="360" dur="2000"/>
                                        <p:tgtEl>
                                          <p:spTgt spid="7"/>
                                        </p:tgtEl>
                                        <p:attrNameLst>
                                          <p:attrName>ppt_y</p:attrName>
                                        </p:attrNameLst>
                                      </p:cBhvr>
                                      <p:tavLst>
                                        <p:tav tm="0">
                                          <p:val>
                                            <p:strVal val="ppt_y"/>
                                          </p:val>
                                        </p:tav>
                                        <p:tav tm="100000">
                                          <p:val>
                                            <p:strVal val="1+ppt_h/2"/>
                                          </p:val>
                                        </p:tav>
                                      </p:tavLst>
                                    </p:anim>
                                    <p:set>
                                      <p:cBhvr>
                                        <p:cTn id="361" dur="1" fill="hold">
                                          <p:stCondLst>
                                            <p:cond delay="1999"/>
                                          </p:stCondLst>
                                        </p:cTn>
                                        <p:tgtEl>
                                          <p:spTgt spid="7"/>
                                        </p:tgtEl>
                                        <p:attrNameLst>
                                          <p:attrName>style.visibility</p:attrName>
                                        </p:attrNameLst>
                                      </p:cBhvr>
                                      <p:to>
                                        <p:strVal val="hidden"/>
                                      </p:to>
                                    </p:set>
                                  </p:childTnLst>
                                </p:cTn>
                              </p:par>
                              <p:par>
                                <p:cTn id="362" presetID="2" presetClass="exit" presetSubtype="12" fill="hold" grpId="2" nodeType="withEffect">
                                  <p:stCondLst>
                                    <p:cond delay="0"/>
                                  </p:stCondLst>
                                  <p:childTnLst>
                                    <p:anim calcmode="lin" valueType="num">
                                      <p:cBhvr additive="base">
                                        <p:cTn id="363" dur="2000"/>
                                        <p:tgtEl>
                                          <p:spTgt spid="9"/>
                                        </p:tgtEl>
                                        <p:attrNameLst>
                                          <p:attrName>ppt_x</p:attrName>
                                        </p:attrNameLst>
                                      </p:cBhvr>
                                      <p:tavLst>
                                        <p:tav tm="0">
                                          <p:val>
                                            <p:strVal val="ppt_x"/>
                                          </p:val>
                                        </p:tav>
                                        <p:tav tm="100000">
                                          <p:val>
                                            <p:strVal val="0-ppt_w/2"/>
                                          </p:val>
                                        </p:tav>
                                      </p:tavLst>
                                    </p:anim>
                                    <p:anim calcmode="lin" valueType="num">
                                      <p:cBhvr additive="base">
                                        <p:cTn id="364" dur="2000"/>
                                        <p:tgtEl>
                                          <p:spTgt spid="9"/>
                                        </p:tgtEl>
                                        <p:attrNameLst>
                                          <p:attrName>ppt_y</p:attrName>
                                        </p:attrNameLst>
                                      </p:cBhvr>
                                      <p:tavLst>
                                        <p:tav tm="0">
                                          <p:val>
                                            <p:strVal val="ppt_y"/>
                                          </p:val>
                                        </p:tav>
                                        <p:tav tm="100000">
                                          <p:val>
                                            <p:strVal val="1+ppt_h/2"/>
                                          </p:val>
                                        </p:tav>
                                      </p:tavLst>
                                    </p:anim>
                                    <p:set>
                                      <p:cBhvr>
                                        <p:cTn id="365" dur="1" fill="hold">
                                          <p:stCondLst>
                                            <p:cond delay="1999"/>
                                          </p:stCondLst>
                                        </p:cTn>
                                        <p:tgtEl>
                                          <p:spTgt spid="9"/>
                                        </p:tgtEl>
                                        <p:attrNameLst>
                                          <p:attrName>style.visibility</p:attrName>
                                        </p:attrNameLst>
                                      </p:cBhvr>
                                      <p:to>
                                        <p:strVal val="hidden"/>
                                      </p:to>
                                    </p:set>
                                  </p:childTnLst>
                                </p:cTn>
                              </p:par>
                              <p:par>
                                <p:cTn id="366" presetID="2" presetClass="exit" presetSubtype="12" fill="hold" grpId="2" nodeType="withEffect">
                                  <p:stCondLst>
                                    <p:cond delay="0"/>
                                  </p:stCondLst>
                                  <p:childTnLst>
                                    <p:anim calcmode="lin" valueType="num">
                                      <p:cBhvr additive="base">
                                        <p:cTn id="367" dur="2000"/>
                                        <p:tgtEl>
                                          <p:spTgt spid="11"/>
                                        </p:tgtEl>
                                        <p:attrNameLst>
                                          <p:attrName>ppt_x</p:attrName>
                                        </p:attrNameLst>
                                      </p:cBhvr>
                                      <p:tavLst>
                                        <p:tav tm="0">
                                          <p:val>
                                            <p:strVal val="ppt_x"/>
                                          </p:val>
                                        </p:tav>
                                        <p:tav tm="100000">
                                          <p:val>
                                            <p:strVal val="0-ppt_w/2"/>
                                          </p:val>
                                        </p:tav>
                                      </p:tavLst>
                                    </p:anim>
                                    <p:anim calcmode="lin" valueType="num">
                                      <p:cBhvr additive="base">
                                        <p:cTn id="368" dur="2000"/>
                                        <p:tgtEl>
                                          <p:spTgt spid="11"/>
                                        </p:tgtEl>
                                        <p:attrNameLst>
                                          <p:attrName>ppt_y</p:attrName>
                                        </p:attrNameLst>
                                      </p:cBhvr>
                                      <p:tavLst>
                                        <p:tav tm="0">
                                          <p:val>
                                            <p:strVal val="ppt_y"/>
                                          </p:val>
                                        </p:tav>
                                        <p:tav tm="100000">
                                          <p:val>
                                            <p:strVal val="1+ppt_h/2"/>
                                          </p:val>
                                        </p:tav>
                                      </p:tavLst>
                                    </p:anim>
                                    <p:set>
                                      <p:cBhvr>
                                        <p:cTn id="369" dur="1" fill="hold">
                                          <p:stCondLst>
                                            <p:cond delay="1999"/>
                                          </p:stCondLst>
                                        </p:cTn>
                                        <p:tgtEl>
                                          <p:spTgt spid="11"/>
                                        </p:tgtEl>
                                        <p:attrNameLst>
                                          <p:attrName>style.visibility</p:attrName>
                                        </p:attrNameLst>
                                      </p:cBhvr>
                                      <p:to>
                                        <p:strVal val="hidden"/>
                                      </p:to>
                                    </p:set>
                                  </p:childTnLst>
                                </p:cTn>
                              </p:par>
                              <p:par>
                                <p:cTn id="370" presetID="2" presetClass="exit" presetSubtype="12" fill="hold" grpId="2" nodeType="withEffect">
                                  <p:stCondLst>
                                    <p:cond delay="0"/>
                                  </p:stCondLst>
                                  <p:childTnLst>
                                    <p:anim calcmode="lin" valueType="num">
                                      <p:cBhvr additive="base">
                                        <p:cTn id="371" dur="2000"/>
                                        <p:tgtEl>
                                          <p:spTgt spid="14"/>
                                        </p:tgtEl>
                                        <p:attrNameLst>
                                          <p:attrName>ppt_x</p:attrName>
                                        </p:attrNameLst>
                                      </p:cBhvr>
                                      <p:tavLst>
                                        <p:tav tm="0">
                                          <p:val>
                                            <p:strVal val="ppt_x"/>
                                          </p:val>
                                        </p:tav>
                                        <p:tav tm="100000">
                                          <p:val>
                                            <p:strVal val="0-ppt_w/2"/>
                                          </p:val>
                                        </p:tav>
                                      </p:tavLst>
                                    </p:anim>
                                    <p:anim calcmode="lin" valueType="num">
                                      <p:cBhvr additive="base">
                                        <p:cTn id="372" dur="2000"/>
                                        <p:tgtEl>
                                          <p:spTgt spid="14"/>
                                        </p:tgtEl>
                                        <p:attrNameLst>
                                          <p:attrName>ppt_y</p:attrName>
                                        </p:attrNameLst>
                                      </p:cBhvr>
                                      <p:tavLst>
                                        <p:tav tm="0">
                                          <p:val>
                                            <p:strVal val="ppt_y"/>
                                          </p:val>
                                        </p:tav>
                                        <p:tav tm="100000">
                                          <p:val>
                                            <p:strVal val="1+ppt_h/2"/>
                                          </p:val>
                                        </p:tav>
                                      </p:tavLst>
                                    </p:anim>
                                    <p:set>
                                      <p:cBhvr>
                                        <p:cTn id="373" dur="1" fill="hold">
                                          <p:stCondLst>
                                            <p:cond delay="1999"/>
                                          </p:stCondLst>
                                        </p:cTn>
                                        <p:tgtEl>
                                          <p:spTgt spid="14"/>
                                        </p:tgtEl>
                                        <p:attrNameLst>
                                          <p:attrName>style.visibility</p:attrName>
                                        </p:attrNameLst>
                                      </p:cBhvr>
                                      <p:to>
                                        <p:strVal val="hidden"/>
                                      </p:to>
                                    </p:set>
                                  </p:childTnLst>
                                </p:cTn>
                              </p:par>
                              <p:par>
                                <p:cTn id="374" presetID="2" presetClass="exit" presetSubtype="12" fill="hold" grpId="2" nodeType="withEffect">
                                  <p:stCondLst>
                                    <p:cond delay="0"/>
                                  </p:stCondLst>
                                  <p:childTnLst>
                                    <p:anim calcmode="lin" valueType="num">
                                      <p:cBhvr additive="base">
                                        <p:cTn id="375" dur="2000"/>
                                        <p:tgtEl>
                                          <p:spTgt spid="15"/>
                                        </p:tgtEl>
                                        <p:attrNameLst>
                                          <p:attrName>ppt_x</p:attrName>
                                        </p:attrNameLst>
                                      </p:cBhvr>
                                      <p:tavLst>
                                        <p:tav tm="0">
                                          <p:val>
                                            <p:strVal val="ppt_x"/>
                                          </p:val>
                                        </p:tav>
                                        <p:tav tm="100000">
                                          <p:val>
                                            <p:strVal val="0-ppt_w/2"/>
                                          </p:val>
                                        </p:tav>
                                      </p:tavLst>
                                    </p:anim>
                                    <p:anim calcmode="lin" valueType="num">
                                      <p:cBhvr additive="base">
                                        <p:cTn id="376" dur="2000"/>
                                        <p:tgtEl>
                                          <p:spTgt spid="15"/>
                                        </p:tgtEl>
                                        <p:attrNameLst>
                                          <p:attrName>ppt_y</p:attrName>
                                        </p:attrNameLst>
                                      </p:cBhvr>
                                      <p:tavLst>
                                        <p:tav tm="0">
                                          <p:val>
                                            <p:strVal val="ppt_y"/>
                                          </p:val>
                                        </p:tav>
                                        <p:tav tm="100000">
                                          <p:val>
                                            <p:strVal val="1+ppt_h/2"/>
                                          </p:val>
                                        </p:tav>
                                      </p:tavLst>
                                    </p:anim>
                                    <p:set>
                                      <p:cBhvr>
                                        <p:cTn id="377" dur="1" fill="hold">
                                          <p:stCondLst>
                                            <p:cond delay="1999"/>
                                          </p:stCondLst>
                                        </p:cTn>
                                        <p:tgtEl>
                                          <p:spTgt spid="15"/>
                                        </p:tgtEl>
                                        <p:attrNameLst>
                                          <p:attrName>style.visibility</p:attrName>
                                        </p:attrNameLst>
                                      </p:cBhvr>
                                      <p:to>
                                        <p:strVal val="hidden"/>
                                      </p:to>
                                    </p:set>
                                  </p:childTnLst>
                                </p:cTn>
                              </p:par>
                              <p:par>
                                <p:cTn id="378" presetID="2" presetClass="exit" presetSubtype="12" fill="hold" grpId="2" nodeType="withEffect">
                                  <p:stCondLst>
                                    <p:cond delay="0"/>
                                  </p:stCondLst>
                                  <p:childTnLst>
                                    <p:anim calcmode="lin" valueType="num">
                                      <p:cBhvr additive="base">
                                        <p:cTn id="379" dur="2000"/>
                                        <p:tgtEl>
                                          <p:spTgt spid="16"/>
                                        </p:tgtEl>
                                        <p:attrNameLst>
                                          <p:attrName>ppt_x</p:attrName>
                                        </p:attrNameLst>
                                      </p:cBhvr>
                                      <p:tavLst>
                                        <p:tav tm="0">
                                          <p:val>
                                            <p:strVal val="ppt_x"/>
                                          </p:val>
                                        </p:tav>
                                        <p:tav tm="100000">
                                          <p:val>
                                            <p:strVal val="0-ppt_w/2"/>
                                          </p:val>
                                        </p:tav>
                                      </p:tavLst>
                                    </p:anim>
                                    <p:anim calcmode="lin" valueType="num">
                                      <p:cBhvr additive="base">
                                        <p:cTn id="380" dur="2000"/>
                                        <p:tgtEl>
                                          <p:spTgt spid="16"/>
                                        </p:tgtEl>
                                        <p:attrNameLst>
                                          <p:attrName>ppt_y</p:attrName>
                                        </p:attrNameLst>
                                      </p:cBhvr>
                                      <p:tavLst>
                                        <p:tav tm="0">
                                          <p:val>
                                            <p:strVal val="ppt_y"/>
                                          </p:val>
                                        </p:tav>
                                        <p:tav tm="100000">
                                          <p:val>
                                            <p:strVal val="1+ppt_h/2"/>
                                          </p:val>
                                        </p:tav>
                                      </p:tavLst>
                                    </p:anim>
                                    <p:set>
                                      <p:cBhvr>
                                        <p:cTn id="381" dur="1" fill="hold">
                                          <p:stCondLst>
                                            <p:cond delay="1999"/>
                                          </p:stCondLst>
                                        </p:cTn>
                                        <p:tgtEl>
                                          <p:spTgt spid="16"/>
                                        </p:tgtEl>
                                        <p:attrNameLst>
                                          <p:attrName>style.visibility</p:attrName>
                                        </p:attrNameLst>
                                      </p:cBhvr>
                                      <p:to>
                                        <p:strVal val="hidden"/>
                                      </p:to>
                                    </p:set>
                                  </p:childTnLst>
                                </p:cTn>
                              </p:par>
                              <p:par>
                                <p:cTn id="382" presetID="2" presetClass="exit" presetSubtype="12" fill="hold" grpId="2" nodeType="withEffect">
                                  <p:stCondLst>
                                    <p:cond delay="0"/>
                                  </p:stCondLst>
                                  <p:childTnLst>
                                    <p:anim calcmode="lin" valueType="num">
                                      <p:cBhvr additive="base">
                                        <p:cTn id="383" dur="2000"/>
                                        <p:tgtEl>
                                          <p:spTgt spid="21"/>
                                        </p:tgtEl>
                                        <p:attrNameLst>
                                          <p:attrName>ppt_x</p:attrName>
                                        </p:attrNameLst>
                                      </p:cBhvr>
                                      <p:tavLst>
                                        <p:tav tm="0">
                                          <p:val>
                                            <p:strVal val="ppt_x"/>
                                          </p:val>
                                        </p:tav>
                                        <p:tav tm="100000">
                                          <p:val>
                                            <p:strVal val="0-ppt_w/2"/>
                                          </p:val>
                                        </p:tav>
                                      </p:tavLst>
                                    </p:anim>
                                    <p:anim calcmode="lin" valueType="num">
                                      <p:cBhvr additive="base">
                                        <p:cTn id="384" dur="2000"/>
                                        <p:tgtEl>
                                          <p:spTgt spid="21"/>
                                        </p:tgtEl>
                                        <p:attrNameLst>
                                          <p:attrName>ppt_y</p:attrName>
                                        </p:attrNameLst>
                                      </p:cBhvr>
                                      <p:tavLst>
                                        <p:tav tm="0">
                                          <p:val>
                                            <p:strVal val="ppt_y"/>
                                          </p:val>
                                        </p:tav>
                                        <p:tav tm="100000">
                                          <p:val>
                                            <p:strVal val="1+ppt_h/2"/>
                                          </p:val>
                                        </p:tav>
                                      </p:tavLst>
                                    </p:anim>
                                    <p:set>
                                      <p:cBhvr>
                                        <p:cTn id="385" dur="1" fill="hold">
                                          <p:stCondLst>
                                            <p:cond delay="1999"/>
                                          </p:stCondLst>
                                        </p:cTn>
                                        <p:tgtEl>
                                          <p:spTgt spid="21"/>
                                        </p:tgtEl>
                                        <p:attrNameLst>
                                          <p:attrName>style.visibility</p:attrName>
                                        </p:attrNameLst>
                                      </p:cBhvr>
                                      <p:to>
                                        <p:strVal val="hidden"/>
                                      </p:to>
                                    </p:set>
                                  </p:childTnLst>
                                </p:cTn>
                              </p:par>
                              <p:par>
                                <p:cTn id="386" presetID="2" presetClass="exit" presetSubtype="12" fill="hold" grpId="2" nodeType="withEffect">
                                  <p:stCondLst>
                                    <p:cond delay="0"/>
                                  </p:stCondLst>
                                  <p:childTnLst>
                                    <p:anim calcmode="lin" valueType="num">
                                      <p:cBhvr additive="base">
                                        <p:cTn id="387" dur="2000"/>
                                        <p:tgtEl>
                                          <p:spTgt spid="22"/>
                                        </p:tgtEl>
                                        <p:attrNameLst>
                                          <p:attrName>ppt_x</p:attrName>
                                        </p:attrNameLst>
                                      </p:cBhvr>
                                      <p:tavLst>
                                        <p:tav tm="0">
                                          <p:val>
                                            <p:strVal val="ppt_x"/>
                                          </p:val>
                                        </p:tav>
                                        <p:tav tm="100000">
                                          <p:val>
                                            <p:strVal val="0-ppt_w/2"/>
                                          </p:val>
                                        </p:tav>
                                      </p:tavLst>
                                    </p:anim>
                                    <p:anim calcmode="lin" valueType="num">
                                      <p:cBhvr additive="base">
                                        <p:cTn id="388" dur="2000"/>
                                        <p:tgtEl>
                                          <p:spTgt spid="22"/>
                                        </p:tgtEl>
                                        <p:attrNameLst>
                                          <p:attrName>ppt_y</p:attrName>
                                        </p:attrNameLst>
                                      </p:cBhvr>
                                      <p:tavLst>
                                        <p:tav tm="0">
                                          <p:val>
                                            <p:strVal val="ppt_y"/>
                                          </p:val>
                                        </p:tav>
                                        <p:tav tm="100000">
                                          <p:val>
                                            <p:strVal val="1+ppt_h/2"/>
                                          </p:val>
                                        </p:tav>
                                      </p:tavLst>
                                    </p:anim>
                                    <p:set>
                                      <p:cBhvr>
                                        <p:cTn id="389" dur="1" fill="hold">
                                          <p:stCondLst>
                                            <p:cond delay="1999"/>
                                          </p:stCondLst>
                                        </p:cTn>
                                        <p:tgtEl>
                                          <p:spTgt spid="22"/>
                                        </p:tgtEl>
                                        <p:attrNameLst>
                                          <p:attrName>style.visibility</p:attrName>
                                        </p:attrNameLst>
                                      </p:cBhvr>
                                      <p:to>
                                        <p:strVal val="hidden"/>
                                      </p:to>
                                    </p:set>
                                  </p:childTnLst>
                                </p:cTn>
                              </p:par>
                              <p:par>
                                <p:cTn id="390" presetID="2" presetClass="exit" presetSubtype="3" fill="hold" grpId="2" nodeType="withEffect">
                                  <p:stCondLst>
                                    <p:cond delay="0"/>
                                  </p:stCondLst>
                                  <p:childTnLst>
                                    <p:anim calcmode="lin" valueType="num">
                                      <p:cBhvr additive="base">
                                        <p:cTn id="391" dur="2000"/>
                                        <p:tgtEl>
                                          <p:spTgt spid="20"/>
                                        </p:tgtEl>
                                        <p:attrNameLst>
                                          <p:attrName>ppt_x</p:attrName>
                                        </p:attrNameLst>
                                      </p:cBhvr>
                                      <p:tavLst>
                                        <p:tav tm="0">
                                          <p:val>
                                            <p:strVal val="ppt_x"/>
                                          </p:val>
                                        </p:tav>
                                        <p:tav tm="100000">
                                          <p:val>
                                            <p:strVal val="1+ppt_w/2"/>
                                          </p:val>
                                        </p:tav>
                                      </p:tavLst>
                                    </p:anim>
                                    <p:anim calcmode="lin" valueType="num">
                                      <p:cBhvr additive="base">
                                        <p:cTn id="392" dur="2000"/>
                                        <p:tgtEl>
                                          <p:spTgt spid="20"/>
                                        </p:tgtEl>
                                        <p:attrNameLst>
                                          <p:attrName>ppt_y</p:attrName>
                                        </p:attrNameLst>
                                      </p:cBhvr>
                                      <p:tavLst>
                                        <p:tav tm="0">
                                          <p:val>
                                            <p:strVal val="ppt_y"/>
                                          </p:val>
                                        </p:tav>
                                        <p:tav tm="100000">
                                          <p:val>
                                            <p:strVal val="0-ppt_h/2"/>
                                          </p:val>
                                        </p:tav>
                                      </p:tavLst>
                                    </p:anim>
                                    <p:set>
                                      <p:cBhvr>
                                        <p:cTn id="393" dur="1" fill="hold">
                                          <p:stCondLst>
                                            <p:cond delay="1999"/>
                                          </p:stCondLst>
                                        </p:cTn>
                                        <p:tgtEl>
                                          <p:spTgt spid="20"/>
                                        </p:tgtEl>
                                        <p:attrNameLst>
                                          <p:attrName>style.visibility</p:attrName>
                                        </p:attrNameLst>
                                      </p:cBhvr>
                                      <p:to>
                                        <p:strVal val="hidden"/>
                                      </p:to>
                                    </p:set>
                                  </p:childTnLst>
                                </p:cTn>
                              </p:par>
                              <p:par>
                                <p:cTn id="394" presetID="2" presetClass="exit" presetSubtype="3" fill="hold" grpId="2" nodeType="withEffect">
                                  <p:stCondLst>
                                    <p:cond delay="0"/>
                                  </p:stCondLst>
                                  <p:childTnLst>
                                    <p:anim calcmode="lin" valueType="num">
                                      <p:cBhvr additive="base">
                                        <p:cTn id="395" dur="2000"/>
                                        <p:tgtEl>
                                          <p:spTgt spid="24"/>
                                        </p:tgtEl>
                                        <p:attrNameLst>
                                          <p:attrName>ppt_x</p:attrName>
                                        </p:attrNameLst>
                                      </p:cBhvr>
                                      <p:tavLst>
                                        <p:tav tm="0">
                                          <p:val>
                                            <p:strVal val="ppt_x"/>
                                          </p:val>
                                        </p:tav>
                                        <p:tav tm="100000">
                                          <p:val>
                                            <p:strVal val="1+ppt_w/2"/>
                                          </p:val>
                                        </p:tav>
                                      </p:tavLst>
                                    </p:anim>
                                    <p:anim calcmode="lin" valueType="num">
                                      <p:cBhvr additive="base">
                                        <p:cTn id="396" dur="2000"/>
                                        <p:tgtEl>
                                          <p:spTgt spid="24"/>
                                        </p:tgtEl>
                                        <p:attrNameLst>
                                          <p:attrName>ppt_y</p:attrName>
                                        </p:attrNameLst>
                                      </p:cBhvr>
                                      <p:tavLst>
                                        <p:tav tm="0">
                                          <p:val>
                                            <p:strVal val="ppt_y"/>
                                          </p:val>
                                        </p:tav>
                                        <p:tav tm="100000">
                                          <p:val>
                                            <p:strVal val="0-ppt_h/2"/>
                                          </p:val>
                                        </p:tav>
                                      </p:tavLst>
                                    </p:anim>
                                    <p:set>
                                      <p:cBhvr>
                                        <p:cTn id="397" dur="1" fill="hold">
                                          <p:stCondLst>
                                            <p:cond delay="1999"/>
                                          </p:stCondLst>
                                        </p:cTn>
                                        <p:tgtEl>
                                          <p:spTgt spid="24"/>
                                        </p:tgtEl>
                                        <p:attrNameLst>
                                          <p:attrName>style.visibility</p:attrName>
                                        </p:attrNameLst>
                                      </p:cBhvr>
                                      <p:to>
                                        <p:strVal val="hidden"/>
                                      </p:to>
                                    </p:set>
                                  </p:childTnLst>
                                </p:cTn>
                              </p:par>
                              <p:par>
                                <p:cTn id="398" presetID="2" presetClass="exit" presetSubtype="3" fill="hold" grpId="2" nodeType="withEffect">
                                  <p:stCondLst>
                                    <p:cond delay="0"/>
                                  </p:stCondLst>
                                  <p:childTnLst>
                                    <p:anim calcmode="lin" valueType="num">
                                      <p:cBhvr additive="base">
                                        <p:cTn id="399" dur="2000"/>
                                        <p:tgtEl>
                                          <p:spTgt spid="25"/>
                                        </p:tgtEl>
                                        <p:attrNameLst>
                                          <p:attrName>ppt_x</p:attrName>
                                        </p:attrNameLst>
                                      </p:cBhvr>
                                      <p:tavLst>
                                        <p:tav tm="0">
                                          <p:val>
                                            <p:strVal val="ppt_x"/>
                                          </p:val>
                                        </p:tav>
                                        <p:tav tm="100000">
                                          <p:val>
                                            <p:strVal val="1+ppt_w/2"/>
                                          </p:val>
                                        </p:tav>
                                      </p:tavLst>
                                    </p:anim>
                                    <p:anim calcmode="lin" valueType="num">
                                      <p:cBhvr additive="base">
                                        <p:cTn id="400" dur="2000"/>
                                        <p:tgtEl>
                                          <p:spTgt spid="25"/>
                                        </p:tgtEl>
                                        <p:attrNameLst>
                                          <p:attrName>ppt_y</p:attrName>
                                        </p:attrNameLst>
                                      </p:cBhvr>
                                      <p:tavLst>
                                        <p:tav tm="0">
                                          <p:val>
                                            <p:strVal val="ppt_y"/>
                                          </p:val>
                                        </p:tav>
                                        <p:tav tm="100000">
                                          <p:val>
                                            <p:strVal val="0-ppt_h/2"/>
                                          </p:val>
                                        </p:tav>
                                      </p:tavLst>
                                    </p:anim>
                                    <p:set>
                                      <p:cBhvr>
                                        <p:cTn id="401" dur="1" fill="hold">
                                          <p:stCondLst>
                                            <p:cond delay="1999"/>
                                          </p:stCondLst>
                                        </p:cTn>
                                        <p:tgtEl>
                                          <p:spTgt spid="25"/>
                                        </p:tgtEl>
                                        <p:attrNameLst>
                                          <p:attrName>style.visibility</p:attrName>
                                        </p:attrNameLst>
                                      </p:cBhvr>
                                      <p:to>
                                        <p:strVal val="hidden"/>
                                      </p:to>
                                    </p:set>
                                  </p:childTnLst>
                                </p:cTn>
                              </p:par>
                              <p:par>
                                <p:cTn id="402" presetID="2" presetClass="exit" presetSubtype="3" fill="hold" grpId="2" nodeType="withEffect">
                                  <p:stCondLst>
                                    <p:cond delay="0"/>
                                  </p:stCondLst>
                                  <p:childTnLst>
                                    <p:anim calcmode="lin" valueType="num">
                                      <p:cBhvr additive="base">
                                        <p:cTn id="403" dur="2000"/>
                                        <p:tgtEl>
                                          <p:spTgt spid="26"/>
                                        </p:tgtEl>
                                        <p:attrNameLst>
                                          <p:attrName>ppt_x</p:attrName>
                                        </p:attrNameLst>
                                      </p:cBhvr>
                                      <p:tavLst>
                                        <p:tav tm="0">
                                          <p:val>
                                            <p:strVal val="ppt_x"/>
                                          </p:val>
                                        </p:tav>
                                        <p:tav tm="100000">
                                          <p:val>
                                            <p:strVal val="1+ppt_w/2"/>
                                          </p:val>
                                        </p:tav>
                                      </p:tavLst>
                                    </p:anim>
                                    <p:anim calcmode="lin" valueType="num">
                                      <p:cBhvr additive="base">
                                        <p:cTn id="404" dur="2000"/>
                                        <p:tgtEl>
                                          <p:spTgt spid="26"/>
                                        </p:tgtEl>
                                        <p:attrNameLst>
                                          <p:attrName>ppt_y</p:attrName>
                                        </p:attrNameLst>
                                      </p:cBhvr>
                                      <p:tavLst>
                                        <p:tav tm="0">
                                          <p:val>
                                            <p:strVal val="ppt_y"/>
                                          </p:val>
                                        </p:tav>
                                        <p:tav tm="100000">
                                          <p:val>
                                            <p:strVal val="0-ppt_h/2"/>
                                          </p:val>
                                        </p:tav>
                                      </p:tavLst>
                                    </p:anim>
                                    <p:set>
                                      <p:cBhvr>
                                        <p:cTn id="405" dur="1" fill="hold">
                                          <p:stCondLst>
                                            <p:cond delay="1999"/>
                                          </p:stCondLst>
                                        </p:cTn>
                                        <p:tgtEl>
                                          <p:spTgt spid="26"/>
                                        </p:tgtEl>
                                        <p:attrNameLst>
                                          <p:attrName>style.visibility</p:attrName>
                                        </p:attrNameLst>
                                      </p:cBhvr>
                                      <p:to>
                                        <p:strVal val="hidden"/>
                                      </p:to>
                                    </p:set>
                                  </p:childTnLst>
                                </p:cTn>
                              </p:par>
                              <p:par>
                                <p:cTn id="406" presetID="2" presetClass="exit" presetSubtype="3" fill="hold" grpId="2" nodeType="withEffect">
                                  <p:stCondLst>
                                    <p:cond delay="0"/>
                                  </p:stCondLst>
                                  <p:childTnLst>
                                    <p:anim calcmode="lin" valueType="num">
                                      <p:cBhvr additive="base">
                                        <p:cTn id="407" dur="2000"/>
                                        <p:tgtEl>
                                          <p:spTgt spid="27"/>
                                        </p:tgtEl>
                                        <p:attrNameLst>
                                          <p:attrName>ppt_x</p:attrName>
                                        </p:attrNameLst>
                                      </p:cBhvr>
                                      <p:tavLst>
                                        <p:tav tm="0">
                                          <p:val>
                                            <p:strVal val="ppt_x"/>
                                          </p:val>
                                        </p:tav>
                                        <p:tav tm="100000">
                                          <p:val>
                                            <p:strVal val="1+ppt_w/2"/>
                                          </p:val>
                                        </p:tav>
                                      </p:tavLst>
                                    </p:anim>
                                    <p:anim calcmode="lin" valueType="num">
                                      <p:cBhvr additive="base">
                                        <p:cTn id="408" dur="2000"/>
                                        <p:tgtEl>
                                          <p:spTgt spid="27"/>
                                        </p:tgtEl>
                                        <p:attrNameLst>
                                          <p:attrName>ppt_y</p:attrName>
                                        </p:attrNameLst>
                                      </p:cBhvr>
                                      <p:tavLst>
                                        <p:tav tm="0">
                                          <p:val>
                                            <p:strVal val="ppt_y"/>
                                          </p:val>
                                        </p:tav>
                                        <p:tav tm="100000">
                                          <p:val>
                                            <p:strVal val="0-ppt_h/2"/>
                                          </p:val>
                                        </p:tav>
                                      </p:tavLst>
                                    </p:anim>
                                    <p:set>
                                      <p:cBhvr>
                                        <p:cTn id="409" dur="1" fill="hold">
                                          <p:stCondLst>
                                            <p:cond delay="1999"/>
                                          </p:stCondLst>
                                        </p:cTn>
                                        <p:tgtEl>
                                          <p:spTgt spid="27"/>
                                        </p:tgtEl>
                                        <p:attrNameLst>
                                          <p:attrName>style.visibility</p:attrName>
                                        </p:attrNameLst>
                                      </p:cBhvr>
                                      <p:to>
                                        <p:strVal val="hidden"/>
                                      </p:to>
                                    </p:set>
                                  </p:childTnLst>
                                </p:cTn>
                              </p:par>
                              <p:par>
                                <p:cTn id="410" presetID="2" presetClass="exit" presetSubtype="3" fill="hold" grpId="2" nodeType="withEffect">
                                  <p:stCondLst>
                                    <p:cond delay="0"/>
                                  </p:stCondLst>
                                  <p:childTnLst>
                                    <p:anim calcmode="lin" valueType="num">
                                      <p:cBhvr additive="base">
                                        <p:cTn id="411" dur="2000"/>
                                        <p:tgtEl>
                                          <p:spTgt spid="28"/>
                                        </p:tgtEl>
                                        <p:attrNameLst>
                                          <p:attrName>ppt_x</p:attrName>
                                        </p:attrNameLst>
                                      </p:cBhvr>
                                      <p:tavLst>
                                        <p:tav tm="0">
                                          <p:val>
                                            <p:strVal val="ppt_x"/>
                                          </p:val>
                                        </p:tav>
                                        <p:tav tm="100000">
                                          <p:val>
                                            <p:strVal val="1+ppt_w/2"/>
                                          </p:val>
                                        </p:tav>
                                      </p:tavLst>
                                    </p:anim>
                                    <p:anim calcmode="lin" valueType="num">
                                      <p:cBhvr additive="base">
                                        <p:cTn id="412" dur="2000"/>
                                        <p:tgtEl>
                                          <p:spTgt spid="28"/>
                                        </p:tgtEl>
                                        <p:attrNameLst>
                                          <p:attrName>ppt_y</p:attrName>
                                        </p:attrNameLst>
                                      </p:cBhvr>
                                      <p:tavLst>
                                        <p:tav tm="0">
                                          <p:val>
                                            <p:strVal val="ppt_y"/>
                                          </p:val>
                                        </p:tav>
                                        <p:tav tm="100000">
                                          <p:val>
                                            <p:strVal val="0-ppt_h/2"/>
                                          </p:val>
                                        </p:tav>
                                      </p:tavLst>
                                    </p:anim>
                                    <p:set>
                                      <p:cBhvr>
                                        <p:cTn id="413" dur="1" fill="hold">
                                          <p:stCondLst>
                                            <p:cond delay="1999"/>
                                          </p:stCondLst>
                                        </p:cTn>
                                        <p:tgtEl>
                                          <p:spTgt spid="28"/>
                                        </p:tgtEl>
                                        <p:attrNameLst>
                                          <p:attrName>style.visibility</p:attrName>
                                        </p:attrNameLst>
                                      </p:cBhvr>
                                      <p:to>
                                        <p:strVal val="hidden"/>
                                      </p:to>
                                    </p:set>
                                  </p:childTnLst>
                                </p:cTn>
                              </p:par>
                              <p:par>
                                <p:cTn id="414" presetID="2" presetClass="exit" presetSubtype="3" fill="hold" grpId="2" nodeType="withEffect">
                                  <p:stCondLst>
                                    <p:cond delay="0"/>
                                  </p:stCondLst>
                                  <p:childTnLst>
                                    <p:anim calcmode="lin" valueType="num">
                                      <p:cBhvr additive="base">
                                        <p:cTn id="415" dur="2000"/>
                                        <p:tgtEl>
                                          <p:spTgt spid="29"/>
                                        </p:tgtEl>
                                        <p:attrNameLst>
                                          <p:attrName>ppt_x</p:attrName>
                                        </p:attrNameLst>
                                      </p:cBhvr>
                                      <p:tavLst>
                                        <p:tav tm="0">
                                          <p:val>
                                            <p:strVal val="ppt_x"/>
                                          </p:val>
                                        </p:tav>
                                        <p:tav tm="100000">
                                          <p:val>
                                            <p:strVal val="1+ppt_w/2"/>
                                          </p:val>
                                        </p:tav>
                                      </p:tavLst>
                                    </p:anim>
                                    <p:anim calcmode="lin" valueType="num">
                                      <p:cBhvr additive="base">
                                        <p:cTn id="416" dur="2000"/>
                                        <p:tgtEl>
                                          <p:spTgt spid="29"/>
                                        </p:tgtEl>
                                        <p:attrNameLst>
                                          <p:attrName>ppt_y</p:attrName>
                                        </p:attrNameLst>
                                      </p:cBhvr>
                                      <p:tavLst>
                                        <p:tav tm="0">
                                          <p:val>
                                            <p:strVal val="ppt_y"/>
                                          </p:val>
                                        </p:tav>
                                        <p:tav tm="100000">
                                          <p:val>
                                            <p:strVal val="0-ppt_h/2"/>
                                          </p:val>
                                        </p:tav>
                                      </p:tavLst>
                                    </p:anim>
                                    <p:set>
                                      <p:cBhvr>
                                        <p:cTn id="417" dur="1" fill="hold">
                                          <p:stCondLst>
                                            <p:cond delay="1999"/>
                                          </p:stCondLst>
                                        </p:cTn>
                                        <p:tgtEl>
                                          <p:spTgt spid="29"/>
                                        </p:tgtEl>
                                        <p:attrNameLst>
                                          <p:attrName>style.visibility</p:attrName>
                                        </p:attrNameLst>
                                      </p:cBhvr>
                                      <p:to>
                                        <p:strVal val="hidden"/>
                                      </p:to>
                                    </p:set>
                                  </p:childTnLst>
                                </p:cTn>
                              </p:par>
                              <p:par>
                                <p:cTn id="418" presetID="2" presetClass="exit" presetSubtype="3" fill="hold" grpId="2" nodeType="withEffect">
                                  <p:stCondLst>
                                    <p:cond delay="0"/>
                                  </p:stCondLst>
                                  <p:childTnLst>
                                    <p:anim calcmode="lin" valueType="num">
                                      <p:cBhvr additive="base">
                                        <p:cTn id="419" dur="2000"/>
                                        <p:tgtEl>
                                          <p:spTgt spid="30"/>
                                        </p:tgtEl>
                                        <p:attrNameLst>
                                          <p:attrName>ppt_x</p:attrName>
                                        </p:attrNameLst>
                                      </p:cBhvr>
                                      <p:tavLst>
                                        <p:tav tm="0">
                                          <p:val>
                                            <p:strVal val="ppt_x"/>
                                          </p:val>
                                        </p:tav>
                                        <p:tav tm="100000">
                                          <p:val>
                                            <p:strVal val="1+ppt_w/2"/>
                                          </p:val>
                                        </p:tav>
                                      </p:tavLst>
                                    </p:anim>
                                    <p:anim calcmode="lin" valueType="num">
                                      <p:cBhvr additive="base">
                                        <p:cTn id="420" dur="2000"/>
                                        <p:tgtEl>
                                          <p:spTgt spid="30"/>
                                        </p:tgtEl>
                                        <p:attrNameLst>
                                          <p:attrName>ppt_y</p:attrName>
                                        </p:attrNameLst>
                                      </p:cBhvr>
                                      <p:tavLst>
                                        <p:tav tm="0">
                                          <p:val>
                                            <p:strVal val="ppt_y"/>
                                          </p:val>
                                        </p:tav>
                                        <p:tav tm="100000">
                                          <p:val>
                                            <p:strVal val="0-ppt_h/2"/>
                                          </p:val>
                                        </p:tav>
                                      </p:tavLst>
                                    </p:anim>
                                    <p:set>
                                      <p:cBhvr>
                                        <p:cTn id="421" dur="1" fill="hold">
                                          <p:stCondLst>
                                            <p:cond delay="1999"/>
                                          </p:stCondLst>
                                        </p:cTn>
                                        <p:tgtEl>
                                          <p:spTgt spid="30"/>
                                        </p:tgtEl>
                                        <p:attrNameLst>
                                          <p:attrName>style.visibility</p:attrName>
                                        </p:attrNameLst>
                                      </p:cBhvr>
                                      <p:to>
                                        <p:strVal val="hidden"/>
                                      </p:to>
                                    </p:set>
                                  </p:childTnLst>
                                </p:cTn>
                              </p:par>
                              <p:par>
                                <p:cTn id="422" presetID="23" presetClass="entr" presetSubtype="272" fill="hold" nodeType="withEffect">
                                  <p:stCondLst>
                                    <p:cond delay="0"/>
                                  </p:stCondLst>
                                  <p:childTnLst>
                                    <p:set>
                                      <p:cBhvr>
                                        <p:cTn id="423" dur="1" fill="hold">
                                          <p:stCondLst>
                                            <p:cond delay="0"/>
                                          </p:stCondLst>
                                        </p:cTn>
                                        <p:tgtEl>
                                          <p:spTgt spid="60417"/>
                                        </p:tgtEl>
                                        <p:attrNameLst>
                                          <p:attrName>style.visibility</p:attrName>
                                        </p:attrNameLst>
                                      </p:cBhvr>
                                      <p:to>
                                        <p:strVal val="visible"/>
                                      </p:to>
                                    </p:set>
                                    <p:anim calcmode="lin" valueType="num">
                                      <p:cBhvr>
                                        <p:cTn id="424" dur="2000" fill="hold"/>
                                        <p:tgtEl>
                                          <p:spTgt spid="60417"/>
                                        </p:tgtEl>
                                        <p:attrNameLst>
                                          <p:attrName>ppt_w</p:attrName>
                                        </p:attrNameLst>
                                      </p:cBhvr>
                                      <p:tavLst>
                                        <p:tav tm="0">
                                          <p:val>
                                            <p:strVal val="2/3*#ppt_w"/>
                                          </p:val>
                                        </p:tav>
                                        <p:tav tm="100000">
                                          <p:val>
                                            <p:strVal val="#ppt_w"/>
                                          </p:val>
                                        </p:tav>
                                      </p:tavLst>
                                    </p:anim>
                                    <p:anim calcmode="lin" valueType="num">
                                      <p:cBhvr>
                                        <p:cTn id="425" dur="2000" fill="hold"/>
                                        <p:tgtEl>
                                          <p:spTgt spid="60417"/>
                                        </p:tgtEl>
                                        <p:attrNameLst>
                                          <p:attrName>ppt_h</p:attrName>
                                        </p:attrNameLst>
                                      </p:cBhvr>
                                      <p:tavLst>
                                        <p:tav tm="0">
                                          <p:val>
                                            <p:strVal val="2/3*#ppt_h"/>
                                          </p:val>
                                        </p:tav>
                                        <p:tav tm="100000">
                                          <p:val>
                                            <p:strVal val="#ppt_h"/>
                                          </p:val>
                                        </p:tav>
                                      </p:tavLst>
                                    </p:anim>
                                  </p:childTnLst>
                                </p:cTn>
                              </p:par>
                              <p:par>
                                <p:cTn id="426" presetID="4" presetClass="entr" presetSubtype="32" fill="hold" nodeType="withEffect">
                                  <p:stCondLst>
                                    <p:cond delay="0"/>
                                  </p:stCondLst>
                                  <p:childTnLst>
                                    <p:set>
                                      <p:cBhvr>
                                        <p:cTn id="427" dur="1" fill="hold">
                                          <p:stCondLst>
                                            <p:cond delay="0"/>
                                          </p:stCondLst>
                                        </p:cTn>
                                        <p:tgtEl>
                                          <p:spTgt spid="60417"/>
                                        </p:tgtEl>
                                        <p:attrNameLst>
                                          <p:attrName>style.visibility</p:attrName>
                                        </p:attrNameLst>
                                      </p:cBhvr>
                                      <p:to>
                                        <p:strVal val="visible"/>
                                      </p:to>
                                    </p:set>
                                    <p:animEffect transition="in" filter="box(out)">
                                      <p:cBhvr>
                                        <p:cTn id="428" dur="3000"/>
                                        <p:tgtEl>
                                          <p:spTgt spid="604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4.bp.blogspot.com/-czzofHQHmaU/TzMs61v6NcI/AAAAAAAACV0/uS27Hg0W_l0/s1600/0k0289_gif-sicodelicos-17.gif"/>
          <p:cNvPicPr>
            <a:picLocks noChangeAspect="1" noChangeArrowheads="1" noCrop="1"/>
          </p:cNvPicPr>
          <p:nvPr/>
        </p:nvPicPr>
        <p:blipFill>
          <a:blip r:embed="rId2" cstate="print">
            <a:duotone>
              <a:schemeClr val="accent5">
                <a:shade val="45000"/>
                <a:satMod val="135000"/>
              </a:schemeClr>
              <a:prstClr val="white"/>
            </a:duotone>
            <a:lum bright="36000"/>
          </a:blip>
          <a:srcRect/>
          <a:stretch>
            <a:fillRect/>
          </a:stretch>
        </p:blipFill>
        <p:spPr bwMode="auto">
          <a:xfrm>
            <a:off x="-1" y="0"/>
            <a:ext cx="9144001" cy="6858000"/>
          </a:xfrm>
          <a:prstGeom prst="rect">
            <a:avLst/>
          </a:prstGeom>
          <a:noFill/>
        </p:spPr>
      </p:pic>
      <p:pic>
        <p:nvPicPr>
          <p:cNvPr id="59394" name="Picture 2" descr="C:\Documents and Settings\Dell\Escritorio\Nueva carpeta (33)\23986_marujita-diaz-oscar-lozano-inauguracion-oh-cabaret.jpg"/>
          <p:cNvPicPr>
            <a:picLocks noChangeAspect="1" noChangeArrowheads="1"/>
          </p:cNvPicPr>
          <p:nvPr/>
        </p:nvPicPr>
        <p:blipFill>
          <a:blip r:embed="rId3" cstate="print"/>
          <a:srcRect/>
          <a:stretch>
            <a:fillRect/>
          </a:stretch>
        </p:blipFill>
        <p:spPr bwMode="auto">
          <a:xfrm>
            <a:off x="1979712" y="0"/>
            <a:ext cx="4834036" cy="7022452"/>
          </a:xfrm>
          <a:prstGeom prst="rect">
            <a:avLst/>
          </a:prstGeom>
          <a:noFill/>
        </p:spPr>
      </p:pic>
    </p:spTree>
  </p:cSld>
  <p:clrMapOvr>
    <a:masterClrMapping/>
  </p:clrMapOvr>
  <p:transition spd="med"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5">
                <a:shade val="45000"/>
                <a:satMod val="135000"/>
              </a:schemeClr>
              <a:prstClr val="white"/>
            </a:duotone>
            <a:lum bright="55000"/>
          </a:blip>
          <a:srcRect/>
          <a:stretch>
            <a:fillRect/>
          </a:stretch>
        </p:blipFill>
        <p:spPr bwMode="auto">
          <a:xfrm>
            <a:off x="0" y="-19050"/>
            <a:ext cx="9144000" cy="6877050"/>
          </a:xfrm>
          <a:prstGeom prst="rect">
            <a:avLst/>
          </a:prstGeom>
          <a:noFill/>
          <a:ln w="9525">
            <a:noFill/>
            <a:miter lim="800000"/>
            <a:headEnd/>
            <a:tailEnd/>
          </a:ln>
        </p:spPr>
      </p:pic>
      <p:pic>
        <p:nvPicPr>
          <p:cNvPr id="96258" name="Picture 2" descr="C:\Documents and Settings\Dell\Escritorio\Nueva carpeta (33)\marujita-diaz-343665_w650.jpg"/>
          <p:cNvPicPr>
            <a:picLocks noChangeAspect="1" noChangeArrowheads="1"/>
          </p:cNvPicPr>
          <p:nvPr/>
        </p:nvPicPr>
        <p:blipFill>
          <a:blip r:embed="rId3" cstate="print"/>
          <a:srcRect/>
          <a:stretch>
            <a:fillRect/>
          </a:stretch>
        </p:blipFill>
        <p:spPr bwMode="auto">
          <a:xfrm>
            <a:off x="251520" y="188640"/>
            <a:ext cx="4198088" cy="6348801"/>
          </a:xfrm>
          <a:prstGeom prst="rect">
            <a:avLst/>
          </a:prstGeom>
          <a:noFill/>
        </p:spPr>
      </p:pic>
      <p:pic>
        <p:nvPicPr>
          <p:cNvPr id="4" name="Picture 2" descr="C:\Documents and Settings\Dell\Escritorio\Nueva carpeta (33)\marujita-diaz-343665_w650.jpg"/>
          <p:cNvPicPr>
            <a:picLocks noChangeAspect="1" noChangeArrowheads="1"/>
          </p:cNvPicPr>
          <p:nvPr/>
        </p:nvPicPr>
        <p:blipFill>
          <a:blip r:embed="rId3" cstate="print"/>
          <a:srcRect/>
          <a:stretch>
            <a:fillRect/>
          </a:stretch>
        </p:blipFill>
        <p:spPr bwMode="auto">
          <a:xfrm flipH="1">
            <a:off x="4644008" y="260648"/>
            <a:ext cx="4176464" cy="6348801"/>
          </a:xfrm>
          <a:prstGeom prst="rect">
            <a:avLst/>
          </a:prstGeom>
          <a:noFill/>
        </p:spPr>
      </p:pic>
    </p:spTree>
  </p:cSld>
  <p:clrMapOvr>
    <a:masterClrMapping/>
  </p:clrMapOvr>
  <p:transition spd="med"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3186" name="Picture 2" descr="C:\Documents and Settings\Dell\Escritorio\Nueva carpeta (33)\Marujita_D_az.jpg"/>
          <p:cNvPicPr>
            <a:picLocks noChangeAspect="1" noChangeArrowheads="1"/>
          </p:cNvPicPr>
          <p:nvPr/>
        </p:nvPicPr>
        <p:blipFill>
          <a:blip r:embed="rId2" cstate="print"/>
          <a:srcRect/>
          <a:stretch>
            <a:fillRect/>
          </a:stretch>
        </p:blipFill>
        <p:spPr bwMode="auto">
          <a:xfrm>
            <a:off x="-324544" y="0"/>
            <a:ext cx="9797143" cy="6858000"/>
          </a:xfrm>
          <a:prstGeom prst="rect">
            <a:avLst/>
          </a:prstGeom>
          <a:noFill/>
        </p:spPr>
      </p:pic>
    </p:spTree>
  </p:cSld>
  <p:clrMapOvr>
    <a:masterClrMapping/>
  </p:clrMapOvr>
  <p:transition spd="med" advTm="7000">
    <p:dissolv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5">
                <a:shade val="45000"/>
                <a:satMod val="135000"/>
              </a:schemeClr>
              <a:prstClr val="white"/>
            </a:duotone>
            <a:lum bright="55000"/>
          </a:blip>
          <a:srcRect/>
          <a:stretch>
            <a:fillRect/>
          </a:stretch>
        </p:blipFill>
        <p:spPr bwMode="auto">
          <a:xfrm>
            <a:off x="0" y="-19050"/>
            <a:ext cx="9144000" cy="6877050"/>
          </a:xfrm>
          <a:prstGeom prst="rect">
            <a:avLst/>
          </a:prstGeom>
          <a:noFill/>
          <a:ln w="9525">
            <a:noFill/>
            <a:miter lim="800000"/>
            <a:headEnd/>
            <a:tailEnd/>
          </a:ln>
        </p:spPr>
      </p:pic>
      <p:sp>
        <p:nvSpPr>
          <p:cNvPr id="2" name="1 Rectángulo"/>
          <p:cNvSpPr/>
          <p:nvPr/>
        </p:nvSpPr>
        <p:spPr>
          <a:xfrm>
            <a:off x="1115616" y="1988840"/>
            <a:ext cx="7147048" cy="4093428"/>
          </a:xfrm>
          <a:prstGeom prst="rect">
            <a:avLst/>
          </a:prstGeom>
        </p:spPr>
        <p:txBody>
          <a:bodyPr wrap="square">
            <a:spAutoFit/>
          </a:bodyPr>
          <a:lstStyle/>
          <a:p>
            <a:r>
              <a:rPr lang="es-ES" sz="2000" b="1" i="1" dirty="0" smtClean="0">
                <a:solidFill>
                  <a:srgbClr val="1201F5"/>
                </a:solidFill>
                <a:latin typeface="Arial" pitchFamily="34" charset="0"/>
                <a:cs typeface="Arial" pitchFamily="34" charset="0"/>
              </a:rPr>
              <a:t>En 1999 durante un viaje a Cuba, conoció a un joven con el que protagonizó una de las historias de amor más recordadas y célebres de los programas del corazón en España. Se trataba del cubano </a:t>
            </a:r>
            <a:r>
              <a:rPr lang="es-ES" sz="2000" b="1" i="1" dirty="0" err="1" smtClean="0">
                <a:solidFill>
                  <a:srgbClr val="1201F5"/>
                </a:solidFill>
                <a:latin typeface="Arial" pitchFamily="34" charset="0"/>
                <a:cs typeface="Arial" pitchFamily="34" charset="0"/>
              </a:rPr>
              <a:t>Dinio</a:t>
            </a:r>
            <a:r>
              <a:rPr lang="es-ES" sz="2000" b="1" i="1" dirty="0" smtClean="0">
                <a:solidFill>
                  <a:srgbClr val="1201F5"/>
                </a:solidFill>
                <a:latin typeface="Arial" pitchFamily="34" charset="0"/>
                <a:cs typeface="Arial" pitchFamily="34" charset="0"/>
              </a:rPr>
              <a:t> García Leiva (14-feb-1972). La pareja vino a vivir a España y tres años más tarde, en 2002 se separaron. En mayo de 2013, se reconciliaron en el plató de Sálvame </a:t>
            </a:r>
            <a:r>
              <a:rPr lang="es-ES" sz="2000" b="1" i="1" dirty="0" err="1" smtClean="0">
                <a:solidFill>
                  <a:srgbClr val="1201F5"/>
                </a:solidFill>
                <a:latin typeface="Arial" pitchFamily="34" charset="0"/>
                <a:cs typeface="Arial" pitchFamily="34" charset="0"/>
              </a:rPr>
              <a:t>Deluxe</a:t>
            </a:r>
            <a:r>
              <a:rPr lang="es-ES" sz="2000" b="1" i="1" dirty="0" smtClean="0">
                <a:solidFill>
                  <a:srgbClr val="1201F5"/>
                </a:solidFill>
                <a:latin typeface="Arial" pitchFamily="34" charset="0"/>
                <a:cs typeface="Arial" pitchFamily="34" charset="0"/>
              </a:rPr>
              <a:t>.</a:t>
            </a:r>
          </a:p>
          <a:p>
            <a:r>
              <a:rPr lang="es-ES" sz="2000" b="1" i="1" dirty="0" smtClean="0">
                <a:solidFill>
                  <a:srgbClr val="1201F5"/>
                </a:solidFill>
                <a:latin typeface="Arial" pitchFamily="34" charset="0"/>
                <a:cs typeface="Arial" pitchFamily="34" charset="0"/>
              </a:rPr>
              <a:t>A pesar de todas las relaciones sentimentales por las que pasó </a:t>
            </a:r>
            <a:r>
              <a:rPr lang="es-ES" sz="2000" b="1" i="1" dirty="0" err="1" smtClean="0">
                <a:solidFill>
                  <a:srgbClr val="1201F5"/>
                </a:solidFill>
                <a:latin typeface="Arial" pitchFamily="34" charset="0"/>
                <a:cs typeface="Arial" pitchFamily="34" charset="0"/>
              </a:rPr>
              <a:t>Marujita</a:t>
            </a:r>
            <a:r>
              <a:rPr lang="es-ES" sz="2000" b="1" i="1" dirty="0" smtClean="0">
                <a:solidFill>
                  <a:srgbClr val="1201F5"/>
                </a:solidFill>
                <a:latin typeface="Arial" pitchFamily="34" charset="0"/>
                <a:cs typeface="Arial" pitchFamily="34" charset="0"/>
              </a:rPr>
              <a:t> Díaz, nunca tuvo hijos.</a:t>
            </a:r>
          </a:p>
          <a:p>
            <a:r>
              <a:rPr lang="es-ES" sz="2000" b="1" i="1" dirty="0" smtClean="0">
                <a:solidFill>
                  <a:srgbClr val="1201F5"/>
                </a:solidFill>
                <a:latin typeface="Arial" pitchFamily="34" charset="0"/>
                <a:cs typeface="Arial" pitchFamily="34" charset="0"/>
              </a:rPr>
              <a:t>Murió en Madrid, el 23 de junio de 2015 por causas naturales, aunque en un principio, se sospechaba que podría haber sido a causa de un cáncer de colon, que se le había diagnosticado en 2005.</a:t>
            </a:r>
            <a:endParaRPr lang="es-ES" sz="2000" b="1" i="1" dirty="0">
              <a:solidFill>
                <a:srgbClr val="1201F5"/>
              </a:solidFill>
              <a:latin typeface="Arial" pitchFamily="34" charset="0"/>
              <a:cs typeface="Arial" pitchFamily="34" charset="0"/>
            </a:endParaRPr>
          </a:p>
        </p:txBody>
      </p:sp>
      <p:pic>
        <p:nvPicPr>
          <p:cNvPr id="5" name="Picture 6" descr="C:\Documents and Settings\Mousset gérard\Mes documents\Gerard MOUSSET\DOCPERSO\QUARANTAINE\ordinateur_51.gif"/>
          <p:cNvPicPr>
            <a:picLocks noChangeAspect="1" noChangeArrowheads="1" noCrop="1"/>
          </p:cNvPicPr>
          <p:nvPr/>
        </p:nvPicPr>
        <p:blipFill>
          <a:blip r:embed="rId3" cstate="print"/>
          <a:srcRect/>
          <a:stretch>
            <a:fillRect/>
          </a:stretch>
        </p:blipFill>
        <p:spPr bwMode="auto">
          <a:xfrm rot="328932">
            <a:off x="404028" y="5892813"/>
            <a:ext cx="1351729" cy="978564"/>
          </a:xfrm>
          <a:prstGeom prst="rect">
            <a:avLst/>
          </a:prstGeom>
          <a:noFill/>
          <a:ln w="9525">
            <a:noFill/>
            <a:miter lim="800000"/>
            <a:headEnd/>
            <a:tailEnd/>
          </a:ln>
        </p:spPr>
      </p:pic>
    </p:spTree>
  </p:cSld>
  <p:clrMapOvr>
    <a:masterClrMapping/>
  </p:clrMapOvr>
  <p:transition spd="med" advTm="4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426" name="Picture 2" descr="C:\Documents and Settings\Dell\Escritorio\Nueva carpeta (33)\Marujita-Diaz-Dinio-reencuentro-Deluxe_MDSVID20130524_0226_3.jpg"/>
          <p:cNvPicPr>
            <a:picLocks noChangeAspect="1" noChangeArrowheads="1"/>
          </p:cNvPicPr>
          <p:nvPr/>
        </p:nvPicPr>
        <p:blipFill>
          <a:blip r:embed="rId2" cstate="print"/>
          <a:srcRect/>
          <a:stretch>
            <a:fillRect/>
          </a:stretch>
        </p:blipFill>
        <p:spPr bwMode="auto">
          <a:xfrm>
            <a:off x="-1332656" y="0"/>
            <a:ext cx="12089305" cy="6858000"/>
          </a:xfrm>
          <a:prstGeom prst="rect">
            <a:avLst/>
          </a:prstGeom>
          <a:noFill/>
        </p:spPr>
      </p:pic>
    </p:spTree>
  </p:cSld>
  <p:clrMapOvr>
    <a:masterClrMapping/>
  </p:clrMapOvr>
  <p:transition spd="med" advTm="7000">
    <p:dissolv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2.bp.blogspot.com/-Y1xC5iW_T6U/TzMsn3zHq3I/AAAAAAAACVE/KqVlWo5SXc8/s1600/0k0289_gif-sicodelicos-11.gif"/>
          <p:cNvPicPr>
            <a:picLocks noChangeAspect="1" noChangeArrowheads="1" noCrop="1"/>
          </p:cNvPicPr>
          <p:nvPr/>
        </p:nvPicPr>
        <p:blipFill>
          <a:blip r:embed="rId2" cstate="print">
            <a:duotone>
              <a:schemeClr val="accent5">
                <a:shade val="45000"/>
                <a:satMod val="135000"/>
              </a:schemeClr>
              <a:prstClr val="white"/>
            </a:duotone>
            <a:lum bright="21000"/>
          </a:blip>
          <a:srcRect/>
          <a:stretch>
            <a:fillRect/>
          </a:stretch>
        </p:blipFill>
        <p:spPr bwMode="auto">
          <a:xfrm>
            <a:off x="-1" y="0"/>
            <a:ext cx="9144001" cy="6858000"/>
          </a:xfrm>
          <a:prstGeom prst="rect">
            <a:avLst/>
          </a:prstGeom>
          <a:noFill/>
        </p:spPr>
      </p:pic>
      <p:pic>
        <p:nvPicPr>
          <p:cNvPr id="104450" name="Picture 2" descr="C:\Documents and Settings\Dell\Escritorio\Nueva carpeta (33)\marujita-diaz-dinio-sara-montiel-isabel-gemio-anonimato-perdido-jpg-469585499.jpg"/>
          <p:cNvPicPr>
            <a:picLocks noChangeAspect="1" noChangeArrowheads="1"/>
          </p:cNvPicPr>
          <p:nvPr/>
        </p:nvPicPr>
        <p:blipFill>
          <a:blip r:embed="rId3" cstate="print"/>
          <a:srcRect/>
          <a:stretch>
            <a:fillRect/>
          </a:stretch>
        </p:blipFill>
        <p:spPr bwMode="auto">
          <a:xfrm>
            <a:off x="1835695" y="0"/>
            <a:ext cx="4853353" cy="6858000"/>
          </a:xfrm>
          <a:prstGeom prst="rect">
            <a:avLst/>
          </a:prstGeom>
          <a:noFill/>
        </p:spPr>
      </p:pic>
    </p:spTree>
  </p:cSld>
  <p:clrMapOvr>
    <a:masterClrMapping/>
  </p:clrMapOvr>
  <p:transition spd="med"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C:\Documents and Settings\Dell\Escritorio\Nueva carpeta (33)\9a18758d1323f9di3.jpg"/>
          <p:cNvPicPr>
            <a:picLocks noChangeAspect="1" noChangeArrowheads="1"/>
          </p:cNvPicPr>
          <p:nvPr/>
        </p:nvPicPr>
        <p:blipFill>
          <a:blip r:embed="rId2" cstate="print"/>
          <a:srcRect/>
          <a:stretch>
            <a:fillRect/>
          </a:stretch>
        </p:blipFill>
        <p:spPr bwMode="auto">
          <a:xfrm>
            <a:off x="0" y="0"/>
            <a:ext cx="9144000" cy="7024914"/>
          </a:xfrm>
          <a:prstGeom prst="rect">
            <a:avLst/>
          </a:prstGeom>
          <a:noFill/>
        </p:spPr>
      </p:pic>
      <p:sp>
        <p:nvSpPr>
          <p:cNvPr id="5" name="4 Marco"/>
          <p:cNvSpPr/>
          <p:nvPr/>
        </p:nvSpPr>
        <p:spPr>
          <a:xfrm>
            <a:off x="0" y="0"/>
            <a:ext cx="1071563" cy="6858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Marco"/>
          <p:cNvSpPr/>
          <p:nvPr/>
        </p:nvSpPr>
        <p:spPr>
          <a:xfrm>
            <a:off x="1143000" y="0"/>
            <a:ext cx="1071563" cy="6858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Marco"/>
          <p:cNvSpPr/>
          <p:nvPr/>
        </p:nvSpPr>
        <p:spPr>
          <a:xfrm>
            <a:off x="2286000" y="0"/>
            <a:ext cx="1071563" cy="6858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Marco"/>
          <p:cNvSpPr/>
          <p:nvPr/>
        </p:nvSpPr>
        <p:spPr>
          <a:xfrm>
            <a:off x="3429000" y="0"/>
            <a:ext cx="1071563" cy="6858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Marco"/>
          <p:cNvSpPr/>
          <p:nvPr/>
        </p:nvSpPr>
        <p:spPr>
          <a:xfrm>
            <a:off x="4572000" y="0"/>
            <a:ext cx="1071563" cy="6858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Marco"/>
          <p:cNvSpPr/>
          <p:nvPr/>
        </p:nvSpPr>
        <p:spPr>
          <a:xfrm>
            <a:off x="5715000" y="0"/>
            <a:ext cx="1071563" cy="6858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Marco"/>
          <p:cNvSpPr/>
          <p:nvPr/>
        </p:nvSpPr>
        <p:spPr>
          <a:xfrm>
            <a:off x="6858000" y="0"/>
            <a:ext cx="1071563" cy="6858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Marco"/>
          <p:cNvSpPr/>
          <p:nvPr/>
        </p:nvSpPr>
        <p:spPr>
          <a:xfrm>
            <a:off x="8072438" y="0"/>
            <a:ext cx="1071562" cy="6858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Tree>
  </p:cSld>
  <p:clrMapOvr>
    <a:masterClrMapping/>
  </p:clrMapOvr>
  <p:transition spd="med"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1+ppt_w/2"/>
                                          </p:val>
                                        </p:tav>
                                      </p:tavLst>
                                    </p:anim>
                                    <p:anim calcmode="lin" valueType="num">
                                      <p:cBhvr additive="base">
                                        <p:cTn id="7" dur="5000"/>
                                        <p:tgtEl>
                                          <p:spTgt spid="5"/>
                                        </p:tgtEl>
                                        <p:attrNameLst>
                                          <p:attrName>ppt_y</p:attrName>
                                        </p:attrNameLst>
                                      </p:cBhvr>
                                      <p:tavLst>
                                        <p:tav tm="0">
                                          <p:val>
                                            <p:strVal val="ppt_y"/>
                                          </p:val>
                                        </p:tav>
                                        <p:tav tm="100000">
                                          <p:val>
                                            <p:strVal val="ppt_y"/>
                                          </p:val>
                                        </p:tav>
                                      </p:tavLst>
                                    </p:anim>
                                    <p:set>
                                      <p:cBhvr>
                                        <p:cTn id="8" dur="1" fill="hold">
                                          <p:stCondLst>
                                            <p:cond delay="4999"/>
                                          </p:stCondLst>
                                        </p:cTn>
                                        <p:tgtEl>
                                          <p:spTgt spid="5"/>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6"/>
                                        </p:tgtEl>
                                        <p:attrNameLst>
                                          <p:attrName>ppt_x</p:attrName>
                                        </p:attrNameLst>
                                      </p:cBhvr>
                                      <p:tavLst>
                                        <p:tav tm="0">
                                          <p:val>
                                            <p:strVal val="ppt_x"/>
                                          </p:val>
                                        </p:tav>
                                        <p:tav tm="100000">
                                          <p:val>
                                            <p:strVal val="0-ppt_w/2"/>
                                          </p:val>
                                        </p:tav>
                                      </p:tavLst>
                                    </p:anim>
                                    <p:anim calcmode="lin" valueType="num">
                                      <p:cBhvr additive="base">
                                        <p:cTn id="11" dur="5000"/>
                                        <p:tgtEl>
                                          <p:spTgt spid="6"/>
                                        </p:tgtEl>
                                        <p:attrNameLst>
                                          <p:attrName>ppt_y</p:attrName>
                                        </p:attrNameLst>
                                      </p:cBhvr>
                                      <p:tavLst>
                                        <p:tav tm="0">
                                          <p:val>
                                            <p:strVal val="ppt_y"/>
                                          </p:val>
                                        </p:tav>
                                        <p:tav tm="100000">
                                          <p:val>
                                            <p:strVal val="ppt_y"/>
                                          </p:val>
                                        </p:tav>
                                      </p:tavLst>
                                    </p:anim>
                                    <p:set>
                                      <p:cBhvr>
                                        <p:cTn id="12" dur="1" fill="hold">
                                          <p:stCondLst>
                                            <p:cond delay="4999"/>
                                          </p:stCondLst>
                                        </p:cTn>
                                        <p:tgtEl>
                                          <p:spTgt spid="6"/>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5000"/>
                                        <p:tgtEl>
                                          <p:spTgt spid="7"/>
                                        </p:tgtEl>
                                        <p:attrNameLst>
                                          <p:attrName>ppt_x</p:attrName>
                                        </p:attrNameLst>
                                      </p:cBhvr>
                                      <p:tavLst>
                                        <p:tav tm="0">
                                          <p:val>
                                            <p:strVal val="ppt_x"/>
                                          </p:val>
                                        </p:tav>
                                        <p:tav tm="100000">
                                          <p:val>
                                            <p:strVal val="1+ppt_w/2"/>
                                          </p:val>
                                        </p:tav>
                                      </p:tavLst>
                                    </p:anim>
                                    <p:anim calcmode="lin" valueType="num">
                                      <p:cBhvr additive="base">
                                        <p:cTn id="15" dur="5000"/>
                                        <p:tgtEl>
                                          <p:spTgt spid="7"/>
                                        </p:tgtEl>
                                        <p:attrNameLst>
                                          <p:attrName>ppt_y</p:attrName>
                                        </p:attrNameLst>
                                      </p:cBhvr>
                                      <p:tavLst>
                                        <p:tav tm="0">
                                          <p:val>
                                            <p:strVal val="ppt_y"/>
                                          </p:val>
                                        </p:tav>
                                        <p:tav tm="100000">
                                          <p:val>
                                            <p:strVal val="ppt_y"/>
                                          </p:val>
                                        </p:tav>
                                      </p:tavLst>
                                    </p:anim>
                                    <p:set>
                                      <p:cBhvr>
                                        <p:cTn id="16" dur="1" fill="hold">
                                          <p:stCondLst>
                                            <p:cond delay="4999"/>
                                          </p:stCondLst>
                                        </p:cTn>
                                        <p:tgtEl>
                                          <p:spTgt spid="7"/>
                                        </p:tgtEl>
                                        <p:attrNameLst>
                                          <p:attrName>style.visibility</p:attrName>
                                        </p:attrNameLst>
                                      </p:cBhvr>
                                      <p:to>
                                        <p:strVal val="hidden"/>
                                      </p:to>
                                    </p:set>
                                  </p:childTnLst>
                                </p:cTn>
                              </p:par>
                              <p:par>
                                <p:cTn id="17" presetID="2" presetClass="exit" presetSubtype="8" fill="hold" nodeType="withEffect">
                                  <p:stCondLst>
                                    <p:cond delay="0"/>
                                  </p:stCondLst>
                                  <p:childTnLst>
                                    <p:anim calcmode="lin" valueType="num">
                                      <p:cBhvr additive="base">
                                        <p:cTn id="18" dur="5000"/>
                                        <p:tgtEl>
                                          <p:spTgt spid="8"/>
                                        </p:tgtEl>
                                        <p:attrNameLst>
                                          <p:attrName>ppt_x</p:attrName>
                                        </p:attrNameLst>
                                      </p:cBhvr>
                                      <p:tavLst>
                                        <p:tav tm="0">
                                          <p:val>
                                            <p:strVal val="ppt_x"/>
                                          </p:val>
                                        </p:tav>
                                        <p:tav tm="100000">
                                          <p:val>
                                            <p:strVal val="0-ppt_w/2"/>
                                          </p:val>
                                        </p:tav>
                                      </p:tavLst>
                                    </p:anim>
                                    <p:anim calcmode="lin" valueType="num">
                                      <p:cBhvr additive="base">
                                        <p:cTn id="19" dur="5000"/>
                                        <p:tgtEl>
                                          <p:spTgt spid="8"/>
                                        </p:tgtEl>
                                        <p:attrNameLst>
                                          <p:attrName>ppt_y</p:attrName>
                                        </p:attrNameLst>
                                      </p:cBhvr>
                                      <p:tavLst>
                                        <p:tav tm="0">
                                          <p:val>
                                            <p:strVal val="ppt_y"/>
                                          </p:val>
                                        </p:tav>
                                        <p:tav tm="100000">
                                          <p:val>
                                            <p:strVal val="ppt_y"/>
                                          </p:val>
                                        </p:tav>
                                      </p:tavLst>
                                    </p:anim>
                                    <p:set>
                                      <p:cBhvr>
                                        <p:cTn id="20" dur="1" fill="hold">
                                          <p:stCondLst>
                                            <p:cond delay="4999"/>
                                          </p:stCondLst>
                                        </p:cTn>
                                        <p:tgtEl>
                                          <p:spTgt spid="8"/>
                                        </p:tgtEl>
                                        <p:attrNameLst>
                                          <p:attrName>style.visibility</p:attrName>
                                        </p:attrNameLst>
                                      </p:cBhvr>
                                      <p:to>
                                        <p:strVal val="hidden"/>
                                      </p:to>
                                    </p:set>
                                  </p:childTnLst>
                                </p:cTn>
                              </p:par>
                              <p:par>
                                <p:cTn id="21" presetID="2" presetClass="exit" presetSubtype="2" fill="hold" nodeType="withEffect">
                                  <p:stCondLst>
                                    <p:cond delay="0"/>
                                  </p:stCondLst>
                                  <p:childTnLst>
                                    <p:anim calcmode="lin" valueType="num">
                                      <p:cBhvr additive="base">
                                        <p:cTn id="22" dur="5000"/>
                                        <p:tgtEl>
                                          <p:spTgt spid="9"/>
                                        </p:tgtEl>
                                        <p:attrNameLst>
                                          <p:attrName>ppt_x</p:attrName>
                                        </p:attrNameLst>
                                      </p:cBhvr>
                                      <p:tavLst>
                                        <p:tav tm="0">
                                          <p:val>
                                            <p:strVal val="ppt_x"/>
                                          </p:val>
                                        </p:tav>
                                        <p:tav tm="100000">
                                          <p:val>
                                            <p:strVal val="1+ppt_w/2"/>
                                          </p:val>
                                        </p:tav>
                                      </p:tavLst>
                                    </p:anim>
                                    <p:anim calcmode="lin" valueType="num">
                                      <p:cBhvr additive="base">
                                        <p:cTn id="23" dur="5000"/>
                                        <p:tgtEl>
                                          <p:spTgt spid="9"/>
                                        </p:tgtEl>
                                        <p:attrNameLst>
                                          <p:attrName>ppt_y</p:attrName>
                                        </p:attrNameLst>
                                      </p:cBhvr>
                                      <p:tavLst>
                                        <p:tav tm="0">
                                          <p:val>
                                            <p:strVal val="ppt_y"/>
                                          </p:val>
                                        </p:tav>
                                        <p:tav tm="100000">
                                          <p:val>
                                            <p:strVal val="ppt_y"/>
                                          </p:val>
                                        </p:tav>
                                      </p:tavLst>
                                    </p:anim>
                                    <p:set>
                                      <p:cBhvr>
                                        <p:cTn id="24" dur="1" fill="hold">
                                          <p:stCondLst>
                                            <p:cond delay="4999"/>
                                          </p:stCondLst>
                                        </p:cTn>
                                        <p:tgtEl>
                                          <p:spTgt spid="9"/>
                                        </p:tgtEl>
                                        <p:attrNameLst>
                                          <p:attrName>style.visibility</p:attrName>
                                        </p:attrNameLst>
                                      </p:cBhvr>
                                      <p:to>
                                        <p:strVal val="hidden"/>
                                      </p:to>
                                    </p:set>
                                  </p:childTnLst>
                                </p:cTn>
                              </p:par>
                              <p:par>
                                <p:cTn id="25" presetID="2" presetClass="exit" presetSubtype="8" fill="hold" nodeType="withEffect">
                                  <p:stCondLst>
                                    <p:cond delay="0"/>
                                  </p:stCondLst>
                                  <p:childTnLst>
                                    <p:anim calcmode="lin" valueType="num">
                                      <p:cBhvr additive="base">
                                        <p:cTn id="26" dur="5000"/>
                                        <p:tgtEl>
                                          <p:spTgt spid="10"/>
                                        </p:tgtEl>
                                        <p:attrNameLst>
                                          <p:attrName>ppt_x</p:attrName>
                                        </p:attrNameLst>
                                      </p:cBhvr>
                                      <p:tavLst>
                                        <p:tav tm="0">
                                          <p:val>
                                            <p:strVal val="ppt_x"/>
                                          </p:val>
                                        </p:tav>
                                        <p:tav tm="100000">
                                          <p:val>
                                            <p:strVal val="0-ppt_w/2"/>
                                          </p:val>
                                        </p:tav>
                                      </p:tavLst>
                                    </p:anim>
                                    <p:anim calcmode="lin" valueType="num">
                                      <p:cBhvr additive="base">
                                        <p:cTn id="27" dur="5000"/>
                                        <p:tgtEl>
                                          <p:spTgt spid="10"/>
                                        </p:tgtEl>
                                        <p:attrNameLst>
                                          <p:attrName>ppt_y</p:attrName>
                                        </p:attrNameLst>
                                      </p:cBhvr>
                                      <p:tavLst>
                                        <p:tav tm="0">
                                          <p:val>
                                            <p:strVal val="ppt_y"/>
                                          </p:val>
                                        </p:tav>
                                        <p:tav tm="100000">
                                          <p:val>
                                            <p:strVal val="ppt_y"/>
                                          </p:val>
                                        </p:tav>
                                      </p:tavLst>
                                    </p:anim>
                                    <p:set>
                                      <p:cBhvr>
                                        <p:cTn id="28" dur="1" fill="hold">
                                          <p:stCondLst>
                                            <p:cond delay="4999"/>
                                          </p:stCondLst>
                                        </p:cTn>
                                        <p:tgtEl>
                                          <p:spTgt spid="10"/>
                                        </p:tgtEl>
                                        <p:attrNameLst>
                                          <p:attrName>style.visibility</p:attrName>
                                        </p:attrNameLst>
                                      </p:cBhvr>
                                      <p:to>
                                        <p:strVal val="hidden"/>
                                      </p:to>
                                    </p:set>
                                  </p:childTnLst>
                                </p:cTn>
                              </p:par>
                              <p:par>
                                <p:cTn id="29" presetID="2" presetClass="exit" presetSubtype="2" fill="hold" nodeType="withEffect">
                                  <p:stCondLst>
                                    <p:cond delay="0"/>
                                  </p:stCondLst>
                                  <p:childTnLst>
                                    <p:anim calcmode="lin" valueType="num">
                                      <p:cBhvr additive="base">
                                        <p:cTn id="30" dur="5000"/>
                                        <p:tgtEl>
                                          <p:spTgt spid="11"/>
                                        </p:tgtEl>
                                        <p:attrNameLst>
                                          <p:attrName>ppt_x</p:attrName>
                                        </p:attrNameLst>
                                      </p:cBhvr>
                                      <p:tavLst>
                                        <p:tav tm="0">
                                          <p:val>
                                            <p:strVal val="ppt_x"/>
                                          </p:val>
                                        </p:tav>
                                        <p:tav tm="100000">
                                          <p:val>
                                            <p:strVal val="1+ppt_w/2"/>
                                          </p:val>
                                        </p:tav>
                                      </p:tavLst>
                                    </p:anim>
                                    <p:anim calcmode="lin" valueType="num">
                                      <p:cBhvr additive="base">
                                        <p:cTn id="31" dur="5000"/>
                                        <p:tgtEl>
                                          <p:spTgt spid="11"/>
                                        </p:tgtEl>
                                        <p:attrNameLst>
                                          <p:attrName>ppt_y</p:attrName>
                                        </p:attrNameLst>
                                      </p:cBhvr>
                                      <p:tavLst>
                                        <p:tav tm="0">
                                          <p:val>
                                            <p:strVal val="ppt_y"/>
                                          </p:val>
                                        </p:tav>
                                        <p:tav tm="100000">
                                          <p:val>
                                            <p:strVal val="ppt_y"/>
                                          </p:val>
                                        </p:tav>
                                      </p:tavLst>
                                    </p:anim>
                                    <p:set>
                                      <p:cBhvr>
                                        <p:cTn id="32" dur="1" fill="hold">
                                          <p:stCondLst>
                                            <p:cond delay="4999"/>
                                          </p:stCondLst>
                                        </p:cTn>
                                        <p:tgtEl>
                                          <p:spTgt spid="11"/>
                                        </p:tgtEl>
                                        <p:attrNameLst>
                                          <p:attrName>style.visibility</p:attrName>
                                        </p:attrNameLst>
                                      </p:cBhvr>
                                      <p:to>
                                        <p:strVal val="hidden"/>
                                      </p:to>
                                    </p:set>
                                  </p:childTnLst>
                                </p:cTn>
                              </p:par>
                              <p:par>
                                <p:cTn id="33" presetID="2" presetClass="exit" presetSubtype="8" fill="hold" nodeType="withEffect">
                                  <p:stCondLst>
                                    <p:cond delay="0"/>
                                  </p:stCondLst>
                                  <p:childTnLst>
                                    <p:anim calcmode="lin" valueType="num">
                                      <p:cBhvr additive="base">
                                        <p:cTn id="34" dur="5000"/>
                                        <p:tgtEl>
                                          <p:spTgt spid="12"/>
                                        </p:tgtEl>
                                        <p:attrNameLst>
                                          <p:attrName>ppt_x</p:attrName>
                                        </p:attrNameLst>
                                      </p:cBhvr>
                                      <p:tavLst>
                                        <p:tav tm="0">
                                          <p:val>
                                            <p:strVal val="ppt_x"/>
                                          </p:val>
                                        </p:tav>
                                        <p:tav tm="100000">
                                          <p:val>
                                            <p:strVal val="0-ppt_w/2"/>
                                          </p:val>
                                        </p:tav>
                                      </p:tavLst>
                                    </p:anim>
                                    <p:anim calcmode="lin" valueType="num">
                                      <p:cBhvr additive="base">
                                        <p:cTn id="35" dur="5000"/>
                                        <p:tgtEl>
                                          <p:spTgt spid="12"/>
                                        </p:tgtEl>
                                        <p:attrNameLst>
                                          <p:attrName>ppt_y</p:attrName>
                                        </p:attrNameLst>
                                      </p:cBhvr>
                                      <p:tavLst>
                                        <p:tav tm="0">
                                          <p:val>
                                            <p:strVal val="ppt_y"/>
                                          </p:val>
                                        </p:tav>
                                        <p:tav tm="100000">
                                          <p:val>
                                            <p:strVal val="ppt_y"/>
                                          </p:val>
                                        </p:tav>
                                      </p:tavLst>
                                    </p:anim>
                                    <p:set>
                                      <p:cBhvr>
                                        <p:cTn id="36" dur="1" fill="hold">
                                          <p:stCondLst>
                                            <p:cond delay="4999"/>
                                          </p:stCondLst>
                                        </p:cTn>
                                        <p:tgtEl>
                                          <p:spTgt spid="12"/>
                                        </p:tgtEl>
                                        <p:attrNameLst>
                                          <p:attrName>style.visibility</p:attrName>
                                        </p:attrNameLst>
                                      </p:cBhvr>
                                      <p:to>
                                        <p:strVal val="hidden"/>
                                      </p:to>
                                    </p:set>
                                  </p:childTnLst>
                                </p:cTn>
                              </p:par>
                              <p:par>
                                <p:cTn id="37" presetID="17" presetClass="entr" presetSubtype="10" fill="hold" nodeType="with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p:cTn id="39" dur="3000" fill="hold"/>
                                        <p:tgtEl>
                                          <p:spTgt spid="14"/>
                                        </p:tgtEl>
                                        <p:attrNameLst>
                                          <p:attrName>ppt_w</p:attrName>
                                        </p:attrNameLst>
                                      </p:cBhvr>
                                      <p:tavLst>
                                        <p:tav tm="0">
                                          <p:val>
                                            <p:fltVal val="0"/>
                                          </p:val>
                                        </p:tav>
                                        <p:tav tm="100000">
                                          <p:val>
                                            <p:strVal val="#ppt_w"/>
                                          </p:val>
                                        </p:tav>
                                      </p:tavLst>
                                    </p:anim>
                                    <p:anim calcmode="lin" valueType="num">
                                      <p:cBhvr>
                                        <p:cTn id="40" dur="3000" fill="hold"/>
                                        <p:tgtEl>
                                          <p:spTgt spid="1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5">
                <a:shade val="45000"/>
                <a:satMod val="135000"/>
              </a:schemeClr>
              <a:prstClr val="white"/>
            </a:duotone>
            <a:lum bright="43000"/>
          </a:blip>
          <a:srcRect/>
          <a:stretch>
            <a:fillRect/>
          </a:stretch>
        </p:blipFill>
        <p:spPr bwMode="auto">
          <a:xfrm>
            <a:off x="0" y="0"/>
            <a:ext cx="9144000" cy="6877050"/>
          </a:xfrm>
          <a:prstGeom prst="rect">
            <a:avLst/>
          </a:prstGeom>
          <a:noFill/>
          <a:ln w="9525">
            <a:noFill/>
            <a:miter lim="800000"/>
            <a:headEnd/>
            <a:tailEnd/>
          </a:ln>
        </p:spPr>
      </p:pic>
      <p:pic>
        <p:nvPicPr>
          <p:cNvPr id="81922" name="Picture 2" descr="C:\Documents and Settings\Dell\Escritorio\Nueva carpeta (33)\dinio-marujita-diaz--644x362.jpg"/>
          <p:cNvPicPr>
            <a:picLocks noChangeAspect="1" noChangeArrowheads="1"/>
          </p:cNvPicPr>
          <p:nvPr/>
        </p:nvPicPr>
        <p:blipFill>
          <a:blip r:embed="rId3" cstate="print"/>
          <a:srcRect/>
          <a:stretch>
            <a:fillRect/>
          </a:stretch>
        </p:blipFill>
        <p:spPr bwMode="auto">
          <a:xfrm>
            <a:off x="-543084" y="836712"/>
            <a:ext cx="9687084" cy="5445224"/>
          </a:xfrm>
          <a:prstGeom prst="rect">
            <a:avLst/>
          </a:prstGeom>
          <a:noFill/>
        </p:spPr>
      </p:pic>
    </p:spTree>
  </p:cSld>
  <p:clrMapOvr>
    <a:masterClrMapping/>
  </p:clrMapOvr>
  <p:transition spd="med"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5"/>
          <p:cNvPicPr>
            <a:picLocks noChangeAspect="1" noChangeArrowheads="1" noCrop="1"/>
          </p:cNvPicPr>
          <p:nvPr/>
        </p:nvPicPr>
        <p:blipFill>
          <a:blip r:embed="rId2" cstate="print">
            <a:duotone>
              <a:schemeClr val="accent1">
                <a:shade val="45000"/>
                <a:satMod val="135000"/>
              </a:schemeClr>
              <a:prstClr val="white"/>
            </a:duotone>
            <a:lum bright="54000"/>
          </a:blip>
          <a:srcRect/>
          <a:stretch>
            <a:fillRect/>
          </a:stretch>
        </p:blipFill>
        <p:spPr bwMode="auto">
          <a:xfrm>
            <a:off x="0" y="0"/>
            <a:ext cx="9144000" cy="6877050"/>
          </a:xfrm>
          <a:prstGeom prst="rect">
            <a:avLst/>
          </a:prstGeom>
          <a:noFill/>
          <a:ln w="9525">
            <a:noFill/>
            <a:miter lim="800000"/>
            <a:headEnd/>
            <a:tailEnd/>
          </a:ln>
        </p:spPr>
      </p:pic>
      <p:pic>
        <p:nvPicPr>
          <p:cNvPr id="62466" name="Picture 2" descr="C:\Documents and Settings\Dell\Escritorio\Nueva carpeta (33)\39255_m.jpg"/>
          <p:cNvPicPr>
            <a:picLocks noChangeAspect="1" noChangeArrowheads="1"/>
          </p:cNvPicPr>
          <p:nvPr/>
        </p:nvPicPr>
        <p:blipFill>
          <a:blip r:embed="rId3" cstate="print"/>
          <a:srcRect/>
          <a:stretch>
            <a:fillRect/>
          </a:stretch>
        </p:blipFill>
        <p:spPr bwMode="auto">
          <a:xfrm>
            <a:off x="1907704" y="167338"/>
            <a:ext cx="5616624" cy="6447416"/>
          </a:xfrm>
          <a:prstGeom prst="rect">
            <a:avLst/>
          </a:prstGeom>
          <a:noFill/>
        </p:spPr>
      </p:pic>
    </p:spTree>
  </p:cSld>
  <p:clrMapOvr>
    <a:masterClrMapping/>
  </p:clrMapOvr>
  <p:transition spd="med"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2.bp.blogspot.com/-Y1xC5iW_T6U/TzMsn3zHq3I/AAAAAAAACVE/KqVlWo5SXc8/s1600/0k0289_gif-sicodelicos-11.gif"/>
          <p:cNvPicPr>
            <a:picLocks noChangeAspect="1" noChangeArrowheads="1" noCrop="1"/>
          </p:cNvPicPr>
          <p:nvPr/>
        </p:nvPicPr>
        <p:blipFill>
          <a:blip r:embed="rId2" cstate="print">
            <a:duotone>
              <a:schemeClr val="accent5">
                <a:shade val="45000"/>
                <a:satMod val="135000"/>
              </a:schemeClr>
              <a:prstClr val="white"/>
            </a:duotone>
            <a:lum bright="21000"/>
          </a:blip>
          <a:srcRect/>
          <a:stretch>
            <a:fillRect/>
          </a:stretch>
        </p:blipFill>
        <p:spPr bwMode="auto">
          <a:xfrm>
            <a:off x="-1" y="0"/>
            <a:ext cx="9144001" cy="6858000"/>
          </a:xfrm>
          <a:prstGeom prst="rect">
            <a:avLst/>
          </a:prstGeom>
          <a:noFill/>
        </p:spPr>
      </p:pic>
      <p:pic>
        <p:nvPicPr>
          <p:cNvPr id="109570" name="Picture 2" descr="C:\Documents and Settings\Dell\Escritorio\Nueva carpeta (33)\Marujita-Diaz-Lo-Mejor-de-Marujita-Diaz.jpg"/>
          <p:cNvPicPr>
            <a:picLocks noChangeAspect="1" noChangeArrowheads="1"/>
          </p:cNvPicPr>
          <p:nvPr/>
        </p:nvPicPr>
        <p:blipFill>
          <a:blip r:embed="rId3" cstate="print"/>
          <a:srcRect/>
          <a:stretch>
            <a:fillRect/>
          </a:stretch>
        </p:blipFill>
        <p:spPr bwMode="auto">
          <a:xfrm>
            <a:off x="1043608" y="0"/>
            <a:ext cx="6912768" cy="6912768"/>
          </a:xfrm>
          <a:prstGeom prst="rect">
            <a:avLst/>
          </a:prstGeom>
          <a:noFill/>
        </p:spPr>
      </p:pic>
    </p:spTree>
  </p:cSld>
  <p:clrMapOvr>
    <a:masterClrMapping/>
  </p:clrMapOvr>
  <p:transition spd="med"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5"/>
          <p:cNvPicPr>
            <a:picLocks noChangeAspect="1" noChangeArrowheads="1" noCrop="1"/>
          </p:cNvPicPr>
          <p:nvPr/>
        </p:nvPicPr>
        <p:blipFill>
          <a:blip r:embed="rId2" cstate="print">
            <a:duotone>
              <a:schemeClr val="accent1">
                <a:shade val="45000"/>
                <a:satMod val="135000"/>
              </a:schemeClr>
              <a:prstClr val="white"/>
            </a:duotone>
            <a:lum bright="54000"/>
          </a:blip>
          <a:srcRect/>
          <a:stretch>
            <a:fillRect/>
          </a:stretch>
        </p:blipFill>
        <p:spPr bwMode="auto">
          <a:xfrm>
            <a:off x="0" y="0"/>
            <a:ext cx="9144000" cy="6877050"/>
          </a:xfrm>
          <a:prstGeom prst="rect">
            <a:avLst/>
          </a:prstGeom>
          <a:noFill/>
          <a:ln w="9525">
            <a:noFill/>
            <a:miter lim="800000"/>
            <a:headEnd/>
            <a:tailEnd/>
          </a:ln>
        </p:spPr>
      </p:pic>
      <p:pic>
        <p:nvPicPr>
          <p:cNvPr id="63490" name="Picture 2" descr="C:\Documents and Settings\Dell\Escritorio\Nueva carpeta (33)\206215-943-1421.jpg"/>
          <p:cNvPicPr>
            <a:picLocks noChangeAspect="1" noChangeArrowheads="1"/>
          </p:cNvPicPr>
          <p:nvPr/>
        </p:nvPicPr>
        <p:blipFill>
          <a:blip r:embed="rId3" cstate="print"/>
          <a:srcRect/>
          <a:stretch>
            <a:fillRect/>
          </a:stretch>
        </p:blipFill>
        <p:spPr bwMode="auto">
          <a:xfrm>
            <a:off x="2411760" y="-201174"/>
            <a:ext cx="4684589" cy="7059174"/>
          </a:xfrm>
          <a:prstGeom prst="rect">
            <a:avLst/>
          </a:prstGeom>
          <a:noFill/>
        </p:spPr>
      </p:pic>
    </p:spTree>
  </p:cSld>
  <p:clrMapOvr>
    <a:masterClrMapping/>
  </p:clrMapOvr>
  <p:transition spd="med"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2.bp.blogspot.com/-Y1xC5iW_T6U/TzMsn3zHq3I/AAAAAAAACVE/KqVlWo5SXc8/s1600/0k0289_gif-sicodelicos-11.gif"/>
          <p:cNvPicPr>
            <a:picLocks noChangeAspect="1" noChangeArrowheads="1" noCrop="1"/>
          </p:cNvPicPr>
          <p:nvPr/>
        </p:nvPicPr>
        <p:blipFill>
          <a:blip r:embed="rId2" cstate="print">
            <a:duotone>
              <a:schemeClr val="accent5">
                <a:shade val="45000"/>
                <a:satMod val="135000"/>
              </a:schemeClr>
              <a:prstClr val="white"/>
            </a:duotone>
            <a:lum bright="21000"/>
          </a:blip>
          <a:srcRect/>
          <a:stretch>
            <a:fillRect/>
          </a:stretch>
        </p:blipFill>
        <p:spPr bwMode="auto">
          <a:xfrm>
            <a:off x="-1" y="0"/>
            <a:ext cx="9144001" cy="6858000"/>
          </a:xfrm>
          <a:prstGeom prst="rect">
            <a:avLst/>
          </a:prstGeom>
          <a:noFill/>
        </p:spPr>
      </p:pic>
      <p:pic>
        <p:nvPicPr>
          <p:cNvPr id="76802" name="Picture 2" descr="C:\Documents and Settings\Dell\Escritorio\Nueva carpeta (33)\33205081.jpg"/>
          <p:cNvPicPr>
            <a:picLocks noChangeAspect="1" noChangeArrowheads="1"/>
          </p:cNvPicPr>
          <p:nvPr/>
        </p:nvPicPr>
        <p:blipFill>
          <a:blip r:embed="rId3" cstate="print"/>
          <a:srcRect/>
          <a:stretch>
            <a:fillRect/>
          </a:stretch>
        </p:blipFill>
        <p:spPr bwMode="auto">
          <a:xfrm>
            <a:off x="1115616" y="19251"/>
            <a:ext cx="6876256" cy="6838749"/>
          </a:xfrm>
          <a:prstGeom prst="rect">
            <a:avLst/>
          </a:prstGeom>
          <a:noFill/>
        </p:spPr>
      </p:pic>
    </p:spTree>
  </p:cSld>
  <p:clrMapOvr>
    <a:masterClrMapping/>
  </p:clrMapOvr>
  <p:transition spd="med"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0594" name="Picture 2" descr="C:\Documents and Settings\Dell\Escritorio\Nueva carpeta (33)\marujita-diaz-nariz-payaso.jpg"/>
          <p:cNvPicPr>
            <a:picLocks noChangeAspect="1" noChangeArrowheads="1"/>
          </p:cNvPicPr>
          <p:nvPr/>
        </p:nvPicPr>
        <p:blipFill>
          <a:blip r:embed="rId2" cstate="print"/>
          <a:srcRect/>
          <a:stretch>
            <a:fillRect/>
          </a:stretch>
        </p:blipFill>
        <p:spPr bwMode="auto">
          <a:xfrm>
            <a:off x="0" y="-1"/>
            <a:ext cx="9144000" cy="6939071"/>
          </a:xfrm>
          <a:prstGeom prst="rect">
            <a:avLst/>
          </a:prstGeom>
          <a:noFill/>
        </p:spPr>
      </p:pic>
    </p:spTree>
  </p:cSld>
  <p:clrMapOvr>
    <a:masterClrMapping/>
  </p:clrMapOvr>
  <p:transition spd="med" advTm="7000">
    <p:dissolv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5"/>
          <p:cNvPicPr>
            <a:picLocks noChangeAspect="1" noChangeArrowheads="1" noCrop="1"/>
          </p:cNvPicPr>
          <p:nvPr/>
        </p:nvPicPr>
        <p:blipFill>
          <a:blip r:embed="rId3" cstate="print">
            <a:duotone>
              <a:schemeClr val="accent1">
                <a:shade val="45000"/>
                <a:satMod val="135000"/>
              </a:schemeClr>
              <a:prstClr val="white"/>
            </a:duotone>
            <a:lum bright="54000"/>
          </a:blip>
          <a:srcRect/>
          <a:stretch>
            <a:fillRect/>
          </a:stretch>
        </p:blipFill>
        <p:spPr bwMode="auto">
          <a:xfrm>
            <a:off x="0" y="0"/>
            <a:ext cx="9144000" cy="6877050"/>
          </a:xfrm>
          <a:prstGeom prst="rect">
            <a:avLst/>
          </a:prstGeom>
          <a:noFill/>
          <a:ln w="9525">
            <a:noFill/>
            <a:miter lim="800000"/>
            <a:headEnd/>
            <a:tailEnd/>
          </a:ln>
        </p:spPr>
      </p:pic>
      <p:pic>
        <p:nvPicPr>
          <p:cNvPr id="61442" name="Picture 2" descr="C:\Documents and Settings\Dell\Escritorio\Nueva carpeta (33)\38644_marujita-diaz-llorando-muerte-sara-montiel.jpg"/>
          <p:cNvPicPr>
            <a:picLocks noChangeAspect="1" noChangeArrowheads="1"/>
          </p:cNvPicPr>
          <p:nvPr/>
        </p:nvPicPr>
        <p:blipFill>
          <a:blip r:embed="rId4" cstate="print"/>
          <a:srcRect/>
          <a:stretch>
            <a:fillRect/>
          </a:stretch>
        </p:blipFill>
        <p:spPr bwMode="auto">
          <a:xfrm>
            <a:off x="611560" y="908720"/>
            <a:ext cx="7884827" cy="5259348"/>
          </a:xfrm>
          <a:prstGeom prst="rect">
            <a:avLst/>
          </a:prstGeom>
          <a:noFill/>
        </p:spPr>
      </p:pic>
    </p:spTree>
  </p:cSld>
  <p:clrMapOvr>
    <a:masterClrMapping/>
  </p:clrMapOvr>
  <p:transition spd="med" advTm="7000">
    <p:dissolve/>
    <p:sndAc>
      <p:stSnd>
        <p:snd r:embed="rId2" name="marujita diaz - madre, comprame un negr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2.bp.blogspot.com/-Y1xC5iW_T6U/TzMsn3zHq3I/AAAAAAAACVE/KqVlWo5SXc8/s1600/0k0289_gif-sicodelicos-11.gif"/>
          <p:cNvPicPr>
            <a:picLocks noChangeAspect="1" noChangeArrowheads="1" noCrop="1"/>
          </p:cNvPicPr>
          <p:nvPr/>
        </p:nvPicPr>
        <p:blipFill>
          <a:blip r:embed="rId2" cstate="print">
            <a:duotone>
              <a:schemeClr val="accent5">
                <a:shade val="45000"/>
                <a:satMod val="135000"/>
              </a:schemeClr>
              <a:prstClr val="white"/>
            </a:duotone>
            <a:lum bright="21000"/>
          </a:blip>
          <a:srcRect/>
          <a:stretch>
            <a:fillRect/>
          </a:stretch>
        </p:blipFill>
        <p:spPr bwMode="auto">
          <a:xfrm>
            <a:off x="-1" y="0"/>
            <a:ext cx="9144001" cy="6858000"/>
          </a:xfrm>
          <a:prstGeom prst="rect">
            <a:avLst/>
          </a:prstGeom>
          <a:noFill/>
        </p:spPr>
      </p:pic>
      <p:pic>
        <p:nvPicPr>
          <p:cNvPr id="56322" name="Picture 2" descr="C:\Documents and Settings\Dell\Escritorio\Nueva carpeta (33)\9668_marujita-diaz-y-marili-coll-en-la-misa-funeral-de-carla-duval.jpg"/>
          <p:cNvPicPr>
            <a:picLocks noChangeAspect="1" noChangeArrowheads="1"/>
          </p:cNvPicPr>
          <p:nvPr/>
        </p:nvPicPr>
        <p:blipFill>
          <a:blip r:embed="rId3" cstate="print"/>
          <a:srcRect/>
          <a:stretch>
            <a:fillRect/>
          </a:stretch>
        </p:blipFill>
        <p:spPr bwMode="auto">
          <a:xfrm>
            <a:off x="1907704" y="0"/>
            <a:ext cx="5077446" cy="6854552"/>
          </a:xfrm>
          <a:prstGeom prst="rect">
            <a:avLst/>
          </a:prstGeom>
          <a:noFill/>
        </p:spPr>
      </p:pic>
    </p:spTree>
  </p:cSld>
  <p:clrMapOvr>
    <a:masterClrMapping/>
  </p:clrMapOvr>
  <p:transition spd="med"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1138" name="Picture 2" descr="C:\Documents and Settings\Dell\Escritorio\Nueva carpeta (33)\marujita.jpg"/>
          <p:cNvPicPr>
            <a:picLocks noChangeAspect="1" noChangeArrowheads="1"/>
          </p:cNvPicPr>
          <p:nvPr/>
        </p:nvPicPr>
        <p:blipFill>
          <a:blip r:embed="rId2" cstate="print"/>
          <a:srcRect/>
          <a:stretch>
            <a:fillRect/>
          </a:stretch>
        </p:blipFill>
        <p:spPr bwMode="auto">
          <a:xfrm>
            <a:off x="0" y="-702139"/>
            <a:ext cx="9144000" cy="7560139"/>
          </a:xfrm>
          <a:prstGeom prst="rect">
            <a:avLst/>
          </a:prstGeom>
          <a:noFill/>
        </p:spPr>
      </p:pic>
    </p:spTree>
  </p:cSld>
  <p:clrMapOvr>
    <a:masterClrMapping/>
  </p:clrMapOvr>
  <p:transition spd="med" advTm="7000">
    <p:dissolve/>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62" name="Picture 2" descr="C:\Documents and Settings\Dell\Escritorio\Nueva carpeta (33)\marujita-4_xoptimizadax.jpg"/>
          <p:cNvPicPr>
            <a:picLocks noChangeAspect="1" noChangeArrowheads="1"/>
          </p:cNvPicPr>
          <p:nvPr/>
        </p:nvPicPr>
        <p:blipFill>
          <a:blip r:embed="rId2" cstate="print"/>
          <a:srcRect/>
          <a:stretch>
            <a:fillRect/>
          </a:stretch>
        </p:blipFill>
        <p:spPr bwMode="auto">
          <a:xfrm>
            <a:off x="0" y="-1"/>
            <a:ext cx="9396536" cy="7333881"/>
          </a:xfrm>
          <a:prstGeom prst="rect">
            <a:avLst/>
          </a:prstGeom>
          <a:noFill/>
        </p:spPr>
      </p:pic>
    </p:spTree>
  </p:cSld>
  <p:clrMapOvr>
    <a:masterClrMapping/>
  </p:clrMapOvr>
  <p:transition spd="med" advTm="7000">
    <p:dissolve/>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8850" name="Picture 2" descr="C:\Documents and Settings\Dell\Escritorio\Nueva carpeta (33)\0502182039DVB-TTelecinco.jpg"/>
          <p:cNvPicPr>
            <a:picLocks noChangeAspect="1" noChangeArrowheads="1"/>
          </p:cNvPicPr>
          <p:nvPr/>
        </p:nvPicPr>
        <p:blipFill>
          <a:blip r:embed="rId2" cstate="print"/>
          <a:srcRect/>
          <a:stretch>
            <a:fillRect/>
          </a:stretch>
        </p:blipFill>
        <p:spPr bwMode="auto">
          <a:xfrm>
            <a:off x="0" y="0"/>
            <a:ext cx="9468544" cy="6858000"/>
          </a:xfrm>
          <a:prstGeom prst="rect">
            <a:avLst/>
          </a:prstGeom>
          <a:noFill/>
        </p:spPr>
      </p:pic>
    </p:spTree>
  </p:cSld>
  <p:clrMapOvr>
    <a:masterClrMapping/>
  </p:clrMapOvr>
  <p:transition spd="med" advTm="7000">
    <p:dissolve/>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6018" name="Picture 2" descr="C:\Documents and Settings\Dell\Escritorio\Nueva carpeta (33)\fotonoticia_20150117171551_800.jpg"/>
          <p:cNvPicPr>
            <a:picLocks noChangeAspect="1" noChangeArrowheads="1"/>
          </p:cNvPicPr>
          <p:nvPr/>
        </p:nvPicPr>
        <p:blipFill>
          <a:blip r:embed="rId2" cstate="print"/>
          <a:srcRect/>
          <a:stretch>
            <a:fillRect/>
          </a:stretch>
        </p:blipFill>
        <p:spPr bwMode="auto">
          <a:xfrm>
            <a:off x="0" y="0"/>
            <a:ext cx="9243226" cy="6858000"/>
          </a:xfrm>
          <a:prstGeom prst="rect">
            <a:avLst/>
          </a:prstGeom>
          <a:noFill/>
        </p:spPr>
      </p:pic>
    </p:spTree>
  </p:cSld>
  <p:clrMapOvr>
    <a:masterClrMapping/>
  </p:clrMapOvr>
  <p:transition spd="med" advTm="7000">
    <p:dissolve/>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5">
                <a:shade val="45000"/>
                <a:satMod val="135000"/>
              </a:schemeClr>
              <a:prstClr val="white"/>
            </a:duotone>
            <a:lum bright="43000"/>
          </a:blip>
          <a:srcRect/>
          <a:stretch>
            <a:fillRect/>
          </a:stretch>
        </p:blipFill>
        <p:spPr bwMode="auto">
          <a:xfrm>
            <a:off x="0" y="0"/>
            <a:ext cx="9144000" cy="6877050"/>
          </a:xfrm>
          <a:prstGeom prst="rect">
            <a:avLst/>
          </a:prstGeom>
          <a:noFill/>
          <a:ln w="9525">
            <a:noFill/>
            <a:miter lim="800000"/>
            <a:headEnd/>
            <a:tailEnd/>
          </a:ln>
        </p:spPr>
      </p:pic>
      <p:pic>
        <p:nvPicPr>
          <p:cNvPr id="94210" name="Picture 2" descr="C:\Documents and Settings\Dell\Escritorio\Nueva carpeta (33)\marujita_diaz_galeria_portrait.jpg"/>
          <p:cNvPicPr>
            <a:picLocks noChangeAspect="1" noChangeArrowheads="1"/>
          </p:cNvPicPr>
          <p:nvPr/>
        </p:nvPicPr>
        <p:blipFill>
          <a:blip r:embed="rId3" cstate="print"/>
          <a:srcRect b="17403"/>
          <a:stretch>
            <a:fillRect/>
          </a:stretch>
        </p:blipFill>
        <p:spPr bwMode="auto">
          <a:xfrm>
            <a:off x="1475656" y="-1"/>
            <a:ext cx="6120680" cy="7023253"/>
          </a:xfrm>
          <a:prstGeom prst="rect">
            <a:avLst/>
          </a:prstGeom>
          <a:noFill/>
        </p:spPr>
      </p:pic>
    </p:spTree>
  </p:cSld>
  <p:clrMapOvr>
    <a:masterClrMapping/>
  </p:clrMapOvr>
  <p:transition spd="med"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5234" name="Picture 2" descr="C:\Documents and Settings\Dell\Escritorio\Nueva carpeta (33)\MARUJITA-DIAZ.jpg"/>
          <p:cNvPicPr>
            <a:picLocks noChangeAspect="1" noChangeArrowheads="1"/>
          </p:cNvPicPr>
          <p:nvPr/>
        </p:nvPicPr>
        <p:blipFill>
          <a:blip r:embed="rId2" cstate="print"/>
          <a:srcRect/>
          <a:stretch>
            <a:fillRect/>
          </a:stretch>
        </p:blipFill>
        <p:spPr bwMode="auto">
          <a:xfrm>
            <a:off x="0" y="0"/>
            <a:ext cx="9285096" cy="6858000"/>
          </a:xfrm>
          <a:prstGeom prst="rect">
            <a:avLst/>
          </a:prstGeom>
          <a:noFill/>
        </p:spPr>
      </p:pic>
    </p:spTree>
  </p:cSld>
  <p:clrMapOvr>
    <a:masterClrMapping/>
  </p:clrMapOvr>
  <p:transition spd="med" advTm="7000">
    <p:dissolve/>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9330" name="Picture 2" descr="C:\Documents and Settings\Dell\Escritorio\Nueva carpeta (33)\marujita-diaz-chic.jpg"/>
          <p:cNvPicPr>
            <a:picLocks noChangeAspect="1" noChangeArrowheads="1"/>
          </p:cNvPicPr>
          <p:nvPr/>
        </p:nvPicPr>
        <p:blipFill>
          <a:blip r:embed="rId2" cstate="print"/>
          <a:srcRect/>
          <a:stretch>
            <a:fillRect/>
          </a:stretch>
        </p:blipFill>
        <p:spPr bwMode="auto">
          <a:xfrm>
            <a:off x="-396552" y="0"/>
            <a:ext cx="9891855" cy="6858000"/>
          </a:xfrm>
          <a:prstGeom prst="rect">
            <a:avLst/>
          </a:prstGeom>
          <a:noFill/>
        </p:spPr>
      </p:pic>
    </p:spTree>
  </p:cSld>
  <p:clrMapOvr>
    <a:masterClrMapping/>
  </p:clrMapOvr>
  <p:transition spd="med" advTm="7000">
    <p:dissolve/>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Documents and Settings\Dell\Escritorio\Nueva carpeta (33)\carmen-sevilla-marujita-dia-500x429.jpg"/>
          <p:cNvPicPr>
            <a:picLocks noChangeAspect="1" noChangeArrowheads="1"/>
          </p:cNvPicPr>
          <p:nvPr/>
        </p:nvPicPr>
        <p:blipFill>
          <a:blip r:embed="rId2" cstate="print"/>
          <a:srcRect/>
          <a:stretch>
            <a:fillRect/>
          </a:stretch>
        </p:blipFill>
        <p:spPr bwMode="auto">
          <a:xfrm>
            <a:off x="0" y="0"/>
            <a:ext cx="9144000" cy="6826571"/>
          </a:xfrm>
          <a:prstGeom prst="rect">
            <a:avLst/>
          </a:prstGeom>
          <a:noFill/>
        </p:spPr>
      </p:pic>
      <p:sp>
        <p:nvSpPr>
          <p:cNvPr id="5" name="4 Triángulo isósceles"/>
          <p:cNvSpPr/>
          <p:nvPr/>
        </p:nvSpPr>
        <p:spPr>
          <a:xfrm>
            <a:off x="0" y="0"/>
            <a:ext cx="4500563" cy="6858000"/>
          </a:xfrm>
          <a:prstGeom prst="triangle">
            <a:avLst/>
          </a:prstGeom>
          <a:solidFill>
            <a:srgbClr val="C00000">
              <a:alpha val="70000"/>
            </a:srgbClr>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Triángulo isósceles"/>
          <p:cNvSpPr/>
          <p:nvPr/>
        </p:nvSpPr>
        <p:spPr>
          <a:xfrm>
            <a:off x="4572000" y="0"/>
            <a:ext cx="4572000" cy="6858000"/>
          </a:xfrm>
          <a:prstGeom prst="triangle">
            <a:avLst/>
          </a:prstGeom>
          <a:solidFill>
            <a:srgbClr val="C00000">
              <a:alpha val="70000"/>
            </a:srgbClr>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Combinar"/>
          <p:cNvSpPr/>
          <p:nvPr/>
        </p:nvSpPr>
        <p:spPr>
          <a:xfrm>
            <a:off x="2214563" y="0"/>
            <a:ext cx="4643437" cy="6858000"/>
          </a:xfrm>
          <a:prstGeom prst="flowChartMerge">
            <a:avLst/>
          </a:prstGeom>
          <a:solidFill>
            <a:schemeClr val="accent3">
              <a:lumMod val="75000"/>
              <a:alpha val="70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Triángulo rectángulo"/>
          <p:cNvSpPr/>
          <p:nvPr/>
        </p:nvSpPr>
        <p:spPr>
          <a:xfrm flipV="1">
            <a:off x="0" y="0"/>
            <a:ext cx="2214563" cy="6858000"/>
          </a:xfrm>
          <a:prstGeom prst="rtTriangle">
            <a:avLst/>
          </a:prstGeom>
          <a:solidFill>
            <a:schemeClr val="accent3">
              <a:lumMod val="75000"/>
              <a:alpha val="70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Triángulo rectángulo"/>
          <p:cNvSpPr/>
          <p:nvPr/>
        </p:nvSpPr>
        <p:spPr>
          <a:xfrm flipH="1" flipV="1">
            <a:off x="6858000" y="0"/>
            <a:ext cx="2286000" cy="6858000"/>
          </a:xfrm>
          <a:prstGeom prst="rtTriangle">
            <a:avLst/>
          </a:prstGeom>
          <a:solidFill>
            <a:schemeClr val="accent3">
              <a:lumMod val="75000"/>
              <a:alpha val="70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xit" presetSubtype="8" fill="hold" grpId="0" nodeType="withEffect">
                                  <p:stCondLst>
                                    <p:cond delay="0"/>
                                  </p:stCondLst>
                                  <p:childTnLst>
                                    <p:anim calcmode="lin" valueType="num">
                                      <p:cBhvr additive="base">
                                        <p:cTn id="6" dur="5000"/>
                                        <p:tgtEl>
                                          <p:spTgt spid="8"/>
                                        </p:tgtEl>
                                        <p:attrNameLst>
                                          <p:attrName>ppt_x</p:attrName>
                                        </p:attrNameLst>
                                      </p:cBhvr>
                                      <p:tavLst>
                                        <p:tav tm="0">
                                          <p:val>
                                            <p:strVal val="ppt_x"/>
                                          </p:val>
                                        </p:tav>
                                        <p:tav tm="100000">
                                          <p:val>
                                            <p:strVal val="0-ppt_w/2"/>
                                          </p:val>
                                        </p:tav>
                                      </p:tavLst>
                                    </p:anim>
                                    <p:anim calcmode="lin" valueType="num">
                                      <p:cBhvr additive="base">
                                        <p:cTn id="7" dur="5000"/>
                                        <p:tgtEl>
                                          <p:spTgt spid="8"/>
                                        </p:tgtEl>
                                        <p:attrNameLst>
                                          <p:attrName>ppt_y</p:attrName>
                                        </p:attrNameLst>
                                      </p:cBhvr>
                                      <p:tavLst>
                                        <p:tav tm="0">
                                          <p:val>
                                            <p:strVal val="ppt_y"/>
                                          </p:val>
                                        </p:tav>
                                        <p:tav tm="100000">
                                          <p:val>
                                            <p:strVal val="ppt_y"/>
                                          </p:val>
                                        </p:tav>
                                      </p:tavLst>
                                    </p:anim>
                                    <p:set>
                                      <p:cBhvr>
                                        <p:cTn id="8" dur="1" fill="hold">
                                          <p:stCondLst>
                                            <p:cond delay="4999"/>
                                          </p:stCondLst>
                                        </p:cTn>
                                        <p:tgtEl>
                                          <p:spTgt spid="8"/>
                                        </p:tgtEl>
                                        <p:attrNameLst>
                                          <p:attrName>style.visibility</p:attrName>
                                        </p:attrNameLst>
                                      </p:cBhvr>
                                      <p:to>
                                        <p:strVal val="hidden"/>
                                      </p:to>
                                    </p:set>
                                  </p:childTnLst>
                                </p:cTn>
                              </p:par>
                              <p:par>
                                <p:cTn id="9" presetID="7" presetClass="exit" presetSubtype="1" fill="hold" grpId="0" nodeType="withEffect">
                                  <p:stCondLst>
                                    <p:cond delay="0"/>
                                  </p:stCondLst>
                                  <p:childTnLst>
                                    <p:anim calcmode="lin" valueType="num">
                                      <p:cBhvr additive="base">
                                        <p:cTn id="10" dur="5000"/>
                                        <p:tgtEl>
                                          <p:spTgt spid="7"/>
                                        </p:tgtEl>
                                        <p:attrNameLst>
                                          <p:attrName>ppt_x</p:attrName>
                                        </p:attrNameLst>
                                      </p:cBhvr>
                                      <p:tavLst>
                                        <p:tav tm="0">
                                          <p:val>
                                            <p:strVal val="ppt_x"/>
                                          </p:val>
                                        </p:tav>
                                        <p:tav tm="100000">
                                          <p:val>
                                            <p:strVal val="ppt_x"/>
                                          </p:val>
                                        </p:tav>
                                      </p:tavLst>
                                    </p:anim>
                                    <p:anim calcmode="lin" valueType="num">
                                      <p:cBhvr additive="base">
                                        <p:cTn id="11" dur="5000"/>
                                        <p:tgtEl>
                                          <p:spTgt spid="7"/>
                                        </p:tgtEl>
                                        <p:attrNameLst>
                                          <p:attrName>ppt_y</p:attrName>
                                        </p:attrNameLst>
                                      </p:cBhvr>
                                      <p:tavLst>
                                        <p:tav tm="0">
                                          <p:val>
                                            <p:strVal val="ppt_y"/>
                                          </p:val>
                                        </p:tav>
                                        <p:tav tm="100000">
                                          <p:val>
                                            <p:strVal val="0-ppt_h/2"/>
                                          </p:val>
                                        </p:tav>
                                      </p:tavLst>
                                    </p:anim>
                                    <p:set>
                                      <p:cBhvr>
                                        <p:cTn id="12" dur="1" fill="hold">
                                          <p:stCondLst>
                                            <p:cond delay="4999"/>
                                          </p:stCondLst>
                                        </p:cTn>
                                        <p:tgtEl>
                                          <p:spTgt spid="7"/>
                                        </p:tgtEl>
                                        <p:attrNameLst>
                                          <p:attrName>style.visibility</p:attrName>
                                        </p:attrNameLst>
                                      </p:cBhvr>
                                      <p:to>
                                        <p:strVal val="hidden"/>
                                      </p:to>
                                    </p:set>
                                  </p:childTnLst>
                                </p:cTn>
                              </p:par>
                              <p:par>
                                <p:cTn id="13" presetID="7" presetClass="exit" presetSubtype="2" fill="hold" grpId="0" nodeType="withEffect">
                                  <p:stCondLst>
                                    <p:cond delay="0"/>
                                  </p:stCondLst>
                                  <p:childTnLst>
                                    <p:anim calcmode="lin" valueType="num">
                                      <p:cBhvr additive="base">
                                        <p:cTn id="14" dur="5000"/>
                                        <p:tgtEl>
                                          <p:spTgt spid="9"/>
                                        </p:tgtEl>
                                        <p:attrNameLst>
                                          <p:attrName>ppt_x</p:attrName>
                                        </p:attrNameLst>
                                      </p:cBhvr>
                                      <p:tavLst>
                                        <p:tav tm="0">
                                          <p:val>
                                            <p:strVal val="ppt_x"/>
                                          </p:val>
                                        </p:tav>
                                        <p:tav tm="100000">
                                          <p:val>
                                            <p:strVal val="1+ppt_w/2"/>
                                          </p:val>
                                        </p:tav>
                                      </p:tavLst>
                                    </p:anim>
                                    <p:anim calcmode="lin" valueType="num">
                                      <p:cBhvr additive="base">
                                        <p:cTn id="15" dur="5000"/>
                                        <p:tgtEl>
                                          <p:spTgt spid="9"/>
                                        </p:tgtEl>
                                        <p:attrNameLst>
                                          <p:attrName>ppt_y</p:attrName>
                                        </p:attrNameLst>
                                      </p:cBhvr>
                                      <p:tavLst>
                                        <p:tav tm="0">
                                          <p:val>
                                            <p:strVal val="ppt_y"/>
                                          </p:val>
                                        </p:tav>
                                        <p:tav tm="100000">
                                          <p:val>
                                            <p:strVal val="ppt_y"/>
                                          </p:val>
                                        </p:tav>
                                      </p:tavLst>
                                    </p:anim>
                                    <p:set>
                                      <p:cBhvr>
                                        <p:cTn id="16" dur="1" fill="hold">
                                          <p:stCondLst>
                                            <p:cond delay="4999"/>
                                          </p:stCondLst>
                                        </p:cTn>
                                        <p:tgtEl>
                                          <p:spTgt spid="9"/>
                                        </p:tgtEl>
                                        <p:attrNameLst>
                                          <p:attrName>style.visibility</p:attrName>
                                        </p:attrNameLst>
                                      </p:cBhvr>
                                      <p:to>
                                        <p:strVal val="hidden"/>
                                      </p:to>
                                    </p:set>
                                  </p:childTnLst>
                                </p:cTn>
                              </p:par>
                              <p:par>
                                <p:cTn id="17" presetID="7" presetClass="exit" presetSubtype="4" fill="hold" nodeType="withEffect">
                                  <p:stCondLst>
                                    <p:cond delay="0"/>
                                  </p:stCondLst>
                                  <p:childTnLst>
                                    <p:anim calcmode="lin" valueType="num">
                                      <p:cBhvr additive="base">
                                        <p:cTn id="18" dur="5000"/>
                                        <p:tgtEl>
                                          <p:spTgt spid="5"/>
                                        </p:tgtEl>
                                        <p:attrNameLst>
                                          <p:attrName>ppt_x</p:attrName>
                                        </p:attrNameLst>
                                      </p:cBhvr>
                                      <p:tavLst>
                                        <p:tav tm="0">
                                          <p:val>
                                            <p:strVal val="ppt_x"/>
                                          </p:val>
                                        </p:tav>
                                        <p:tav tm="100000">
                                          <p:val>
                                            <p:strVal val="ppt_x"/>
                                          </p:val>
                                        </p:tav>
                                      </p:tavLst>
                                    </p:anim>
                                    <p:anim calcmode="lin" valueType="num">
                                      <p:cBhvr additive="base">
                                        <p:cTn id="19" dur="5000"/>
                                        <p:tgtEl>
                                          <p:spTgt spid="5"/>
                                        </p:tgtEl>
                                        <p:attrNameLst>
                                          <p:attrName>ppt_y</p:attrName>
                                        </p:attrNameLst>
                                      </p:cBhvr>
                                      <p:tavLst>
                                        <p:tav tm="0">
                                          <p:val>
                                            <p:strVal val="ppt_y"/>
                                          </p:val>
                                        </p:tav>
                                        <p:tav tm="100000">
                                          <p:val>
                                            <p:strVal val="1+ppt_h/2"/>
                                          </p:val>
                                        </p:tav>
                                      </p:tavLst>
                                    </p:anim>
                                    <p:set>
                                      <p:cBhvr>
                                        <p:cTn id="20" dur="1" fill="hold">
                                          <p:stCondLst>
                                            <p:cond delay="4999"/>
                                          </p:stCondLst>
                                        </p:cTn>
                                        <p:tgtEl>
                                          <p:spTgt spid="5"/>
                                        </p:tgtEl>
                                        <p:attrNameLst>
                                          <p:attrName>style.visibility</p:attrName>
                                        </p:attrNameLst>
                                      </p:cBhvr>
                                      <p:to>
                                        <p:strVal val="hidden"/>
                                      </p:to>
                                    </p:set>
                                  </p:childTnLst>
                                </p:cTn>
                              </p:par>
                              <p:par>
                                <p:cTn id="21" presetID="7" presetClass="exit" presetSubtype="4" fill="hold" nodeType="withEffect">
                                  <p:stCondLst>
                                    <p:cond delay="0"/>
                                  </p:stCondLst>
                                  <p:childTnLst>
                                    <p:anim calcmode="lin" valueType="num">
                                      <p:cBhvr additive="base">
                                        <p:cTn id="22" dur="5000"/>
                                        <p:tgtEl>
                                          <p:spTgt spid="6"/>
                                        </p:tgtEl>
                                        <p:attrNameLst>
                                          <p:attrName>ppt_x</p:attrName>
                                        </p:attrNameLst>
                                      </p:cBhvr>
                                      <p:tavLst>
                                        <p:tav tm="0">
                                          <p:val>
                                            <p:strVal val="ppt_x"/>
                                          </p:val>
                                        </p:tav>
                                        <p:tav tm="100000">
                                          <p:val>
                                            <p:strVal val="ppt_x"/>
                                          </p:val>
                                        </p:tav>
                                      </p:tavLst>
                                    </p:anim>
                                    <p:anim calcmode="lin" valueType="num">
                                      <p:cBhvr additive="base">
                                        <p:cTn id="23" dur="5000"/>
                                        <p:tgtEl>
                                          <p:spTgt spid="6"/>
                                        </p:tgtEl>
                                        <p:attrNameLst>
                                          <p:attrName>ppt_y</p:attrName>
                                        </p:attrNameLst>
                                      </p:cBhvr>
                                      <p:tavLst>
                                        <p:tav tm="0">
                                          <p:val>
                                            <p:strVal val="ppt_y"/>
                                          </p:val>
                                        </p:tav>
                                        <p:tav tm="100000">
                                          <p:val>
                                            <p:strVal val="1+ppt_h/2"/>
                                          </p:val>
                                        </p:tav>
                                      </p:tavLst>
                                    </p:anim>
                                    <p:set>
                                      <p:cBhvr>
                                        <p:cTn id="24" dur="1" fill="hold">
                                          <p:stCondLst>
                                            <p:cond delay="4999"/>
                                          </p:stCondLst>
                                        </p:cTn>
                                        <p:tgtEl>
                                          <p:spTgt spid="6"/>
                                        </p:tgtEl>
                                        <p:attrNameLst>
                                          <p:attrName>style.visibility</p:attrName>
                                        </p:attrNameLst>
                                      </p:cBhvr>
                                      <p:to>
                                        <p:strVal val="hidden"/>
                                      </p:to>
                                    </p:set>
                                  </p:childTnLst>
                                </p:cTn>
                              </p:par>
                              <p:par>
                                <p:cTn id="25" presetID="23" presetClass="entr" presetSubtype="28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5000" fill="hold"/>
                                        <p:tgtEl>
                                          <p:spTgt spid="10"/>
                                        </p:tgtEl>
                                        <p:attrNameLst>
                                          <p:attrName>ppt_w</p:attrName>
                                        </p:attrNameLst>
                                      </p:cBhvr>
                                      <p:tavLst>
                                        <p:tav tm="0">
                                          <p:val>
                                            <p:strVal val="4/3*#ppt_w"/>
                                          </p:val>
                                        </p:tav>
                                        <p:tav tm="100000">
                                          <p:val>
                                            <p:strVal val="#ppt_w"/>
                                          </p:val>
                                        </p:tav>
                                      </p:tavLst>
                                    </p:anim>
                                    <p:anim calcmode="lin" valueType="num">
                                      <p:cBhvr>
                                        <p:cTn id="28" dur="5000" fill="hold"/>
                                        <p:tgtEl>
                                          <p:spTgt spid="10"/>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1378" name="Picture 2" descr="C:\Documents and Settings\Dell\Escritorio\Nueva carpeta (33)\Marujita-díaz-col2-ok.jpg"/>
          <p:cNvPicPr>
            <a:picLocks noChangeAspect="1" noChangeArrowheads="1"/>
          </p:cNvPicPr>
          <p:nvPr/>
        </p:nvPicPr>
        <p:blipFill>
          <a:blip r:embed="rId2" cstate="print"/>
          <a:srcRect/>
          <a:stretch>
            <a:fillRect/>
          </a:stretch>
        </p:blipFill>
        <p:spPr bwMode="auto">
          <a:xfrm>
            <a:off x="-1908720" y="0"/>
            <a:ext cx="11407138" cy="6858000"/>
          </a:xfrm>
          <a:prstGeom prst="rect">
            <a:avLst/>
          </a:prstGeom>
          <a:noFill/>
        </p:spPr>
      </p:pic>
    </p:spTree>
  </p:cSld>
  <p:clrMapOvr>
    <a:masterClrMapping/>
  </p:clrMapOvr>
  <p:transition spd="med" advTm="7000">
    <p:dissolve/>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Documents and Settings\Dell\Escritorio\Nueva carpeta (33)\maruja--644x362.jpg"/>
          <p:cNvPicPr>
            <a:picLocks noChangeAspect="1" noChangeArrowheads="1"/>
          </p:cNvPicPr>
          <p:nvPr/>
        </p:nvPicPr>
        <p:blipFill>
          <a:blip r:embed="rId2" cstate="print"/>
          <a:srcRect/>
          <a:stretch>
            <a:fillRect/>
          </a:stretch>
        </p:blipFill>
        <p:spPr bwMode="auto">
          <a:xfrm>
            <a:off x="-972616" y="0"/>
            <a:ext cx="12200420" cy="6858000"/>
          </a:xfrm>
          <a:prstGeom prst="rect">
            <a:avLst/>
          </a:prstGeom>
          <a:noFill/>
        </p:spPr>
      </p:pic>
      <p:sp>
        <p:nvSpPr>
          <p:cNvPr id="5" name="4 Rombo"/>
          <p:cNvSpPr/>
          <p:nvPr/>
        </p:nvSpPr>
        <p:spPr>
          <a:xfrm>
            <a:off x="0" y="0"/>
            <a:ext cx="9144000" cy="6858000"/>
          </a:xfrm>
          <a:prstGeom prst="diamond">
            <a:avLst/>
          </a:prstGeom>
          <a:solidFill>
            <a:schemeClr val="accent5">
              <a:lumMod val="50000"/>
              <a:alpha val="63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ombo"/>
          <p:cNvSpPr/>
          <p:nvPr/>
        </p:nvSpPr>
        <p:spPr>
          <a:xfrm>
            <a:off x="0" y="643467"/>
            <a:ext cx="9144000" cy="5429251"/>
          </a:xfrm>
          <a:prstGeom prst="diamond">
            <a:avLst/>
          </a:prstGeom>
          <a:solidFill>
            <a:schemeClr val="bg2">
              <a:lumMod val="60000"/>
              <a:lumOff val="40000"/>
              <a:alpha val="63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ombo"/>
          <p:cNvSpPr/>
          <p:nvPr/>
        </p:nvSpPr>
        <p:spPr>
          <a:xfrm>
            <a:off x="0" y="1284818"/>
            <a:ext cx="9144000" cy="4288367"/>
          </a:xfrm>
          <a:prstGeom prst="diamond">
            <a:avLst/>
          </a:prstGeom>
          <a:solidFill>
            <a:schemeClr val="bg2">
              <a:lumMod val="75000"/>
              <a:alpha val="63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Rombo"/>
          <p:cNvSpPr/>
          <p:nvPr/>
        </p:nvSpPr>
        <p:spPr>
          <a:xfrm>
            <a:off x="0" y="1858434"/>
            <a:ext cx="9144000" cy="3202517"/>
          </a:xfrm>
          <a:prstGeom prst="diamond">
            <a:avLst/>
          </a:prstGeom>
          <a:solidFill>
            <a:schemeClr val="bg2">
              <a:lumMod val="75000"/>
              <a:alpha val="63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35" presetClass="exit" presetSubtype="0" fill="hold" grpId="1" nodeType="withEffect">
                                  <p:stCondLst>
                                    <p:cond delay="0"/>
                                  </p:stCondLst>
                                  <p:childTnLst>
                                    <p:animEffect transition="out" filter="fade">
                                      <p:cBhvr>
                                        <p:cTn id="9" dur="5000"/>
                                        <p:tgtEl>
                                          <p:spTgt spid="5"/>
                                        </p:tgtEl>
                                      </p:cBhvr>
                                    </p:animEffect>
                                    <p:anim calcmode="lin" valueType="num">
                                      <p:cBhvr>
                                        <p:cTn id="10" dur="5000"/>
                                        <p:tgtEl>
                                          <p:spTgt spid="5"/>
                                        </p:tgtEl>
                                        <p:attrNameLst>
                                          <p:attrName>style.rotation</p:attrName>
                                        </p:attrNameLst>
                                      </p:cBhvr>
                                      <p:tavLst>
                                        <p:tav tm="0">
                                          <p:val>
                                            <p:fltVal val="0"/>
                                          </p:val>
                                        </p:tav>
                                        <p:tav tm="100000">
                                          <p:val>
                                            <p:fltVal val="720"/>
                                          </p:val>
                                        </p:tav>
                                      </p:tavLst>
                                    </p:anim>
                                    <p:anim calcmode="lin" valueType="num">
                                      <p:cBhvr>
                                        <p:cTn id="11" dur="5000"/>
                                        <p:tgtEl>
                                          <p:spTgt spid="5"/>
                                        </p:tgtEl>
                                        <p:attrNameLst>
                                          <p:attrName>ppt_h</p:attrName>
                                        </p:attrNameLst>
                                      </p:cBhvr>
                                      <p:tavLst>
                                        <p:tav tm="0">
                                          <p:val>
                                            <p:strVal val="ppt_h"/>
                                          </p:val>
                                        </p:tav>
                                        <p:tav tm="100000">
                                          <p:val>
                                            <p:fltVal val="0"/>
                                          </p:val>
                                        </p:tav>
                                      </p:tavLst>
                                    </p:anim>
                                    <p:anim calcmode="lin" valueType="num">
                                      <p:cBhvr>
                                        <p:cTn id="12" dur="5000"/>
                                        <p:tgtEl>
                                          <p:spTgt spid="5"/>
                                        </p:tgtEl>
                                        <p:attrNameLst>
                                          <p:attrName>ppt_w</p:attrName>
                                        </p:attrNameLst>
                                      </p:cBhvr>
                                      <p:tavLst>
                                        <p:tav tm="0">
                                          <p:val>
                                            <p:strVal val="ppt_w"/>
                                          </p:val>
                                        </p:tav>
                                        <p:tav tm="100000">
                                          <p:val>
                                            <p:fltVal val="0"/>
                                          </p:val>
                                        </p:tav>
                                      </p:tavLst>
                                    </p:anim>
                                    <p:set>
                                      <p:cBhvr>
                                        <p:cTn id="13" dur="1" fill="hold">
                                          <p:stCondLst>
                                            <p:cond delay="4999"/>
                                          </p:stCondLst>
                                        </p:cTn>
                                        <p:tgtEl>
                                          <p:spTgt spid="5"/>
                                        </p:tgtEl>
                                        <p:attrNameLst>
                                          <p:attrName>style.visibility</p:attrName>
                                        </p:attrNameLst>
                                      </p:cBhvr>
                                      <p:to>
                                        <p:strVal val="hidden"/>
                                      </p:to>
                                    </p:set>
                                  </p:childTnLst>
                                </p:cTn>
                              </p:par>
                              <p:par>
                                <p:cTn id="14" presetID="8" presetClass="exit" presetSubtype="32" fill="hold" grpId="0" nodeType="withEffect">
                                  <p:stCondLst>
                                    <p:cond delay="500"/>
                                  </p:stCondLst>
                                  <p:childTnLst>
                                    <p:animEffect transition="out" filter="diamond(out)">
                                      <p:cBhvr>
                                        <p:cTn id="15" dur="5000"/>
                                        <p:tgtEl>
                                          <p:spTgt spid="6"/>
                                        </p:tgtEl>
                                      </p:cBhvr>
                                    </p:animEffect>
                                    <p:set>
                                      <p:cBhvr>
                                        <p:cTn id="16" dur="1" fill="hold">
                                          <p:stCondLst>
                                            <p:cond delay="4999"/>
                                          </p:stCondLst>
                                        </p:cTn>
                                        <p:tgtEl>
                                          <p:spTgt spid="6"/>
                                        </p:tgtEl>
                                        <p:attrNameLst>
                                          <p:attrName>style.visibility</p:attrName>
                                        </p:attrNameLst>
                                      </p:cBhvr>
                                      <p:to>
                                        <p:strVal val="hidden"/>
                                      </p:to>
                                    </p:set>
                                  </p:childTnLst>
                                </p:cTn>
                              </p:par>
                              <p:par>
                                <p:cTn id="17" presetID="35" presetClass="exit" presetSubtype="0" fill="hold" grpId="1" nodeType="withEffect">
                                  <p:stCondLst>
                                    <p:cond delay="500"/>
                                  </p:stCondLst>
                                  <p:childTnLst>
                                    <p:animEffect transition="out" filter="fade">
                                      <p:cBhvr>
                                        <p:cTn id="18" dur="5000"/>
                                        <p:tgtEl>
                                          <p:spTgt spid="6"/>
                                        </p:tgtEl>
                                      </p:cBhvr>
                                    </p:animEffect>
                                    <p:anim calcmode="lin" valueType="num">
                                      <p:cBhvr>
                                        <p:cTn id="19" dur="5000"/>
                                        <p:tgtEl>
                                          <p:spTgt spid="6"/>
                                        </p:tgtEl>
                                        <p:attrNameLst>
                                          <p:attrName>style.rotation</p:attrName>
                                        </p:attrNameLst>
                                      </p:cBhvr>
                                      <p:tavLst>
                                        <p:tav tm="0">
                                          <p:val>
                                            <p:fltVal val="0"/>
                                          </p:val>
                                        </p:tav>
                                        <p:tav tm="100000">
                                          <p:val>
                                            <p:fltVal val="720"/>
                                          </p:val>
                                        </p:tav>
                                      </p:tavLst>
                                    </p:anim>
                                    <p:anim calcmode="lin" valueType="num">
                                      <p:cBhvr>
                                        <p:cTn id="20" dur="5000"/>
                                        <p:tgtEl>
                                          <p:spTgt spid="6"/>
                                        </p:tgtEl>
                                        <p:attrNameLst>
                                          <p:attrName>ppt_h</p:attrName>
                                        </p:attrNameLst>
                                      </p:cBhvr>
                                      <p:tavLst>
                                        <p:tav tm="0">
                                          <p:val>
                                            <p:strVal val="ppt_h"/>
                                          </p:val>
                                        </p:tav>
                                        <p:tav tm="100000">
                                          <p:val>
                                            <p:fltVal val="0"/>
                                          </p:val>
                                        </p:tav>
                                      </p:tavLst>
                                    </p:anim>
                                    <p:anim calcmode="lin" valueType="num">
                                      <p:cBhvr>
                                        <p:cTn id="21" dur="5000"/>
                                        <p:tgtEl>
                                          <p:spTgt spid="6"/>
                                        </p:tgtEl>
                                        <p:attrNameLst>
                                          <p:attrName>ppt_w</p:attrName>
                                        </p:attrNameLst>
                                      </p:cBhvr>
                                      <p:tavLst>
                                        <p:tav tm="0">
                                          <p:val>
                                            <p:strVal val="ppt_w"/>
                                          </p:val>
                                        </p:tav>
                                        <p:tav tm="100000">
                                          <p:val>
                                            <p:fltVal val="0"/>
                                          </p:val>
                                        </p:tav>
                                      </p:tavLst>
                                    </p:anim>
                                    <p:set>
                                      <p:cBhvr>
                                        <p:cTn id="22" dur="1" fill="hold">
                                          <p:stCondLst>
                                            <p:cond delay="4999"/>
                                          </p:stCondLst>
                                        </p:cTn>
                                        <p:tgtEl>
                                          <p:spTgt spid="6"/>
                                        </p:tgtEl>
                                        <p:attrNameLst>
                                          <p:attrName>style.visibility</p:attrName>
                                        </p:attrNameLst>
                                      </p:cBhvr>
                                      <p:to>
                                        <p:strVal val="hidden"/>
                                      </p:to>
                                    </p:set>
                                  </p:childTnLst>
                                </p:cTn>
                              </p:par>
                              <p:par>
                                <p:cTn id="23" presetID="17" presetClass="entr" presetSubtype="10" fill="hold" nodeType="withEffect">
                                  <p:stCondLst>
                                    <p:cond delay="500"/>
                                  </p:stCondLst>
                                  <p:childTnLst>
                                    <p:set>
                                      <p:cBhvr>
                                        <p:cTn id="24" dur="1" fill="hold">
                                          <p:stCondLst>
                                            <p:cond delay="0"/>
                                          </p:stCondLst>
                                        </p:cTn>
                                        <p:tgtEl>
                                          <p:spTgt spid="9"/>
                                        </p:tgtEl>
                                        <p:attrNameLst>
                                          <p:attrName>style.visibility</p:attrName>
                                        </p:attrNameLst>
                                      </p:cBhvr>
                                      <p:to>
                                        <p:strVal val="visible"/>
                                      </p:to>
                                    </p:set>
                                    <p:anim calcmode="lin" valueType="num">
                                      <p:cBhvr>
                                        <p:cTn id="25" dur="5000" fill="hold"/>
                                        <p:tgtEl>
                                          <p:spTgt spid="9"/>
                                        </p:tgtEl>
                                        <p:attrNameLst>
                                          <p:attrName>ppt_w</p:attrName>
                                        </p:attrNameLst>
                                      </p:cBhvr>
                                      <p:tavLst>
                                        <p:tav tm="0">
                                          <p:val>
                                            <p:fltVal val="0"/>
                                          </p:val>
                                        </p:tav>
                                        <p:tav tm="100000">
                                          <p:val>
                                            <p:strVal val="#ppt_w"/>
                                          </p:val>
                                        </p:tav>
                                      </p:tavLst>
                                    </p:anim>
                                    <p:anim calcmode="lin" valueType="num">
                                      <p:cBhvr>
                                        <p:cTn id="26" dur="5000" fill="hold"/>
                                        <p:tgtEl>
                                          <p:spTgt spid="9"/>
                                        </p:tgtEl>
                                        <p:attrNameLst>
                                          <p:attrName>ppt_h</p:attrName>
                                        </p:attrNameLst>
                                      </p:cBhvr>
                                      <p:tavLst>
                                        <p:tav tm="0">
                                          <p:val>
                                            <p:strVal val="#ppt_h"/>
                                          </p:val>
                                        </p:tav>
                                        <p:tav tm="100000">
                                          <p:val>
                                            <p:strVal val="#ppt_h"/>
                                          </p:val>
                                        </p:tav>
                                      </p:tavLst>
                                    </p:anim>
                                  </p:childTnLst>
                                </p:cTn>
                              </p:par>
                              <p:par>
                                <p:cTn id="27" presetID="8" presetClass="exit" presetSubtype="32" fill="hold" grpId="0" nodeType="withEffect">
                                  <p:stCondLst>
                                    <p:cond delay="1000"/>
                                  </p:stCondLst>
                                  <p:childTnLst>
                                    <p:animEffect transition="out" filter="diamond(out)">
                                      <p:cBhvr>
                                        <p:cTn id="28" dur="5000"/>
                                        <p:tgtEl>
                                          <p:spTgt spid="7"/>
                                        </p:tgtEl>
                                      </p:cBhvr>
                                    </p:animEffect>
                                    <p:set>
                                      <p:cBhvr>
                                        <p:cTn id="29" dur="1" fill="hold">
                                          <p:stCondLst>
                                            <p:cond delay="4999"/>
                                          </p:stCondLst>
                                        </p:cTn>
                                        <p:tgtEl>
                                          <p:spTgt spid="7"/>
                                        </p:tgtEl>
                                        <p:attrNameLst>
                                          <p:attrName>style.visibility</p:attrName>
                                        </p:attrNameLst>
                                      </p:cBhvr>
                                      <p:to>
                                        <p:strVal val="hidden"/>
                                      </p:to>
                                    </p:set>
                                  </p:childTnLst>
                                </p:cTn>
                              </p:par>
                              <p:par>
                                <p:cTn id="30" presetID="35" presetClass="exit" presetSubtype="0" fill="hold" grpId="1" nodeType="withEffect">
                                  <p:stCondLst>
                                    <p:cond delay="1000"/>
                                  </p:stCondLst>
                                  <p:childTnLst>
                                    <p:animEffect transition="out" filter="fade">
                                      <p:cBhvr>
                                        <p:cTn id="31" dur="5000"/>
                                        <p:tgtEl>
                                          <p:spTgt spid="7"/>
                                        </p:tgtEl>
                                      </p:cBhvr>
                                    </p:animEffect>
                                    <p:anim calcmode="lin" valueType="num">
                                      <p:cBhvr>
                                        <p:cTn id="32" dur="5000"/>
                                        <p:tgtEl>
                                          <p:spTgt spid="7"/>
                                        </p:tgtEl>
                                        <p:attrNameLst>
                                          <p:attrName>style.rotation</p:attrName>
                                        </p:attrNameLst>
                                      </p:cBhvr>
                                      <p:tavLst>
                                        <p:tav tm="0">
                                          <p:val>
                                            <p:fltVal val="0"/>
                                          </p:val>
                                        </p:tav>
                                        <p:tav tm="100000">
                                          <p:val>
                                            <p:fltVal val="720"/>
                                          </p:val>
                                        </p:tav>
                                      </p:tavLst>
                                    </p:anim>
                                    <p:anim calcmode="lin" valueType="num">
                                      <p:cBhvr>
                                        <p:cTn id="33" dur="5000"/>
                                        <p:tgtEl>
                                          <p:spTgt spid="7"/>
                                        </p:tgtEl>
                                        <p:attrNameLst>
                                          <p:attrName>ppt_h</p:attrName>
                                        </p:attrNameLst>
                                      </p:cBhvr>
                                      <p:tavLst>
                                        <p:tav tm="0">
                                          <p:val>
                                            <p:strVal val="ppt_h"/>
                                          </p:val>
                                        </p:tav>
                                        <p:tav tm="100000">
                                          <p:val>
                                            <p:fltVal val="0"/>
                                          </p:val>
                                        </p:tav>
                                      </p:tavLst>
                                    </p:anim>
                                    <p:anim calcmode="lin" valueType="num">
                                      <p:cBhvr>
                                        <p:cTn id="34" dur="5000"/>
                                        <p:tgtEl>
                                          <p:spTgt spid="7"/>
                                        </p:tgtEl>
                                        <p:attrNameLst>
                                          <p:attrName>ppt_w</p:attrName>
                                        </p:attrNameLst>
                                      </p:cBhvr>
                                      <p:tavLst>
                                        <p:tav tm="0">
                                          <p:val>
                                            <p:strVal val="ppt_w"/>
                                          </p:val>
                                        </p:tav>
                                        <p:tav tm="100000">
                                          <p:val>
                                            <p:fltVal val="0"/>
                                          </p:val>
                                        </p:tav>
                                      </p:tavLst>
                                    </p:anim>
                                    <p:set>
                                      <p:cBhvr>
                                        <p:cTn id="35" dur="1" fill="hold">
                                          <p:stCondLst>
                                            <p:cond delay="4999"/>
                                          </p:stCondLst>
                                        </p:cTn>
                                        <p:tgtEl>
                                          <p:spTgt spid="7"/>
                                        </p:tgtEl>
                                        <p:attrNameLst>
                                          <p:attrName>style.visibility</p:attrName>
                                        </p:attrNameLst>
                                      </p:cBhvr>
                                      <p:to>
                                        <p:strVal val="hidden"/>
                                      </p:to>
                                    </p:set>
                                  </p:childTnLst>
                                </p:cTn>
                              </p:par>
                              <p:par>
                                <p:cTn id="36" presetID="8" presetClass="exit" presetSubtype="32" fill="hold" grpId="0" nodeType="withEffect">
                                  <p:stCondLst>
                                    <p:cond delay="1500"/>
                                  </p:stCondLst>
                                  <p:childTnLst>
                                    <p:animEffect transition="out" filter="diamond(out)">
                                      <p:cBhvr>
                                        <p:cTn id="37" dur="5000"/>
                                        <p:tgtEl>
                                          <p:spTgt spid="8"/>
                                        </p:tgtEl>
                                      </p:cBhvr>
                                    </p:animEffect>
                                    <p:set>
                                      <p:cBhvr>
                                        <p:cTn id="38" dur="1" fill="hold">
                                          <p:stCondLst>
                                            <p:cond delay="4999"/>
                                          </p:stCondLst>
                                        </p:cTn>
                                        <p:tgtEl>
                                          <p:spTgt spid="8"/>
                                        </p:tgtEl>
                                        <p:attrNameLst>
                                          <p:attrName>style.visibility</p:attrName>
                                        </p:attrNameLst>
                                      </p:cBhvr>
                                      <p:to>
                                        <p:strVal val="hidden"/>
                                      </p:to>
                                    </p:set>
                                  </p:childTnLst>
                                </p:cTn>
                              </p:par>
                              <p:par>
                                <p:cTn id="39" presetID="35" presetClass="exit" presetSubtype="0" fill="hold" grpId="1" nodeType="withEffect">
                                  <p:stCondLst>
                                    <p:cond delay="1500"/>
                                  </p:stCondLst>
                                  <p:childTnLst>
                                    <p:animEffect transition="out" filter="fade">
                                      <p:cBhvr>
                                        <p:cTn id="40" dur="5000"/>
                                        <p:tgtEl>
                                          <p:spTgt spid="8"/>
                                        </p:tgtEl>
                                      </p:cBhvr>
                                    </p:animEffect>
                                    <p:anim calcmode="lin" valueType="num">
                                      <p:cBhvr>
                                        <p:cTn id="41" dur="5000"/>
                                        <p:tgtEl>
                                          <p:spTgt spid="8"/>
                                        </p:tgtEl>
                                        <p:attrNameLst>
                                          <p:attrName>style.rotation</p:attrName>
                                        </p:attrNameLst>
                                      </p:cBhvr>
                                      <p:tavLst>
                                        <p:tav tm="0">
                                          <p:val>
                                            <p:fltVal val="0"/>
                                          </p:val>
                                        </p:tav>
                                        <p:tav tm="100000">
                                          <p:val>
                                            <p:fltVal val="720"/>
                                          </p:val>
                                        </p:tav>
                                      </p:tavLst>
                                    </p:anim>
                                    <p:anim calcmode="lin" valueType="num">
                                      <p:cBhvr>
                                        <p:cTn id="42" dur="5000"/>
                                        <p:tgtEl>
                                          <p:spTgt spid="8"/>
                                        </p:tgtEl>
                                        <p:attrNameLst>
                                          <p:attrName>ppt_h</p:attrName>
                                        </p:attrNameLst>
                                      </p:cBhvr>
                                      <p:tavLst>
                                        <p:tav tm="0">
                                          <p:val>
                                            <p:strVal val="ppt_h"/>
                                          </p:val>
                                        </p:tav>
                                        <p:tav tm="100000">
                                          <p:val>
                                            <p:fltVal val="0"/>
                                          </p:val>
                                        </p:tav>
                                      </p:tavLst>
                                    </p:anim>
                                    <p:anim calcmode="lin" valueType="num">
                                      <p:cBhvr>
                                        <p:cTn id="43" dur="5000"/>
                                        <p:tgtEl>
                                          <p:spTgt spid="8"/>
                                        </p:tgtEl>
                                        <p:attrNameLst>
                                          <p:attrName>ppt_w</p:attrName>
                                        </p:attrNameLst>
                                      </p:cBhvr>
                                      <p:tavLst>
                                        <p:tav tm="0">
                                          <p:val>
                                            <p:strVal val="ppt_w"/>
                                          </p:val>
                                        </p:tav>
                                        <p:tav tm="100000">
                                          <p:val>
                                            <p:fltVal val="0"/>
                                          </p:val>
                                        </p:tav>
                                      </p:tavLst>
                                    </p:anim>
                                    <p:set>
                                      <p:cBhvr>
                                        <p:cTn id="44" dur="1" fill="hold">
                                          <p:stCondLst>
                                            <p:cond delay="4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descr="C:\Documents and Settings\Dell\Escritorio\Nueva carpeta (33)\29998_marujita-diaz-fiesta-inauguracion-nueva-temporada-oh-cabaret.jpg"/>
          <p:cNvPicPr>
            <a:picLocks noChangeAspect="1" noChangeArrowheads="1"/>
          </p:cNvPicPr>
          <p:nvPr/>
        </p:nvPicPr>
        <p:blipFill>
          <a:blip r:embed="rId2" cstate="print"/>
          <a:srcRect/>
          <a:stretch>
            <a:fillRect/>
          </a:stretch>
        </p:blipFill>
        <p:spPr bwMode="auto">
          <a:xfrm>
            <a:off x="0" y="0"/>
            <a:ext cx="4716016" cy="7101588"/>
          </a:xfrm>
          <a:prstGeom prst="rect">
            <a:avLst/>
          </a:prstGeom>
          <a:noFill/>
        </p:spPr>
      </p:pic>
      <p:pic>
        <p:nvPicPr>
          <p:cNvPr id="3" name="Picture 2" descr="C:\Documents and Settings\Dell\Escritorio\Nueva carpeta (33)\1435058482755.jpg"/>
          <p:cNvPicPr>
            <a:picLocks noChangeAspect="1" noChangeArrowheads="1"/>
          </p:cNvPicPr>
          <p:nvPr/>
        </p:nvPicPr>
        <p:blipFill>
          <a:blip r:embed="rId3" cstate="print"/>
          <a:srcRect/>
          <a:stretch>
            <a:fillRect/>
          </a:stretch>
        </p:blipFill>
        <p:spPr bwMode="auto">
          <a:xfrm>
            <a:off x="4427984" y="0"/>
            <a:ext cx="4716016" cy="7032655"/>
          </a:xfrm>
          <a:prstGeom prst="rect">
            <a:avLst/>
          </a:prstGeom>
          <a:noFill/>
        </p:spPr>
      </p:pic>
    </p:spTree>
  </p:cSld>
  <p:clrMapOvr>
    <a:masterClrMapping/>
  </p:clrMapOvr>
  <p:transition spd="med" advTm="7000">
    <p:dissolve/>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0354" name="Picture 2" descr="C:\Documents and Settings\Dell\Escritorio\Nueva carpeta (33)\marujita-diaz-chic-port.jpg"/>
          <p:cNvPicPr>
            <a:picLocks noChangeAspect="1" noChangeArrowheads="1"/>
          </p:cNvPicPr>
          <p:nvPr/>
        </p:nvPicPr>
        <p:blipFill>
          <a:blip r:embed="rId2" cstate="print"/>
          <a:srcRect/>
          <a:stretch>
            <a:fillRect/>
          </a:stretch>
        </p:blipFill>
        <p:spPr bwMode="auto">
          <a:xfrm>
            <a:off x="-540568" y="0"/>
            <a:ext cx="10108163" cy="6858000"/>
          </a:xfrm>
          <a:prstGeom prst="rect">
            <a:avLst/>
          </a:prstGeom>
          <a:noFill/>
        </p:spPr>
      </p:pic>
    </p:spTree>
  </p:cSld>
  <p:clrMapOvr>
    <a:masterClrMapping/>
  </p:clrMapOvr>
  <p:transition spd="med" advTm="7000">
    <p:dissolve/>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42" name="Picture 2" descr="C:\Documents and Settings\Dell\Escritorio\Nueva carpeta (33)\marujita-diazxxx.jpg"/>
          <p:cNvPicPr>
            <a:picLocks noChangeAspect="1" noChangeArrowheads="1"/>
          </p:cNvPicPr>
          <p:nvPr/>
        </p:nvPicPr>
        <p:blipFill>
          <a:blip r:embed="rId2" cstate="print"/>
          <a:srcRect l="17522" r="10926"/>
          <a:stretch>
            <a:fillRect/>
          </a:stretch>
        </p:blipFill>
        <p:spPr bwMode="auto">
          <a:xfrm>
            <a:off x="0" y="0"/>
            <a:ext cx="9144000" cy="7028749"/>
          </a:xfrm>
          <a:prstGeom prst="rect">
            <a:avLst/>
          </a:prstGeom>
          <a:noFill/>
        </p:spPr>
      </p:pic>
    </p:spTree>
  </p:cSld>
  <p:clrMapOvr>
    <a:masterClrMapping/>
  </p:clrMapOvr>
  <p:transition spd="med" advTm="7000">
    <p:dissolve/>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5">
                <a:shade val="45000"/>
                <a:satMod val="135000"/>
              </a:schemeClr>
              <a:prstClr val="white"/>
            </a:duotone>
            <a:lum bright="43000"/>
          </a:blip>
          <a:srcRect/>
          <a:stretch>
            <a:fillRect/>
          </a:stretch>
        </p:blipFill>
        <p:spPr bwMode="auto">
          <a:xfrm>
            <a:off x="0" y="-19050"/>
            <a:ext cx="9144000" cy="6877050"/>
          </a:xfrm>
          <a:prstGeom prst="rect">
            <a:avLst/>
          </a:prstGeom>
          <a:noFill/>
          <a:ln w="9525">
            <a:noFill/>
            <a:miter lim="800000"/>
            <a:headEnd/>
            <a:tailEnd/>
          </a:ln>
        </p:spPr>
      </p:pic>
      <p:pic>
        <p:nvPicPr>
          <p:cNvPr id="84994" name="Picture 2" descr="C:\Documents and Settings\Dell\Escritorio\Nueva carpeta (33)\fotonoticia_20131123101807_800.jpg"/>
          <p:cNvPicPr>
            <a:picLocks noChangeAspect="1" noChangeArrowheads="1"/>
          </p:cNvPicPr>
          <p:nvPr/>
        </p:nvPicPr>
        <p:blipFill>
          <a:blip r:embed="rId3" cstate="print"/>
          <a:srcRect/>
          <a:stretch>
            <a:fillRect/>
          </a:stretch>
        </p:blipFill>
        <p:spPr bwMode="auto">
          <a:xfrm>
            <a:off x="827584" y="0"/>
            <a:ext cx="7620001" cy="6858000"/>
          </a:xfrm>
          <a:prstGeom prst="rect">
            <a:avLst/>
          </a:prstGeom>
          <a:noFill/>
        </p:spPr>
      </p:pic>
    </p:spTree>
  </p:cSld>
  <p:clrMapOvr>
    <a:masterClrMapping/>
  </p:clrMapOvr>
  <p:transition spd="med"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4690" name="Picture 2" descr="C:\Documents and Settings\Dell\Escritorio\Nueva carpeta (33)\rastrillo-nuevo-futuro-sara-montiel-y-marujita-diaz.jpg"/>
          <p:cNvPicPr>
            <a:picLocks noChangeAspect="1" noChangeArrowheads="1"/>
          </p:cNvPicPr>
          <p:nvPr/>
        </p:nvPicPr>
        <p:blipFill>
          <a:blip r:embed="rId2" cstate="print"/>
          <a:srcRect/>
          <a:stretch>
            <a:fillRect/>
          </a:stretch>
        </p:blipFill>
        <p:spPr bwMode="auto">
          <a:xfrm>
            <a:off x="-1" y="0"/>
            <a:ext cx="9144001" cy="6858000"/>
          </a:xfrm>
          <a:prstGeom prst="rect">
            <a:avLst/>
          </a:prstGeom>
          <a:noFill/>
        </p:spPr>
      </p:pic>
    </p:spTree>
  </p:cSld>
  <p:clrMapOvr>
    <a:masterClrMapping/>
  </p:clrMapOvr>
  <p:transition spd="med" advTm="7000">
    <p:dissolve/>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6738" name="Picture 2" descr="C:\Documents and Settings\Dell\Escritorio\Nueva carpeta (33)\seis_grados__de_natalie_portman_a_marujita_diaz_750014707_530x398.jpg"/>
          <p:cNvPicPr>
            <a:picLocks noChangeAspect="1" noChangeArrowheads="1"/>
          </p:cNvPicPr>
          <p:nvPr/>
        </p:nvPicPr>
        <p:blipFill>
          <a:blip r:embed="rId2" cstate="print"/>
          <a:srcRect/>
          <a:stretch>
            <a:fillRect/>
          </a:stretch>
        </p:blipFill>
        <p:spPr bwMode="auto">
          <a:xfrm>
            <a:off x="-756591" y="0"/>
            <a:ext cx="10225136" cy="6858000"/>
          </a:xfrm>
          <a:prstGeom prst="rect">
            <a:avLst/>
          </a:prstGeom>
          <a:noFill/>
        </p:spPr>
      </p:pic>
    </p:spTree>
  </p:cSld>
  <p:clrMapOvr>
    <a:masterClrMapping/>
  </p:clrMapOvr>
  <p:transition spd="med" advTm="7000">
    <p:dissolve/>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1618" name="Picture 2" descr="C:\Documents and Settings\Dell\Escritorio\Nueva carpeta (33)\marujita-diaz-sara-montiel.jpg"/>
          <p:cNvPicPr>
            <a:picLocks noChangeAspect="1" noChangeArrowheads="1"/>
          </p:cNvPicPr>
          <p:nvPr/>
        </p:nvPicPr>
        <p:blipFill>
          <a:blip r:embed="rId3" cstate="print"/>
          <a:srcRect r="5665"/>
          <a:stretch>
            <a:fillRect/>
          </a:stretch>
        </p:blipFill>
        <p:spPr bwMode="auto">
          <a:xfrm>
            <a:off x="0" y="0"/>
            <a:ext cx="9144000" cy="6858000"/>
          </a:xfrm>
          <a:prstGeom prst="rect">
            <a:avLst/>
          </a:prstGeom>
          <a:noFill/>
        </p:spPr>
      </p:pic>
    </p:spTree>
  </p:cSld>
  <p:clrMapOvr>
    <a:masterClrMapping/>
  </p:clrMapOvr>
  <p:transition spd="med" advTm="7000">
    <p:dissolve/>
    <p:sndAc>
      <p:stSnd>
        <p:snd r:embed="rId2" name="luna de españa-m diaz.wav"/>
      </p:stSnd>
    </p:sndAc>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5714" name="Picture 2" descr="C:\Documents and Settings\Dell\Escritorio\Nueva carpeta (33)\Sara_Montiel-Marujita_Diaz-El_Deluxe_MDSVID20130419_0077_3.png"/>
          <p:cNvPicPr>
            <a:picLocks noChangeAspect="1" noChangeArrowheads="1"/>
          </p:cNvPicPr>
          <p:nvPr/>
        </p:nvPicPr>
        <p:blipFill>
          <a:blip r:embed="rId2" cstate="print"/>
          <a:srcRect/>
          <a:stretch>
            <a:fillRect/>
          </a:stretch>
        </p:blipFill>
        <p:spPr bwMode="auto">
          <a:xfrm>
            <a:off x="-324544" y="0"/>
            <a:ext cx="11505830" cy="6858000"/>
          </a:xfrm>
          <a:prstGeom prst="rect">
            <a:avLst/>
          </a:prstGeom>
          <a:noFill/>
        </p:spPr>
      </p:pic>
    </p:spTree>
  </p:cSld>
  <p:clrMapOvr>
    <a:masterClrMapping/>
  </p:clrMapOvr>
  <p:transition spd="med" advTm="7000">
    <p:dissolve/>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5">
                <a:shade val="45000"/>
                <a:satMod val="135000"/>
              </a:schemeClr>
              <a:prstClr val="white"/>
            </a:duotone>
            <a:lum bright="55000"/>
          </a:blip>
          <a:srcRect/>
          <a:stretch>
            <a:fillRect/>
          </a:stretch>
        </p:blipFill>
        <p:spPr bwMode="auto">
          <a:xfrm>
            <a:off x="0" y="-19050"/>
            <a:ext cx="9144000" cy="6877050"/>
          </a:xfrm>
          <a:prstGeom prst="rect">
            <a:avLst/>
          </a:prstGeom>
          <a:noFill/>
          <a:ln w="9525">
            <a:noFill/>
            <a:miter lim="800000"/>
            <a:headEnd/>
            <a:tailEnd/>
          </a:ln>
        </p:spPr>
      </p:pic>
      <p:pic>
        <p:nvPicPr>
          <p:cNvPr id="97282" name="Picture 2" descr="C:\Documents and Settings\Dell\Escritorio\Nueva carpeta (33)\marujita-diaz--478x550.jpg"/>
          <p:cNvPicPr>
            <a:picLocks noChangeAspect="1" noChangeArrowheads="1"/>
          </p:cNvPicPr>
          <p:nvPr/>
        </p:nvPicPr>
        <p:blipFill>
          <a:blip r:embed="rId3" cstate="print"/>
          <a:srcRect/>
          <a:stretch>
            <a:fillRect/>
          </a:stretch>
        </p:blipFill>
        <p:spPr bwMode="auto">
          <a:xfrm>
            <a:off x="1331640" y="0"/>
            <a:ext cx="6300192" cy="7235996"/>
          </a:xfrm>
          <a:prstGeom prst="rect">
            <a:avLst/>
          </a:prstGeom>
          <a:noFill/>
        </p:spPr>
      </p:pic>
    </p:spTree>
  </p:cSld>
  <p:clrMapOvr>
    <a:masterClrMapping/>
  </p:clrMapOvr>
  <p:transition spd="med"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6498" name="Picture 2" descr="C:\Documents and Settings\Dell\Escritorio\Nueva carpeta (33)\Marujita-Diaz-en-una-imagen-de_54432471052_54028874188_960_639.jpg"/>
          <p:cNvPicPr>
            <a:picLocks noChangeAspect="1" noChangeArrowheads="1"/>
          </p:cNvPicPr>
          <p:nvPr/>
        </p:nvPicPr>
        <p:blipFill>
          <a:blip r:embed="rId2" cstate="print"/>
          <a:srcRect/>
          <a:stretch>
            <a:fillRect/>
          </a:stretch>
        </p:blipFill>
        <p:spPr bwMode="auto">
          <a:xfrm>
            <a:off x="-612576" y="0"/>
            <a:ext cx="10292366" cy="6858000"/>
          </a:xfrm>
          <a:prstGeom prst="rect">
            <a:avLst/>
          </a:prstGeom>
          <a:noFill/>
        </p:spPr>
      </p:pic>
    </p:spTree>
  </p:cSld>
  <p:clrMapOvr>
    <a:masterClrMapping/>
  </p:clrMapOvr>
  <p:transition spd="med" advTm="7000">
    <p:dissolve/>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descr="C:\Documents and Settings\Dell\Escritorio\Nueva carpeta (33)\marujita-diaz-justicia--644x362.jpg"/>
          <p:cNvPicPr>
            <a:picLocks noChangeAspect="1" noChangeArrowheads="1"/>
          </p:cNvPicPr>
          <p:nvPr/>
        </p:nvPicPr>
        <p:blipFill>
          <a:blip r:embed="rId2" cstate="print"/>
          <a:srcRect/>
          <a:stretch>
            <a:fillRect/>
          </a:stretch>
        </p:blipFill>
        <p:spPr bwMode="auto">
          <a:xfrm>
            <a:off x="-1332656" y="0"/>
            <a:ext cx="12228756" cy="6873929"/>
          </a:xfrm>
          <a:prstGeom prst="rect">
            <a:avLst/>
          </a:prstGeom>
          <a:noFill/>
        </p:spPr>
      </p:pic>
      <p:sp>
        <p:nvSpPr>
          <p:cNvPr id="4" name="3 Lágrima"/>
          <p:cNvSpPr/>
          <p:nvPr/>
        </p:nvSpPr>
        <p:spPr>
          <a:xfrm rot="2897278">
            <a:off x="1711356" y="2310281"/>
            <a:ext cx="1571636" cy="1653080"/>
          </a:xfrm>
          <a:prstGeom prst="teardrop">
            <a:avLst>
              <a:gd name="adj" fmla="val 146933"/>
            </a:avLst>
          </a:prstGeom>
          <a:solidFill>
            <a:srgbClr val="0000CC"/>
          </a:solidFill>
          <a:ln>
            <a:solidFill>
              <a:schemeClr val="accent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16200000">
            <a:off x="5750727" y="4107661"/>
            <a:ext cx="1571636" cy="1643074"/>
          </a:xfrm>
          <a:prstGeom prst="teardrop">
            <a:avLst>
              <a:gd name="adj" fmla="val 146933"/>
            </a:avLst>
          </a:prstGeom>
          <a:solidFill>
            <a:srgbClr val="0000CC"/>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598875">
            <a:off x="2104413" y="3998523"/>
            <a:ext cx="1725133" cy="1589557"/>
          </a:xfrm>
          <a:prstGeom prst="teardrop">
            <a:avLst>
              <a:gd name="adj" fmla="val 146933"/>
            </a:avLst>
          </a:prstGeom>
          <a:solidFill>
            <a:srgbClr val="0000CC"/>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8985987">
            <a:off x="3981171" y="4845195"/>
            <a:ext cx="1666902" cy="1668114"/>
          </a:xfrm>
          <a:prstGeom prst="teardrop">
            <a:avLst>
              <a:gd name="adj" fmla="val 146933"/>
            </a:avLst>
          </a:prstGeom>
          <a:solidFill>
            <a:srgbClr val="0000CC"/>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3792811">
            <a:off x="6492418" y="2451881"/>
            <a:ext cx="1571636" cy="1643074"/>
          </a:xfrm>
          <a:prstGeom prst="teardrop">
            <a:avLst>
              <a:gd name="adj" fmla="val 146933"/>
            </a:avLst>
          </a:prstGeom>
          <a:solidFill>
            <a:srgbClr val="0000CC"/>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5772176">
            <a:off x="2453985" y="590938"/>
            <a:ext cx="1633456" cy="1659806"/>
          </a:xfrm>
          <a:prstGeom prst="teardrop">
            <a:avLst>
              <a:gd name="adj" fmla="val 146933"/>
            </a:avLst>
          </a:prstGeom>
          <a:solidFill>
            <a:srgbClr val="0000CC"/>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8386380">
            <a:off x="4062686" y="97673"/>
            <a:ext cx="1571636" cy="1653080"/>
          </a:xfrm>
          <a:prstGeom prst="teardrop">
            <a:avLst>
              <a:gd name="adj" fmla="val 146933"/>
            </a:avLst>
          </a:prstGeom>
          <a:solidFill>
            <a:srgbClr val="0000CC"/>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1176499">
            <a:off x="5729202" y="723855"/>
            <a:ext cx="1571636" cy="1653080"/>
          </a:xfrm>
          <a:prstGeom prst="teardrop">
            <a:avLst>
              <a:gd name="adj" fmla="val 146933"/>
            </a:avLst>
          </a:prstGeom>
          <a:solidFill>
            <a:srgbClr val="0000CC"/>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4" name="13 Imagen" descr="load-formulario.gif"/>
          <p:cNvPicPr>
            <a:picLocks noChangeAspect="1"/>
          </p:cNvPicPr>
          <p:nvPr/>
        </p:nvPicPr>
        <p:blipFill>
          <a:blip r:embed="rId3" cstate="print">
            <a:duotone>
              <a:prstClr val="black"/>
              <a:schemeClr val="accent2">
                <a:tint val="45000"/>
                <a:satMod val="400000"/>
              </a:schemeClr>
            </a:duotone>
            <a:lum contrast="40000"/>
          </a:blip>
          <a:stretch>
            <a:fillRect/>
          </a:stretch>
        </p:blipFill>
        <p:spPr>
          <a:xfrm>
            <a:off x="4048124" y="2571744"/>
            <a:ext cx="1381131" cy="1381131"/>
          </a:xfrm>
          <a:prstGeom prst="rect">
            <a:avLst/>
          </a:prstGeom>
          <a:noFill/>
          <a:effectLst>
            <a:softEdge rad="31750"/>
          </a:effectLst>
        </p:spPr>
      </p:pic>
    </p:spTree>
  </p:cSld>
  <p:clrMapOvr>
    <a:masterClrMapping/>
  </p:clrMapOvr>
  <p:transition spd="med"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fltVal val="0"/>
                                          </p:val>
                                        </p:tav>
                                        <p:tav tm="100000">
                                          <p:val>
                                            <p:strVal val="#ppt_w"/>
                                          </p:val>
                                        </p:tav>
                                      </p:tavLst>
                                    </p:anim>
                                    <p:anim calcmode="lin" valueType="num">
                                      <p:cBhvr>
                                        <p:cTn id="8" dur="2000" fill="hold"/>
                                        <p:tgtEl>
                                          <p:spTgt spid="4"/>
                                        </p:tgtEl>
                                        <p:attrNameLst>
                                          <p:attrName>ppt_h</p:attrName>
                                        </p:attrNameLst>
                                      </p:cBhvr>
                                      <p:tavLst>
                                        <p:tav tm="0">
                                          <p:val>
                                            <p:fltVal val="0"/>
                                          </p:val>
                                        </p:tav>
                                        <p:tav tm="100000">
                                          <p:val>
                                            <p:strVal val="#ppt_h"/>
                                          </p:val>
                                        </p:tav>
                                      </p:tavLst>
                                    </p:anim>
                                    <p:anim calcmode="lin" valueType="num">
                                      <p:cBhvr>
                                        <p:cTn id="9" dur="2000" fill="hold"/>
                                        <p:tgtEl>
                                          <p:spTgt spid="4"/>
                                        </p:tgtEl>
                                        <p:attrNameLst>
                                          <p:attrName>ppt_x</p:attrName>
                                        </p:attrNameLst>
                                      </p:cBhvr>
                                      <p:tavLst>
                                        <p:tav tm="0">
                                          <p:val>
                                            <p:fltVal val="0.5"/>
                                          </p:val>
                                        </p:tav>
                                        <p:tav tm="100000">
                                          <p:val>
                                            <p:strVal val="#ppt_x"/>
                                          </p:val>
                                        </p:tav>
                                      </p:tavLst>
                                    </p:anim>
                                    <p:anim calcmode="lin" valueType="num">
                                      <p:cBhvr>
                                        <p:cTn id="10" dur="2000" fill="hold"/>
                                        <p:tgtEl>
                                          <p:spTgt spid="4"/>
                                        </p:tgtEl>
                                        <p:attrNameLst>
                                          <p:attrName>ppt_y</p:attrName>
                                        </p:attrNameLst>
                                      </p:cBhvr>
                                      <p:tavLst>
                                        <p:tav tm="0">
                                          <p:val>
                                            <p:fltVal val="0.5"/>
                                          </p:val>
                                        </p:tav>
                                        <p:tav tm="100000">
                                          <p:val>
                                            <p:strVal val="#ppt_y"/>
                                          </p:val>
                                        </p:tav>
                                      </p:tavLst>
                                    </p:anim>
                                  </p:childTnLst>
                                </p:cTn>
                              </p:par>
                              <p:par>
                                <p:cTn id="11" presetID="23" presetClass="entr" presetSubtype="528"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2000" fill="hold"/>
                                        <p:tgtEl>
                                          <p:spTgt spid="5"/>
                                        </p:tgtEl>
                                        <p:attrNameLst>
                                          <p:attrName>ppt_w</p:attrName>
                                        </p:attrNameLst>
                                      </p:cBhvr>
                                      <p:tavLst>
                                        <p:tav tm="0">
                                          <p:val>
                                            <p:fltVal val="0"/>
                                          </p:val>
                                        </p:tav>
                                        <p:tav tm="100000">
                                          <p:val>
                                            <p:strVal val="#ppt_w"/>
                                          </p:val>
                                        </p:tav>
                                      </p:tavLst>
                                    </p:anim>
                                    <p:anim calcmode="lin" valueType="num">
                                      <p:cBhvr>
                                        <p:cTn id="14" dur="2000" fill="hold"/>
                                        <p:tgtEl>
                                          <p:spTgt spid="5"/>
                                        </p:tgtEl>
                                        <p:attrNameLst>
                                          <p:attrName>ppt_h</p:attrName>
                                        </p:attrNameLst>
                                      </p:cBhvr>
                                      <p:tavLst>
                                        <p:tav tm="0">
                                          <p:val>
                                            <p:fltVal val="0"/>
                                          </p:val>
                                        </p:tav>
                                        <p:tav tm="100000">
                                          <p:val>
                                            <p:strVal val="#ppt_h"/>
                                          </p:val>
                                        </p:tav>
                                      </p:tavLst>
                                    </p:anim>
                                    <p:anim calcmode="lin" valueType="num">
                                      <p:cBhvr>
                                        <p:cTn id="15" dur="2000" fill="hold"/>
                                        <p:tgtEl>
                                          <p:spTgt spid="5"/>
                                        </p:tgtEl>
                                        <p:attrNameLst>
                                          <p:attrName>ppt_x</p:attrName>
                                        </p:attrNameLst>
                                      </p:cBhvr>
                                      <p:tavLst>
                                        <p:tav tm="0">
                                          <p:val>
                                            <p:fltVal val="0.5"/>
                                          </p:val>
                                        </p:tav>
                                        <p:tav tm="100000">
                                          <p:val>
                                            <p:strVal val="#ppt_x"/>
                                          </p:val>
                                        </p:tav>
                                      </p:tavLst>
                                    </p:anim>
                                    <p:anim calcmode="lin" valueType="num">
                                      <p:cBhvr>
                                        <p:cTn id="16" dur="2000" fill="hold"/>
                                        <p:tgtEl>
                                          <p:spTgt spid="5"/>
                                        </p:tgtEl>
                                        <p:attrNameLst>
                                          <p:attrName>ppt_y</p:attrName>
                                        </p:attrNameLst>
                                      </p:cBhvr>
                                      <p:tavLst>
                                        <p:tav tm="0">
                                          <p:val>
                                            <p:fltVal val="0.5"/>
                                          </p:val>
                                        </p:tav>
                                        <p:tav tm="100000">
                                          <p:val>
                                            <p:strVal val="#ppt_y"/>
                                          </p:val>
                                        </p:tav>
                                      </p:tavLst>
                                    </p:anim>
                                  </p:childTnLst>
                                </p:cTn>
                              </p:par>
                              <p:par>
                                <p:cTn id="17" presetID="23" presetClass="entr" presetSubtype="528"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2000" fill="hold"/>
                                        <p:tgtEl>
                                          <p:spTgt spid="6"/>
                                        </p:tgtEl>
                                        <p:attrNameLst>
                                          <p:attrName>ppt_w</p:attrName>
                                        </p:attrNameLst>
                                      </p:cBhvr>
                                      <p:tavLst>
                                        <p:tav tm="0">
                                          <p:val>
                                            <p:fltVal val="0"/>
                                          </p:val>
                                        </p:tav>
                                        <p:tav tm="100000">
                                          <p:val>
                                            <p:strVal val="#ppt_w"/>
                                          </p:val>
                                        </p:tav>
                                      </p:tavLst>
                                    </p:anim>
                                    <p:anim calcmode="lin" valueType="num">
                                      <p:cBhvr>
                                        <p:cTn id="20" dur="2000" fill="hold"/>
                                        <p:tgtEl>
                                          <p:spTgt spid="6"/>
                                        </p:tgtEl>
                                        <p:attrNameLst>
                                          <p:attrName>ppt_h</p:attrName>
                                        </p:attrNameLst>
                                      </p:cBhvr>
                                      <p:tavLst>
                                        <p:tav tm="0">
                                          <p:val>
                                            <p:fltVal val="0"/>
                                          </p:val>
                                        </p:tav>
                                        <p:tav tm="100000">
                                          <p:val>
                                            <p:strVal val="#ppt_h"/>
                                          </p:val>
                                        </p:tav>
                                      </p:tavLst>
                                    </p:anim>
                                    <p:anim calcmode="lin" valueType="num">
                                      <p:cBhvr>
                                        <p:cTn id="21" dur="2000" fill="hold"/>
                                        <p:tgtEl>
                                          <p:spTgt spid="6"/>
                                        </p:tgtEl>
                                        <p:attrNameLst>
                                          <p:attrName>ppt_x</p:attrName>
                                        </p:attrNameLst>
                                      </p:cBhvr>
                                      <p:tavLst>
                                        <p:tav tm="0">
                                          <p:val>
                                            <p:fltVal val="0.5"/>
                                          </p:val>
                                        </p:tav>
                                        <p:tav tm="100000">
                                          <p:val>
                                            <p:strVal val="#ppt_x"/>
                                          </p:val>
                                        </p:tav>
                                      </p:tavLst>
                                    </p:anim>
                                    <p:anim calcmode="lin" valueType="num">
                                      <p:cBhvr>
                                        <p:cTn id="22" dur="2000" fill="hold"/>
                                        <p:tgtEl>
                                          <p:spTgt spid="6"/>
                                        </p:tgtEl>
                                        <p:attrNameLst>
                                          <p:attrName>ppt_y</p:attrName>
                                        </p:attrNameLst>
                                      </p:cBhvr>
                                      <p:tavLst>
                                        <p:tav tm="0">
                                          <p:val>
                                            <p:fltVal val="0.5"/>
                                          </p:val>
                                        </p:tav>
                                        <p:tav tm="100000">
                                          <p:val>
                                            <p:strVal val="#ppt_y"/>
                                          </p:val>
                                        </p:tav>
                                      </p:tavLst>
                                    </p:anim>
                                  </p:childTnLst>
                                </p:cTn>
                              </p:par>
                              <p:par>
                                <p:cTn id="23" presetID="23" presetClass="entr" presetSubtype="528"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2000" fill="hold"/>
                                        <p:tgtEl>
                                          <p:spTgt spid="7"/>
                                        </p:tgtEl>
                                        <p:attrNameLst>
                                          <p:attrName>ppt_w</p:attrName>
                                        </p:attrNameLst>
                                      </p:cBhvr>
                                      <p:tavLst>
                                        <p:tav tm="0">
                                          <p:val>
                                            <p:fltVal val="0"/>
                                          </p:val>
                                        </p:tav>
                                        <p:tav tm="100000">
                                          <p:val>
                                            <p:strVal val="#ppt_w"/>
                                          </p:val>
                                        </p:tav>
                                      </p:tavLst>
                                    </p:anim>
                                    <p:anim calcmode="lin" valueType="num">
                                      <p:cBhvr>
                                        <p:cTn id="26" dur="2000" fill="hold"/>
                                        <p:tgtEl>
                                          <p:spTgt spid="7"/>
                                        </p:tgtEl>
                                        <p:attrNameLst>
                                          <p:attrName>ppt_h</p:attrName>
                                        </p:attrNameLst>
                                      </p:cBhvr>
                                      <p:tavLst>
                                        <p:tav tm="0">
                                          <p:val>
                                            <p:fltVal val="0"/>
                                          </p:val>
                                        </p:tav>
                                        <p:tav tm="100000">
                                          <p:val>
                                            <p:strVal val="#ppt_h"/>
                                          </p:val>
                                        </p:tav>
                                      </p:tavLst>
                                    </p:anim>
                                    <p:anim calcmode="lin" valueType="num">
                                      <p:cBhvr>
                                        <p:cTn id="27" dur="2000" fill="hold"/>
                                        <p:tgtEl>
                                          <p:spTgt spid="7"/>
                                        </p:tgtEl>
                                        <p:attrNameLst>
                                          <p:attrName>ppt_x</p:attrName>
                                        </p:attrNameLst>
                                      </p:cBhvr>
                                      <p:tavLst>
                                        <p:tav tm="0">
                                          <p:val>
                                            <p:fltVal val="0.5"/>
                                          </p:val>
                                        </p:tav>
                                        <p:tav tm="100000">
                                          <p:val>
                                            <p:strVal val="#ppt_x"/>
                                          </p:val>
                                        </p:tav>
                                      </p:tavLst>
                                    </p:anim>
                                    <p:anim calcmode="lin" valueType="num">
                                      <p:cBhvr>
                                        <p:cTn id="28" dur="2000" fill="hold"/>
                                        <p:tgtEl>
                                          <p:spTgt spid="7"/>
                                        </p:tgtEl>
                                        <p:attrNameLst>
                                          <p:attrName>ppt_y</p:attrName>
                                        </p:attrNameLst>
                                      </p:cBhvr>
                                      <p:tavLst>
                                        <p:tav tm="0">
                                          <p:val>
                                            <p:fltVal val="0.5"/>
                                          </p:val>
                                        </p:tav>
                                        <p:tav tm="100000">
                                          <p:val>
                                            <p:strVal val="#ppt_y"/>
                                          </p:val>
                                        </p:tav>
                                      </p:tavLst>
                                    </p:anim>
                                  </p:childTnLst>
                                </p:cTn>
                              </p:par>
                              <p:par>
                                <p:cTn id="29" presetID="23" presetClass="entr" presetSubtype="528"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2000" fill="hold"/>
                                        <p:tgtEl>
                                          <p:spTgt spid="8"/>
                                        </p:tgtEl>
                                        <p:attrNameLst>
                                          <p:attrName>ppt_w</p:attrName>
                                        </p:attrNameLst>
                                      </p:cBhvr>
                                      <p:tavLst>
                                        <p:tav tm="0">
                                          <p:val>
                                            <p:fltVal val="0"/>
                                          </p:val>
                                        </p:tav>
                                        <p:tav tm="100000">
                                          <p:val>
                                            <p:strVal val="#ppt_w"/>
                                          </p:val>
                                        </p:tav>
                                      </p:tavLst>
                                    </p:anim>
                                    <p:anim calcmode="lin" valueType="num">
                                      <p:cBhvr>
                                        <p:cTn id="32" dur="2000" fill="hold"/>
                                        <p:tgtEl>
                                          <p:spTgt spid="8"/>
                                        </p:tgtEl>
                                        <p:attrNameLst>
                                          <p:attrName>ppt_h</p:attrName>
                                        </p:attrNameLst>
                                      </p:cBhvr>
                                      <p:tavLst>
                                        <p:tav tm="0">
                                          <p:val>
                                            <p:fltVal val="0"/>
                                          </p:val>
                                        </p:tav>
                                        <p:tav tm="100000">
                                          <p:val>
                                            <p:strVal val="#ppt_h"/>
                                          </p:val>
                                        </p:tav>
                                      </p:tavLst>
                                    </p:anim>
                                    <p:anim calcmode="lin" valueType="num">
                                      <p:cBhvr>
                                        <p:cTn id="33" dur="2000" fill="hold"/>
                                        <p:tgtEl>
                                          <p:spTgt spid="8"/>
                                        </p:tgtEl>
                                        <p:attrNameLst>
                                          <p:attrName>ppt_x</p:attrName>
                                        </p:attrNameLst>
                                      </p:cBhvr>
                                      <p:tavLst>
                                        <p:tav tm="0">
                                          <p:val>
                                            <p:fltVal val="0.5"/>
                                          </p:val>
                                        </p:tav>
                                        <p:tav tm="100000">
                                          <p:val>
                                            <p:strVal val="#ppt_x"/>
                                          </p:val>
                                        </p:tav>
                                      </p:tavLst>
                                    </p:anim>
                                    <p:anim calcmode="lin" valueType="num">
                                      <p:cBhvr>
                                        <p:cTn id="34" dur="2000" fill="hold"/>
                                        <p:tgtEl>
                                          <p:spTgt spid="8"/>
                                        </p:tgtEl>
                                        <p:attrNameLst>
                                          <p:attrName>ppt_y</p:attrName>
                                        </p:attrNameLst>
                                      </p:cBhvr>
                                      <p:tavLst>
                                        <p:tav tm="0">
                                          <p:val>
                                            <p:fltVal val="0.5"/>
                                          </p:val>
                                        </p:tav>
                                        <p:tav tm="100000">
                                          <p:val>
                                            <p:strVal val="#ppt_y"/>
                                          </p:val>
                                        </p:tav>
                                      </p:tavLst>
                                    </p:anim>
                                  </p:childTnLst>
                                </p:cTn>
                              </p:par>
                              <p:par>
                                <p:cTn id="35" presetID="23" presetClass="entr" presetSubtype="528" fill="hold" grpId="0" nodeType="with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p:cTn id="37" dur="2000" fill="hold"/>
                                        <p:tgtEl>
                                          <p:spTgt spid="9"/>
                                        </p:tgtEl>
                                        <p:attrNameLst>
                                          <p:attrName>ppt_w</p:attrName>
                                        </p:attrNameLst>
                                      </p:cBhvr>
                                      <p:tavLst>
                                        <p:tav tm="0">
                                          <p:val>
                                            <p:fltVal val="0"/>
                                          </p:val>
                                        </p:tav>
                                        <p:tav tm="100000">
                                          <p:val>
                                            <p:strVal val="#ppt_w"/>
                                          </p:val>
                                        </p:tav>
                                      </p:tavLst>
                                    </p:anim>
                                    <p:anim calcmode="lin" valueType="num">
                                      <p:cBhvr>
                                        <p:cTn id="38" dur="2000" fill="hold"/>
                                        <p:tgtEl>
                                          <p:spTgt spid="9"/>
                                        </p:tgtEl>
                                        <p:attrNameLst>
                                          <p:attrName>ppt_h</p:attrName>
                                        </p:attrNameLst>
                                      </p:cBhvr>
                                      <p:tavLst>
                                        <p:tav tm="0">
                                          <p:val>
                                            <p:fltVal val="0"/>
                                          </p:val>
                                        </p:tav>
                                        <p:tav tm="100000">
                                          <p:val>
                                            <p:strVal val="#ppt_h"/>
                                          </p:val>
                                        </p:tav>
                                      </p:tavLst>
                                    </p:anim>
                                    <p:anim calcmode="lin" valueType="num">
                                      <p:cBhvr>
                                        <p:cTn id="39" dur="2000" fill="hold"/>
                                        <p:tgtEl>
                                          <p:spTgt spid="9"/>
                                        </p:tgtEl>
                                        <p:attrNameLst>
                                          <p:attrName>ppt_x</p:attrName>
                                        </p:attrNameLst>
                                      </p:cBhvr>
                                      <p:tavLst>
                                        <p:tav tm="0">
                                          <p:val>
                                            <p:fltVal val="0.5"/>
                                          </p:val>
                                        </p:tav>
                                        <p:tav tm="100000">
                                          <p:val>
                                            <p:strVal val="#ppt_x"/>
                                          </p:val>
                                        </p:tav>
                                      </p:tavLst>
                                    </p:anim>
                                    <p:anim calcmode="lin" valueType="num">
                                      <p:cBhvr>
                                        <p:cTn id="40" dur="2000" fill="hold"/>
                                        <p:tgtEl>
                                          <p:spTgt spid="9"/>
                                        </p:tgtEl>
                                        <p:attrNameLst>
                                          <p:attrName>ppt_y</p:attrName>
                                        </p:attrNameLst>
                                      </p:cBhvr>
                                      <p:tavLst>
                                        <p:tav tm="0">
                                          <p:val>
                                            <p:fltVal val="0.5"/>
                                          </p:val>
                                        </p:tav>
                                        <p:tav tm="100000">
                                          <p:val>
                                            <p:strVal val="#ppt_y"/>
                                          </p:val>
                                        </p:tav>
                                      </p:tavLst>
                                    </p:anim>
                                  </p:childTnLst>
                                </p:cTn>
                              </p:par>
                              <p:par>
                                <p:cTn id="41" presetID="23" presetClass="entr" presetSubtype="528" fill="hold" grpId="0" nodeType="with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p:cTn id="43" dur="2000" fill="hold"/>
                                        <p:tgtEl>
                                          <p:spTgt spid="10"/>
                                        </p:tgtEl>
                                        <p:attrNameLst>
                                          <p:attrName>ppt_w</p:attrName>
                                        </p:attrNameLst>
                                      </p:cBhvr>
                                      <p:tavLst>
                                        <p:tav tm="0">
                                          <p:val>
                                            <p:fltVal val="0"/>
                                          </p:val>
                                        </p:tav>
                                        <p:tav tm="100000">
                                          <p:val>
                                            <p:strVal val="#ppt_w"/>
                                          </p:val>
                                        </p:tav>
                                      </p:tavLst>
                                    </p:anim>
                                    <p:anim calcmode="lin" valueType="num">
                                      <p:cBhvr>
                                        <p:cTn id="44" dur="2000" fill="hold"/>
                                        <p:tgtEl>
                                          <p:spTgt spid="10"/>
                                        </p:tgtEl>
                                        <p:attrNameLst>
                                          <p:attrName>ppt_h</p:attrName>
                                        </p:attrNameLst>
                                      </p:cBhvr>
                                      <p:tavLst>
                                        <p:tav tm="0">
                                          <p:val>
                                            <p:fltVal val="0"/>
                                          </p:val>
                                        </p:tav>
                                        <p:tav tm="100000">
                                          <p:val>
                                            <p:strVal val="#ppt_h"/>
                                          </p:val>
                                        </p:tav>
                                      </p:tavLst>
                                    </p:anim>
                                    <p:anim calcmode="lin" valueType="num">
                                      <p:cBhvr>
                                        <p:cTn id="45" dur="2000" fill="hold"/>
                                        <p:tgtEl>
                                          <p:spTgt spid="10"/>
                                        </p:tgtEl>
                                        <p:attrNameLst>
                                          <p:attrName>ppt_x</p:attrName>
                                        </p:attrNameLst>
                                      </p:cBhvr>
                                      <p:tavLst>
                                        <p:tav tm="0">
                                          <p:val>
                                            <p:fltVal val="0.5"/>
                                          </p:val>
                                        </p:tav>
                                        <p:tav tm="100000">
                                          <p:val>
                                            <p:strVal val="#ppt_x"/>
                                          </p:val>
                                        </p:tav>
                                      </p:tavLst>
                                    </p:anim>
                                    <p:anim calcmode="lin" valueType="num">
                                      <p:cBhvr>
                                        <p:cTn id="46" dur="2000" fill="hold"/>
                                        <p:tgtEl>
                                          <p:spTgt spid="10"/>
                                        </p:tgtEl>
                                        <p:attrNameLst>
                                          <p:attrName>ppt_y</p:attrName>
                                        </p:attrNameLst>
                                      </p:cBhvr>
                                      <p:tavLst>
                                        <p:tav tm="0">
                                          <p:val>
                                            <p:fltVal val="0.5"/>
                                          </p:val>
                                        </p:tav>
                                        <p:tav tm="100000">
                                          <p:val>
                                            <p:strVal val="#ppt_y"/>
                                          </p:val>
                                        </p:tav>
                                      </p:tavLst>
                                    </p:anim>
                                  </p:childTnLst>
                                </p:cTn>
                              </p:par>
                              <p:par>
                                <p:cTn id="47" presetID="23" presetClass="entr" presetSubtype="528" fill="hold" grpId="0" nodeType="with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p:cTn id="49" dur="2000" fill="hold"/>
                                        <p:tgtEl>
                                          <p:spTgt spid="11"/>
                                        </p:tgtEl>
                                        <p:attrNameLst>
                                          <p:attrName>ppt_w</p:attrName>
                                        </p:attrNameLst>
                                      </p:cBhvr>
                                      <p:tavLst>
                                        <p:tav tm="0">
                                          <p:val>
                                            <p:fltVal val="0"/>
                                          </p:val>
                                        </p:tav>
                                        <p:tav tm="100000">
                                          <p:val>
                                            <p:strVal val="#ppt_w"/>
                                          </p:val>
                                        </p:tav>
                                      </p:tavLst>
                                    </p:anim>
                                    <p:anim calcmode="lin" valueType="num">
                                      <p:cBhvr>
                                        <p:cTn id="50" dur="2000" fill="hold"/>
                                        <p:tgtEl>
                                          <p:spTgt spid="11"/>
                                        </p:tgtEl>
                                        <p:attrNameLst>
                                          <p:attrName>ppt_h</p:attrName>
                                        </p:attrNameLst>
                                      </p:cBhvr>
                                      <p:tavLst>
                                        <p:tav tm="0">
                                          <p:val>
                                            <p:fltVal val="0"/>
                                          </p:val>
                                        </p:tav>
                                        <p:tav tm="100000">
                                          <p:val>
                                            <p:strVal val="#ppt_h"/>
                                          </p:val>
                                        </p:tav>
                                      </p:tavLst>
                                    </p:anim>
                                    <p:anim calcmode="lin" valueType="num">
                                      <p:cBhvr>
                                        <p:cTn id="51" dur="2000" fill="hold"/>
                                        <p:tgtEl>
                                          <p:spTgt spid="11"/>
                                        </p:tgtEl>
                                        <p:attrNameLst>
                                          <p:attrName>ppt_x</p:attrName>
                                        </p:attrNameLst>
                                      </p:cBhvr>
                                      <p:tavLst>
                                        <p:tav tm="0">
                                          <p:val>
                                            <p:fltVal val="0.5"/>
                                          </p:val>
                                        </p:tav>
                                        <p:tav tm="100000">
                                          <p:val>
                                            <p:strVal val="#ppt_x"/>
                                          </p:val>
                                        </p:tav>
                                      </p:tavLst>
                                    </p:anim>
                                    <p:anim calcmode="lin" valueType="num">
                                      <p:cBhvr>
                                        <p:cTn id="52" dur="2000" fill="hold"/>
                                        <p:tgtEl>
                                          <p:spTgt spid="11"/>
                                        </p:tgtEl>
                                        <p:attrNameLst>
                                          <p:attrName>ppt_y</p:attrName>
                                        </p:attrNameLst>
                                      </p:cBhvr>
                                      <p:tavLst>
                                        <p:tav tm="0">
                                          <p:val>
                                            <p:fltVal val="0.5"/>
                                          </p:val>
                                        </p:tav>
                                        <p:tav tm="100000">
                                          <p:val>
                                            <p:strVal val="#ppt_y"/>
                                          </p:val>
                                        </p:tav>
                                      </p:tavLst>
                                    </p:anim>
                                  </p:childTnLst>
                                </p:cTn>
                              </p:par>
                              <p:par>
                                <p:cTn id="53" presetID="23" presetClass="entr" presetSubtype="528" fill="hold" nodeType="withEffect">
                                  <p:stCondLst>
                                    <p:cond delay="0"/>
                                  </p:stCondLst>
                                  <p:childTnLst>
                                    <p:set>
                                      <p:cBhvr>
                                        <p:cTn id="54" dur="1" fill="hold">
                                          <p:stCondLst>
                                            <p:cond delay="0"/>
                                          </p:stCondLst>
                                        </p:cTn>
                                        <p:tgtEl>
                                          <p:spTgt spid="14"/>
                                        </p:tgtEl>
                                        <p:attrNameLst>
                                          <p:attrName>style.visibility</p:attrName>
                                        </p:attrNameLst>
                                      </p:cBhvr>
                                      <p:to>
                                        <p:strVal val="visible"/>
                                      </p:to>
                                    </p:set>
                                    <p:anim calcmode="lin" valueType="num">
                                      <p:cBhvr>
                                        <p:cTn id="55" dur="2000" fill="hold"/>
                                        <p:tgtEl>
                                          <p:spTgt spid="14"/>
                                        </p:tgtEl>
                                        <p:attrNameLst>
                                          <p:attrName>ppt_w</p:attrName>
                                        </p:attrNameLst>
                                      </p:cBhvr>
                                      <p:tavLst>
                                        <p:tav tm="0">
                                          <p:val>
                                            <p:fltVal val="0"/>
                                          </p:val>
                                        </p:tav>
                                        <p:tav tm="100000">
                                          <p:val>
                                            <p:strVal val="#ppt_w"/>
                                          </p:val>
                                        </p:tav>
                                      </p:tavLst>
                                    </p:anim>
                                    <p:anim calcmode="lin" valueType="num">
                                      <p:cBhvr>
                                        <p:cTn id="56" dur="2000" fill="hold"/>
                                        <p:tgtEl>
                                          <p:spTgt spid="14"/>
                                        </p:tgtEl>
                                        <p:attrNameLst>
                                          <p:attrName>ppt_h</p:attrName>
                                        </p:attrNameLst>
                                      </p:cBhvr>
                                      <p:tavLst>
                                        <p:tav tm="0">
                                          <p:val>
                                            <p:fltVal val="0"/>
                                          </p:val>
                                        </p:tav>
                                        <p:tav tm="100000">
                                          <p:val>
                                            <p:strVal val="#ppt_h"/>
                                          </p:val>
                                        </p:tav>
                                      </p:tavLst>
                                    </p:anim>
                                    <p:anim calcmode="lin" valueType="num">
                                      <p:cBhvr>
                                        <p:cTn id="57" dur="2000" fill="hold"/>
                                        <p:tgtEl>
                                          <p:spTgt spid="14"/>
                                        </p:tgtEl>
                                        <p:attrNameLst>
                                          <p:attrName>ppt_x</p:attrName>
                                        </p:attrNameLst>
                                      </p:cBhvr>
                                      <p:tavLst>
                                        <p:tav tm="0">
                                          <p:val>
                                            <p:fltVal val="0.5"/>
                                          </p:val>
                                        </p:tav>
                                        <p:tav tm="100000">
                                          <p:val>
                                            <p:strVal val="#ppt_x"/>
                                          </p:val>
                                        </p:tav>
                                      </p:tavLst>
                                    </p:anim>
                                    <p:anim calcmode="lin" valueType="num">
                                      <p:cBhvr>
                                        <p:cTn id="58" dur="2000" fill="hold"/>
                                        <p:tgtEl>
                                          <p:spTgt spid="14"/>
                                        </p:tgtEl>
                                        <p:attrNameLst>
                                          <p:attrName>ppt_y</p:attrName>
                                        </p:attrNameLst>
                                      </p:cBhvr>
                                      <p:tavLst>
                                        <p:tav tm="0">
                                          <p:val>
                                            <p:fltVal val="0.5"/>
                                          </p:val>
                                        </p:tav>
                                        <p:tav tm="100000">
                                          <p:val>
                                            <p:strVal val="#ppt_y"/>
                                          </p:val>
                                        </p:tav>
                                      </p:tavLst>
                                    </p:anim>
                                  </p:childTnLst>
                                </p:cTn>
                              </p:par>
                              <p:par>
                                <p:cTn id="59" presetID="8" presetClass="emph" presetSubtype="0" fill="hold" grpId="1" nodeType="withEffect">
                                  <p:stCondLst>
                                    <p:cond delay="0"/>
                                  </p:stCondLst>
                                  <p:childTnLst>
                                    <p:animRot by="21600000">
                                      <p:cBhvr>
                                        <p:cTn id="60" dur="2000" fill="hold"/>
                                        <p:tgtEl>
                                          <p:spTgt spid="4"/>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5"/>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6"/>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7"/>
                                        </p:tgtEl>
                                        <p:attrNameLst>
                                          <p:attrName>r</p:attrName>
                                        </p:attrNameLst>
                                      </p:cBhvr>
                                    </p:animRot>
                                  </p:childTnLst>
                                </p:cTn>
                              </p:par>
                              <p:par>
                                <p:cTn id="67" presetID="8" presetClass="emph" presetSubtype="0" fill="hold" grpId="1" nodeType="withEffect">
                                  <p:stCondLst>
                                    <p:cond delay="0"/>
                                  </p:stCondLst>
                                  <p:childTnLst>
                                    <p:animRot by="21600000">
                                      <p:cBhvr>
                                        <p:cTn id="68" dur="2000" fill="hold"/>
                                        <p:tgtEl>
                                          <p:spTgt spid="8"/>
                                        </p:tgtEl>
                                        <p:attrNameLst>
                                          <p:attrName>r</p:attrName>
                                        </p:attrNameLst>
                                      </p:cBhvr>
                                    </p:animRot>
                                  </p:childTnLst>
                                </p:cTn>
                              </p:par>
                              <p:par>
                                <p:cTn id="69" presetID="8" presetClass="emph" presetSubtype="0" fill="hold" grpId="1" nodeType="withEffect">
                                  <p:stCondLst>
                                    <p:cond delay="0"/>
                                  </p:stCondLst>
                                  <p:childTnLst>
                                    <p:animRot by="21600000">
                                      <p:cBhvr>
                                        <p:cTn id="70" dur="2000" fill="hold"/>
                                        <p:tgtEl>
                                          <p:spTgt spid="9"/>
                                        </p:tgtEl>
                                        <p:attrNameLst>
                                          <p:attrName>r</p:attrName>
                                        </p:attrNameLst>
                                      </p:cBhvr>
                                    </p:animRot>
                                  </p:childTnLst>
                                </p:cTn>
                              </p:par>
                              <p:par>
                                <p:cTn id="71" presetID="8" presetClass="emph" presetSubtype="0" fill="hold" grpId="1" nodeType="withEffect">
                                  <p:stCondLst>
                                    <p:cond delay="0"/>
                                  </p:stCondLst>
                                  <p:childTnLst>
                                    <p:animRot by="21600000">
                                      <p:cBhvr>
                                        <p:cTn id="72" dur="2000" fill="hold"/>
                                        <p:tgtEl>
                                          <p:spTgt spid="10"/>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11"/>
                                        </p:tgtEl>
                                        <p:attrNameLst>
                                          <p:attrName>r</p:attrName>
                                        </p:attrNameLst>
                                      </p:cBhvr>
                                    </p:animRot>
                                  </p:childTnLst>
                                </p:cTn>
                              </p:par>
                              <p:par>
                                <p:cTn id="75" presetID="8" presetClass="emph" presetSubtype="0" fill="hold" nodeType="withEffect">
                                  <p:stCondLst>
                                    <p:cond delay="0"/>
                                  </p:stCondLst>
                                  <p:childTnLst>
                                    <p:animRot by="21600000">
                                      <p:cBhvr>
                                        <p:cTn id="76" dur="2000" fill="hold"/>
                                        <p:tgtEl>
                                          <p:spTgt spid="14"/>
                                        </p:tgtEl>
                                        <p:attrNameLst>
                                          <p:attrName>r</p:attrName>
                                        </p:attrNameLst>
                                      </p:cBhvr>
                                    </p:animRot>
                                  </p:childTnLst>
                                </p:cTn>
                              </p:par>
                            </p:childTnLst>
                          </p:cTn>
                        </p:par>
                        <p:par>
                          <p:cTn id="77" fill="hold">
                            <p:stCondLst>
                              <p:cond delay="2000"/>
                            </p:stCondLst>
                            <p:childTnLst>
                              <p:par>
                                <p:cTn id="78" presetID="23" presetClass="exit" presetSubtype="544" fill="hold" grpId="2" nodeType="afterEffect">
                                  <p:stCondLst>
                                    <p:cond delay="0"/>
                                  </p:stCondLst>
                                  <p:childTnLst>
                                    <p:anim calcmode="lin" valueType="num">
                                      <p:cBhvr>
                                        <p:cTn id="79" dur="2000"/>
                                        <p:tgtEl>
                                          <p:spTgt spid="4"/>
                                        </p:tgtEl>
                                        <p:attrNameLst>
                                          <p:attrName>ppt_w</p:attrName>
                                        </p:attrNameLst>
                                      </p:cBhvr>
                                      <p:tavLst>
                                        <p:tav tm="0">
                                          <p:val>
                                            <p:strVal val="ppt_w"/>
                                          </p:val>
                                        </p:tav>
                                        <p:tav tm="100000">
                                          <p:val>
                                            <p:fltVal val="0"/>
                                          </p:val>
                                        </p:tav>
                                      </p:tavLst>
                                    </p:anim>
                                    <p:anim calcmode="lin" valueType="num">
                                      <p:cBhvr>
                                        <p:cTn id="80" dur="2000"/>
                                        <p:tgtEl>
                                          <p:spTgt spid="4"/>
                                        </p:tgtEl>
                                        <p:attrNameLst>
                                          <p:attrName>ppt_h</p:attrName>
                                        </p:attrNameLst>
                                      </p:cBhvr>
                                      <p:tavLst>
                                        <p:tav tm="0">
                                          <p:val>
                                            <p:strVal val="ppt_h"/>
                                          </p:val>
                                        </p:tav>
                                        <p:tav tm="100000">
                                          <p:val>
                                            <p:fltVal val="0"/>
                                          </p:val>
                                        </p:tav>
                                      </p:tavLst>
                                    </p:anim>
                                    <p:anim calcmode="lin" valueType="num">
                                      <p:cBhvr>
                                        <p:cTn id="81" dur="2000"/>
                                        <p:tgtEl>
                                          <p:spTgt spid="4"/>
                                        </p:tgtEl>
                                        <p:attrNameLst>
                                          <p:attrName>ppt_x</p:attrName>
                                        </p:attrNameLst>
                                      </p:cBhvr>
                                      <p:tavLst>
                                        <p:tav tm="0">
                                          <p:val>
                                            <p:strVal val="ppt_x"/>
                                          </p:val>
                                        </p:tav>
                                        <p:tav tm="100000">
                                          <p:val>
                                            <p:fltVal val="0.5"/>
                                          </p:val>
                                        </p:tav>
                                      </p:tavLst>
                                    </p:anim>
                                    <p:anim calcmode="lin" valueType="num">
                                      <p:cBhvr>
                                        <p:cTn id="82" dur="2000"/>
                                        <p:tgtEl>
                                          <p:spTgt spid="4"/>
                                        </p:tgtEl>
                                        <p:attrNameLst>
                                          <p:attrName>ppt_y</p:attrName>
                                        </p:attrNameLst>
                                      </p:cBhvr>
                                      <p:tavLst>
                                        <p:tav tm="0">
                                          <p:val>
                                            <p:strVal val="ppt_y"/>
                                          </p:val>
                                        </p:tav>
                                        <p:tav tm="100000">
                                          <p:val>
                                            <p:fltVal val="0.5"/>
                                          </p:val>
                                        </p:tav>
                                      </p:tavLst>
                                    </p:anim>
                                    <p:set>
                                      <p:cBhvr>
                                        <p:cTn id="83" dur="1" fill="hold">
                                          <p:stCondLst>
                                            <p:cond delay="1999"/>
                                          </p:stCondLst>
                                        </p:cTn>
                                        <p:tgtEl>
                                          <p:spTgt spid="4"/>
                                        </p:tgtEl>
                                        <p:attrNameLst>
                                          <p:attrName>style.visibility</p:attrName>
                                        </p:attrNameLst>
                                      </p:cBhvr>
                                      <p:to>
                                        <p:strVal val="hidden"/>
                                      </p:to>
                                    </p:set>
                                  </p:childTnLst>
                                </p:cTn>
                              </p:par>
                              <p:par>
                                <p:cTn id="84" presetID="23" presetClass="exit" presetSubtype="544" fill="hold" grpId="2" nodeType="withEffect">
                                  <p:stCondLst>
                                    <p:cond delay="0"/>
                                  </p:stCondLst>
                                  <p:childTnLst>
                                    <p:anim calcmode="lin" valueType="num">
                                      <p:cBhvr>
                                        <p:cTn id="85" dur="2000"/>
                                        <p:tgtEl>
                                          <p:spTgt spid="5"/>
                                        </p:tgtEl>
                                        <p:attrNameLst>
                                          <p:attrName>ppt_w</p:attrName>
                                        </p:attrNameLst>
                                      </p:cBhvr>
                                      <p:tavLst>
                                        <p:tav tm="0">
                                          <p:val>
                                            <p:strVal val="ppt_w"/>
                                          </p:val>
                                        </p:tav>
                                        <p:tav tm="100000">
                                          <p:val>
                                            <p:fltVal val="0"/>
                                          </p:val>
                                        </p:tav>
                                      </p:tavLst>
                                    </p:anim>
                                    <p:anim calcmode="lin" valueType="num">
                                      <p:cBhvr>
                                        <p:cTn id="86" dur="2000"/>
                                        <p:tgtEl>
                                          <p:spTgt spid="5"/>
                                        </p:tgtEl>
                                        <p:attrNameLst>
                                          <p:attrName>ppt_h</p:attrName>
                                        </p:attrNameLst>
                                      </p:cBhvr>
                                      <p:tavLst>
                                        <p:tav tm="0">
                                          <p:val>
                                            <p:strVal val="ppt_h"/>
                                          </p:val>
                                        </p:tav>
                                        <p:tav tm="100000">
                                          <p:val>
                                            <p:fltVal val="0"/>
                                          </p:val>
                                        </p:tav>
                                      </p:tavLst>
                                    </p:anim>
                                    <p:anim calcmode="lin" valueType="num">
                                      <p:cBhvr>
                                        <p:cTn id="87" dur="2000"/>
                                        <p:tgtEl>
                                          <p:spTgt spid="5"/>
                                        </p:tgtEl>
                                        <p:attrNameLst>
                                          <p:attrName>ppt_x</p:attrName>
                                        </p:attrNameLst>
                                      </p:cBhvr>
                                      <p:tavLst>
                                        <p:tav tm="0">
                                          <p:val>
                                            <p:strVal val="ppt_x"/>
                                          </p:val>
                                        </p:tav>
                                        <p:tav tm="100000">
                                          <p:val>
                                            <p:fltVal val="0.5"/>
                                          </p:val>
                                        </p:tav>
                                      </p:tavLst>
                                    </p:anim>
                                    <p:anim calcmode="lin" valueType="num">
                                      <p:cBhvr>
                                        <p:cTn id="88" dur="2000"/>
                                        <p:tgtEl>
                                          <p:spTgt spid="5"/>
                                        </p:tgtEl>
                                        <p:attrNameLst>
                                          <p:attrName>ppt_y</p:attrName>
                                        </p:attrNameLst>
                                      </p:cBhvr>
                                      <p:tavLst>
                                        <p:tav tm="0">
                                          <p:val>
                                            <p:strVal val="ppt_y"/>
                                          </p:val>
                                        </p:tav>
                                        <p:tav tm="100000">
                                          <p:val>
                                            <p:fltVal val="0.5"/>
                                          </p:val>
                                        </p:tav>
                                      </p:tavLst>
                                    </p:anim>
                                    <p:set>
                                      <p:cBhvr>
                                        <p:cTn id="89" dur="1" fill="hold">
                                          <p:stCondLst>
                                            <p:cond delay="1999"/>
                                          </p:stCondLst>
                                        </p:cTn>
                                        <p:tgtEl>
                                          <p:spTgt spid="5"/>
                                        </p:tgtEl>
                                        <p:attrNameLst>
                                          <p:attrName>style.visibility</p:attrName>
                                        </p:attrNameLst>
                                      </p:cBhvr>
                                      <p:to>
                                        <p:strVal val="hidden"/>
                                      </p:to>
                                    </p:set>
                                  </p:childTnLst>
                                </p:cTn>
                              </p:par>
                              <p:par>
                                <p:cTn id="90" presetID="23" presetClass="exit" presetSubtype="544" fill="hold" grpId="2" nodeType="withEffect">
                                  <p:stCondLst>
                                    <p:cond delay="0"/>
                                  </p:stCondLst>
                                  <p:childTnLst>
                                    <p:anim calcmode="lin" valueType="num">
                                      <p:cBhvr>
                                        <p:cTn id="91" dur="2000"/>
                                        <p:tgtEl>
                                          <p:spTgt spid="6"/>
                                        </p:tgtEl>
                                        <p:attrNameLst>
                                          <p:attrName>ppt_w</p:attrName>
                                        </p:attrNameLst>
                                      </p:cBhvr>
                                      <p:tavLst>
                                        <p:tav tm="0">
                                          <p:val>
                                            <p:strVal val="ppt_w"/>
                                          </p:val>
                                        </p:tav>
                                        <p:tav tm="100000">
                                          <p:val>
                                            <p:fltVal val="0"/>
                                          </p:val>
                                        </p:tav>
                                      </p:tavLst>
                                    </p:anim>
                                    <p:anim calcmode="lin" valueType="num">
                                      <p:cBhvr>
                                        <p:cTn id="92" dur="2000"/>
                                        <p:tgtEl>
                                          <p:spTgt spid="6"/>
                                        </p:tgtEl>
                                        <p:attrNameLst>
                                          <p:attrName>ppt_h</p:attrName>
                                        </p:attrNameLst>
                                      </p:cBhvr>
                                      <p:tavLst>
                                        <p:tav tm="0">
                                          <p:val>
                                            <p:strVal val="ppt_h"/>
                                          </p:val>
                                        </p:tav>
                                        <p:tav tm="100000">
                                          <p:val>
                                            <p:fltVal val="0"/>
                                          </p:val>
                                        </p:tav>
                                      </p:tavLst>
                                    </p:anim>
                                    <p:anim calcmode="lin" valueType="num">
                                      <p:cBhvr>
                                        <p:cTn id="93" dur="2000"/>
                                        <p:tgtEl>
                                          <p:spTgt spid="6"/>
                                        </p:tgtEl>
                                        <p:attrNameLst>
                                          <p:attrName>ppt_x</p:attrName>
                                        </p:attrNameLst>
                                      </p:cBhvr>
                                      <p:tavLst>
                                        <p:tav tm="0">
                                          <p:val>
                                            <p:strVal val="ppt_x"/>
                                          </p:val>
                                        </p:tav>
                                        <p:tav tm="100000">
                                          <p:val>
                                            <p:fltVal val="0.5"/>
                                          </p:val>
                                        </p:tav>
                                      </p:tavLst>
                                    </p:anim>
                                    <p:anim calcmode="lin" valueType="num">
                                      <p:cBhvr>
                                        <p:cTn id="94" dur="2000"/>
                                        <p:tgtEl>
                                          <p:spTgt spid="6"/>
                                        </p:tgtEl>
                                        <p:attrNameLst>
                                          <p:attrName>ppt_y</p:attrName>
                                        </p:attrNameLst>
                                      </p:cBhvr>
                                      <p:tavLst>
                                        <p:tav tm="0">
                                          <p:val>
                                            <p:strVal val="ppt_y"/>
                                          </p:val>
                                        </p:tav>
                                        <p:tav tm="100000">
                                          <p:val>
                                            <p:fltVal val="0.5"/>
                                          </p:val>
                                        </p:tav>
                                      </p:tavLst>
                                    </p:anim>
                                    <p:set>
                                      <p:cBhvr>
                                        <p:cTn id="95" dur="1" fill="hold">
                                          <p:stCondLst>
                                            <p:cond delay="1999"/>
                                          </p:stCondLst>
                                        </p:cTn>
                                        <p:tgtEl>
                                          <p:spTgt spid="6"/>
                                        </p:tgtEl>
                                        <p:attrNameLst>
                                          <p:attrName>style.visibility</p:attrName>
                                        </p:attrNameLst>
                                      </p:cBhvr>
                                      <p:to>
                                        <p:strVal val="hidden"/>
                                      </p:to>
                                    </p:set>
                                  </p:childTnLst>
                                </p:cTn>
                              </p:par>
                              <p:par>
                                <p:cTn id="96" presetID="23" presetClass="exit" presetSubtype="544" fill="hold" grpId="2" nodeType="withEffect">
                                  <p:stCondLst>
                                    <p:cond delay="0"/>
                                  </p:stCondLst>
                                  <p:childTnLst>
                                    <p:anim calcmode="lin" valueType="num">
                                      <p:cBhvr>
                                        <p:cTn id="97" dur="2000"/>
                                        <p:tgtEl>
                                          <p:spTgt spid="7"/>
                                        </p:tgtEl>
                                        <p:attrNameLst>
                                          <p:attrName>ppt_w</p:attrName>
                                        </p:attrNameLst>
                                      </p:cBhvr>
                                      <p:tavLst>
                                        <p:tav tm="0">
                                          <p:val>
                                            <p:strVal val="ppt_w"/>
                                          </p:val>
                                        </p:tav>
                                        <p:tav tm="100000">
                                          <p:val>
                                            <p:fltVal val="0"/>
                                          </p:val>
                                        </p:tav>
                                      </p:tavLst>
                                    </p:anim>
                                    <p:anim calcmode="lin" valueType="num">
                                      <p:cBhvr>
                                        <p:cTn id="98" dur="2000"/>
                                        <p:tgtEl>
                                          <p:spTgt spid="7"/>
                                        </p:tgtEl>
                                        <p:attrNameLst>
                                          <p:attrName>ppt_h</p:attrName>
                                        </p:attrNameLst>
                                      </p:cBhvr>
                                      <p:tavLst>
                                        <p:tav tm="0">
                                          <p:val>
                                            <p:strVal val="ppt_h"/>
                                          </p:val>
                                        </p:tav>
                                        <p:tav tm="100000">
                                          <p:val>
                                            <p:fltVal val="0"/>
                                          </p:val>
                                        </p:tav>
                                      </p:tavLst>
                                    </p:anim>
                                    <p:anim calcmode="lin" valueType="num">
                                      <p:cBhvr>
                                        <p:cTn id="99" dur="2000"/>
                                        <p:tgtEl>
                                          <p:spTgt spid="7"/>
                                        </p:tgtEl>
                                        <p:attrNameLst>
                                          <p:attrName>ppt_x</p:attrName>
                                        </p:attrNameLst>
                                      </p:cBhvr>
                                      <p:tavLst>
                                        <p:tav tm="0">
                                          <p:val>
                                            <p:strVal val="ppt_x"/>
                                          </p:val>
                                        </p:tav>
                                        <p:tav tm="100000">
                                          <p:val>
                                            <p:fltVal val="0.5"/>
                                          </p:val>
                                        </p:tav>
                                      </p:tavLst>
                                    </p:anim>
                                    <p:anim calcmode="lin" valueType="num">
                                      <p:cBhvr>
                                        <p:cTn id="100" dur="2000"/>
                                        <p:tgtEl>
                                          <p:spTgt spid="7"/>
                                        </p:tgtEl>
                                        <p:attrNameLst>
                                          <p:attrName>ppt_y</p:attrName>
                                        </p:attrNameLst>
                                      </p:cBhvr>
                                      <p:tavLst>
                                        <p:tav tm="0">
                                          <p:val>
                                            <p:strVal val="ppt_y"/>
                                          </p:val>
                                        </p:tav>
                                        <p:tav tm="100000">
                                          <p:val>
                                            <p:fltVal val="0.5"/>
                                          </p:val>
                                        </p:tav>
                                      </p:tavLst>
                                    </p:anim>
                                    <p:set>
                                      <p:cBhvr>
                                        <p:cTn id="101" dur="1" fill="hold">
                                          <p:stCondLst>
                                            <p:cond delay="1999"/>
                                          </p:stCondLst>
                                        </p:cTn>
                                        <p:tgtEl>
                                          <p:spTgt spid="7"/>
                                        </p:tgtEl>
                                        <p:attrNameLst>
                                          <p:attrName>style.visibility</p:attrName>
                                        </p:attrNameLst>
                                      </p:cBhvr>
                                      <p:to>
                                        <p:strVal val="hidden"/>
                                      </p:to>
                                    </p:set>
                                  </p:childTnLst>
                                </p:cTn>
                              </p:par>
                              <p:par>
                                <p:cTn id="102" presetID="23" presetClass="exit" presetSubtype="544" fill="hold" grpId="2" nodeType="withEffect">
                                  <p:stCondLst>
                                    <p:cond delay="0"/>
                                  </p:stCondLst>
                                  <p:childTnLst>
                                    <p:anim calcmode="lin" valueType="num">
                                      <p:cBhvr>
                                        <p:cTn id="103" dur="2000"/>
                                        <p:tgtEl>
                                          <p:spTgt spid="8"/>
                                        </p:tgtEl>
                                        <p:attrNameLst>
                                          <p:attrName>ppt_w</p:attrName>
                                        </p:attrNameLst>
                                      </p:cBhvr>
                                      <p:tavLst>
                                        <p:tav tm="0">
                                          <p:val>
                                            <p:strVal val="ppt_w"/>
                                          </p:val>
                                        </p:tav>
                                        <p:tav tm="100000">
                                          <p:val>
                                            <p:fltVal val="0"/>
                                          </p:val>
                                        </p:tav>
                                      </p:tavLst>
                                    </p:anim>
                                    <p:anim calcmode="lin" valueType="num">
                                      <p:cBhvr>
                                        <p:cTn id="104" dur="2000"/>
                                        <p:tgtEl>
                                          <p:spTgt spid="8"/>
                                        </p:tgtEl>
                                        <p:attrNameLst>
                                          <p:attrName>ppt_h</p:attrName>
                                        </p:attrNameLst>
                                      </p:cBhvr>
                                      <p:tavLst>
                                        <p:tav tm="0">
                                          <p:val>
                                            <p:strVal val="ppt_h"/>
                                          </p:val>
                                        </p:tav>
                                        <p:tav tm="100000">
                                          <p:val>
                                            <p:fltVal val="0"/>
                                          </p:val>
                                        </p:tav>
                                      </p:tavLst>
                                    </p:anim>
                                    <p:anim calcmode="lin" valueType="num">
                                      <p:cBhvr>
                                        <p:cTn id="105" dur="2000"/>
                                        <p:tgtEl>
                                          <p:spTgt spid="8"/>
                                        </p:tgtEl>
                                        <p:attrNameLst>
                                          <p:attrName>ppt_x</p:attrName>
                                        </p:attrNameLst>
                                      </p:cBhvr>
                                      <p:tavLst>
                                        <p:tav tm="0">
                                          <p:val>
                                            <p:strVal val="ppt_x"/>
                                          </p:val>
                                        </p:tav>
                                        <p:tav tm="100000">
                                          <p:val>
                                            <p:fltVal val="0.5"/>
                                          </p:val>
                                        </p:tav>
                                      </p:tavLst>
                                    </p:anim>
                                    <p:anim calcmode="lin" valueType="num">
                                      <p:cBhvr>
                                        <p:cTn id="106" dur="2000"/>
                                        <p:tgtEl>
                                          <p:spTgt spid="8"/>
                                        </p:tgtEl>
                                        <p:attrNameLst>
                                          <p:attrName>ppt_y</p:attrName>
                                        </p:attrNameLst>
                                      </p:cBhvr>
                                      <p:tavLst>
                                        <p:tav tm="0">
                                          <p:val>
                                            <p:strVal val="ppt_y"/>
                                          </p:val>
                                        </p:tav>
                                        <p:tav tm="100000">
                                          <p:val>
                                            <p:fltVal val="0.5"/>
                                          </p:val>
                                        </p:tav>
                                      </p:tavLst>
                                    </p:anim>
                                    <p:set>
                                      <p:cBhvr>
                                        <p:cTn id="107" dur="1" fill="hold">
                                          <p:stCondLst>
                                            <p:cond delay="1999"/>
                                          </p:stCondLst>
                                        </p:cTn>
                                        <p:tgtEl>
                                          <p:spTgt spid="8"/>
                                        </p:tgtEl>
                                        <p:attrNameLst>
                                          <p:attrName>style.visibility</p:attrName>
                                        </p:attrNameLst>
                                      </p:cBhvr>
                                      <p:to>
                                        <p:strVal val="hidden"/>
                                      </p:to>
                                    </p:set>
                                  </p:childTnLst>
                                </p:cTn>
                              </p:par>
                              <p:par>
                                <p:cTn id="108" presetID="23" presetClass="exit" presetSubtype="544" fill="hold" grpId="2" nodeType="withEffect">
                                  <p:stCondLst>
                                    <p:cond delay="0"/>
                                  </p:stCondLst>
                                  <p:childTnLst>
                                    <p:anim calcmode="lin" valueType="num">
                                      <p:cBhvr>
                                        <p:cTn id="109" dur="2000"/>
                                        <p:tgtEl>
                                          <p:spTgt spid="9"/>
                                        </p:tgtEl>
                                        <p:attrNameLst>
                                          <p:attrName>ppt_w</p:attrName>
                                        </p:attrNameLst>
                                      </p:cBhvr>
                                      <p:tavLst>
                                        <p:tav tm="0">
                                          <p:val>
                                            <p:strVal val="ppt_w"/>
                                          </p:val>
                                        </p:tav>
                                        <p:tav tm="100000">
                                          <p:val>
                                            <p:fltVal val="0"/>
                                          </p:val>
                                        </p:tav>
                                      </p:tavLst>
                                    </p:anim>
                                    <p:anim calcmode="lin" valueType="num">
                                      <p:cBhvr>
                                        <p:cTn id="110" dur="2000"/>
                                        <p:tgtEl>
                                          <p:spTgt spid="9"/>
                                        </p:tgtEl>
                                        <p:attrNameLst>
                                          <p:attrName>ppt_h</p:attrName>
                                        </p:attrNameLst>
                                      </p:cBhvr>
                                      <p:tavLst>
                                        <p:tav tm="0">
                                          <p:val>
                                            <p:strVal val="ppt_h"/>
                                          </p:val>
                                        </p:tav>
                                        <p:tav tm="100000">
                                          <p:val>
                                            <p:fltVal val="0"/>
                                          </p:val>
                                        </p:tav>
                                      </p:tavLst>
                                    </p:anim>
                                    <p:anim calcmode="lin" valueType="num">
                                      <p:cBhvr>
                                        <p:cTn id="111" dur="2000"/>
                                        <p:tgtEl>
                                          <p:spTgt spid="9"/>
                                        </p:tgtEl>
                                        <p:attrNameLst>
                                          <p:attrName>ppt_x</p:attrName>
                                        </p:attrNameLst>
                                      </p:cBhvr>
                                      <p:tavLst>
                                        <p:tav tm="0">
                                          <p:val>
                                            <p:strVal val="ppt_x"/>
                                          </p:val>
                                        </p:tav>
                                        <p:tav tm="100000">
                                          <p:val>
                                            <p:fltVal val="0.5"/>
                                          </p:val>
                                        </p:tav>
                                      </p:tavLst>
                                    </p:anim>
                                    <p:anim calcmode="lin" valueType="num">
                                      <p:cBhvr>
                                        <p:cTn id="112" dur="2000"/>
                                        <p:tgtEl>
                                          <p:spTgt spid="9"/>
                                        </p:tgtEl>
                                        <p:attrNameLst>
                                          <p:attrName>ppt_y</p:attrName>
                                        </p:attrNameLst>
                                      </p:cBhvr>
                                      <p:tavLst>
                                        <p:tav tm="0">
                                          <p:val>
                                            <p:strVal val="ppt_y"/>
                                          </p:val>
                                        </p:tav>
                                        <p:tav tm="100000">
                                          <p:val>
                                            <p:fltVal val="0.5"/>
                                          </p:val>
                                        </p:tav>
                                      </p:tavLst>
                                    </p:anim>
                                    <p:set>
                                      <p:cBhvr>
                                        <p:cTn id="113" dur="1" fill="hold">
                                          <p:stCondLst>
                                            <p:cond delay="1999"/>
                                          </p:stCondLst>
                                        </p:cTn>
                                        <p:tgtEl>
                                          <p:spTgt spid="9"/>
                                        </p:tgtEl>
                                        <p:attrNameLst>
                                          <p:attrName>style.visibility</p:attrName>
                                        </p:attrNameLst>
                                      </p:cBhvr>
                                      <p:to>
                                        <p:strVal val="hidden"/>
                                      </p:to>
                                    </p:set>
                                  </p:childTnLst>
                                </p:cTn>
                              </p:par>
                              <p:par>
                                <p:cTn id="114" presetID="23" presetClass="exit" presetSubtype="544" fill="hold" grpId="2" nodeType="withEffect">
                                  <p:stCondLst>
                                    <p:cond delay="0"/>
                                  </p:stCondLst>
                                  <p:childTnLst>
                                    <p:anim calcmode="lin" valueType="num">
                                      <p:cBhvr>
                                        <p:cTn id="115" dur="2000"/>
                                        <p:tgtEl>
                                          <p:spTgt spid="10"/>
                                        </p:tgtEl>
                                        <p:attrNameLst>
                                          <p:attrName>ppt_w</p:attrName>
                                        </p:attrNameLst>
                                      </p:cBhvr>
                                      <p:tavLst>
                                        <p:tav tm="0">
                                          <p:val>
                                            <p:strVal val="ppt_w"/>
                                          </p:val>
                                        </p:tav>
                                        <p:tav tm="100000">
                                          <p:val>
                                            <p:fltVal val="0"/>
                                          </p:val>
                                        </p:tav>
                                      </p:tavLst>
                                    </p:anim>
                                    <p:anim calcmode="lin" valueType="num">
                                      <p:cBhvr>
                                        <p:cTn id="116" dur="2000"/>
                                        <p:tgtEl>
                                          <p:spTgt spid="10"/>
                                        </p:tgtEl>
                                        <p:attrNameLst>
                                          <p:attrName>ppt_h</p:attrName>
                                        </p:attrNameLst>
                                      </p:cBhvr>
                                      <p:tavLst>
                                        <p:tav tm="0">
                                          <p:val>
                                            <p:strVal val="ppt_h"/>
                                          </p:val>
                                        </p:tav>
                                        <p:tav tm="100000">
                                          <p:val>
                                            <p:fltVal val="0"/>
                                          </p:val>
                                        </p:tav>
                                      </p:tavLst>
                                    </p:anim>
                                    <p:anim calcmode="lin" valueType="num">
                                      <p:cBhvr>
                                        <p:cTn id="117" dur="2000"/>
                                        <p:tgtEl>
                                          <p:spTgt spid="10"/>
                                        </p:tgtEl>
                                        <p:attrNameLst>
                                          <p:attrName>ppt_x</p:attrName>
                                        </p:attrNameLst>
                                      </p:cBhvr>
                                      <p:tavLst>
                                        <p:tav tm="0">
                                          <p:val>
                                            <p:strVal val="ppt_x"/>
                                          </p:val>
                                        </p:tav>
                                        <p:tav tm="100000">
                                          <p:val>
                                            <p:fltVal val="0.5"/>
                                          </p:val>
                                        </p:tav>
                                      </p:tavLst>
                                    </p:anim>
                                    <p:anim calcmode="lin" valueType="num">
                                      <p:cBhvr>
                                        <p:cTn id="118" dur="2000"/>
                                        <p:tgtEl>
                                          <p:spTgt spid="10"/>
                                        </p:tgtEl>
                                        <p:attrNameLst>
                                          <p:attrName>ppt_y</p:attrName>
                                        </p:attrNameLst>
                                      </p:cBhvr>
                                      <p:tavLst>
                                        <p:tav tm="0">
                                          <p:val>
                                            <p:strVal val="ppt_y"/>
                                          </p:val>
                                        </p:tav>
                                        <p:tav tm="100000">
                                          <p:val>
                                            <p:fltVal val="0.5"/>
                                          </p:val>
                                        </p:tav>
                                      </p:tavLst>
                                    </p:anim>
                                    <p:set>
                                      <p:cBhvr>
                                        <p:cTn id="119" dur="1" fill="hold">
                                          <p:stCondLst>
                                            <p:cond delay="1999"/>
                                          </p:stCondLst>
                                        </p:cTn>
                                        <p:tgtEl>
                                          <p:spTgt spid="10"/>
                                        </p:tgtEl>
                                        <p:attrNameLst>
                                          <p:attrName>style.visibility</p:attrName>
                                        </p:attrNameLst>
                                      </p:cBhvr>
                                      <p:to>
                                        <p:strVal val="hidden"/>
                                      </p:to>
                                    </p:set>
                                  </p:childTnLst>
                                </p:cTn>
                              </p:par>
                              <p:par>
                                <p:cTn id="120" presetID="23" presetClass="exit" presetSubtype="544" fill="hold" grpId="2" nodeType="withEffect">
                                  <p:stCondLst>
                                    <p:cond delay="0"/>
                                  </p:stCondLst>
                                  <p:childTnLst>
                                    <p:anim calcmode="lin" valueType="num">
                                      <p:cBhvr>
                                        <p:cTn id="121" dur="2000"/>
                                        <p:tgtEl>
                                          <p:spTgt spid="11"/>
                                        </p:tgtEl>
                                        <p:attrNameLst>
                                          <p:attrName>ppt_w</p:attrName>
                                        </p:attrNameLst>
                                      </p:cBhvr>
                                      <p:tavLst>
                                        <p:tav tm="0">
                                          <p:val>
                                            <p:strVal val="ppt_w"/>
                                          </p:val>
                                        </p:tav>
                                        <p:tav tm="100000">
                                          <p:val>
                                            <p:fltVal val="0"/>
                                          </p:val>
                                        </p:tav>
                                      </p:tavLst>
                                    </p:anim>
                                    <p:anim calcmode="lin" valueType="num">
                                      <p:cBhvr>
                                        <p:cTn id="122" dur="2000"/>
                                        <p:tgtEl>
                                          <p:spTgt spid="11"/>
                                        </p:tgtEl>
                                        <p:attrNameLst>
                                          <p:attrName>ppt_h</p:attrName>
                                        </p:attrNameLst>
                                      </p:cBhvr>
                                      <p:tavLst>
                                        <p:tav tm="0">
                                          <p:val>
                                            <p:strVal val="ppt_h"/>
                                          </p:val>
                                        </p:tav>
                                        <p:tav tm="100000">
                                          <p:val>
                                            <p:fltVal val="0"/>
                                          </p:val>
                                        </p:tav>
                                      </p:tavLst>
                                    </p:anim>
                                    <p:anim calcmode="lin" valueType="num">
                                      <p:cBhvr>
                                        <p:cTn id="123" dur="2000"/>
                                        <p:tgtEl>
                                          <p:spTgt spid="11"/>
                                        </p:tgtEl>
                                        <p:attrNameLst>
                                          <p:attrName>ppt_x</p:attrName>
                                        </p:attrNameLst>
                                      </p:cBhvr>
                                      <p:tavLst>
                                        <p:tav tm="0">
                                          <p:val>
                                            <p:strVal val="ppt_x"/>
                                          </p:val>
                                        </p:tav>
                                        <p:tav tm="100000">
                                          <p:val>
                                            <p:fltVal val="0.5"/>
                                          </p:val>
                                        </p:tav>
                                      </p:tavLst>
                                    </p:anim>
                                    <p:anim calcmode="lin" valueType="num">
                                      <p:cBhvr>
                                        <p:cTn id="124" dur="2000"/>
                                        <p:tgtEl>
                                          <p:spTgt spid="11"/>
                                        </p:tgtEl>
                                        <p:attrNameLst>
                                          <p:attrName>ppt_y</p:attrName>
                                        </p:attrNameLst>
                                      </p:cBhvr>
                                      <p:tavLst>
                                        <p:tav tm="0">
                                          <p:val>
                                            <p:strVal val="ppt_y"/>
                                          </p:val>
                                        </p:tav>
                                        <p:tav tm="100000">
                                          <p:val>
                                            <p:fltVal val="0.5"/>
                                          </p:val>
                                        </p:tav>
                                      </p:tavLst>
                                    </p:anim>
                                    <p:set>
                                      <p:cBhvr>
                                        <p:cTn id="125" dur="1" fill="hold">
                                          <p:stCondLst>
                                            <p:cond delay="1999"/>
                                          </p:stCondLst>
                                        </p:cTn>
                                        <p:tgtEl>
                                          <p:spTgt spid="11"/>
                                        </p:tgtEl>
                                        <p:attrNameLst>
                                          <p:attrName>style.visibility</p:attrName>
                                        </p:attrNameLst>
                                      </p:cBhvr>
                                      <p:to>
                                        <p:strVal val="hidden"/>
                                      </p:to>
                                    </p:set>
                                  </p:childTnLst>
                                </p:cTn>
                              </p:par>
                              <p:par>
                                <p:cTn id="126" presetID="23" presetClass="exit" presetSubtype="544" fill="hold" nodeType="withEffect">
                                  <p:stCondLst>
                                    <p:cond delay="0"/>
                                  </p:stCondLst>
                                  <p:childTnLst>
                                    <p:anim calcmode="lin" valueType="num">
                                      <p:cBhvr>
                                        <p:cTn id="127" dur="2000"/>
                                        <p:tgtEl>
                                          <p:spTgt spid="14"/>
                                        </p:tgtEl>
                                        <p:attrNameLst>
                                          <p:attrName>ppt_w</p:attrName>
                                        </p:attrNameLst>
                                      </p:cBhvr>
                                      <p:tavLst>
                                        <p:tav tm="0">
                                          <p:val>
                                            <p:strVal val="ppt_w"/>
                                          </p:val>
                                        </p:tav>
                                        <p:tav tm="100000">
                                          <p:val>
                                            <p:fltVal val="0"/>
                                          </p:val>
                                        </p:tav>
                                      </p:tavLst>
                                    </p:anim>
                                    <p:anim calcmode="lin" valueType="num">
                                      <p:cBhvr>
                                        <p:cTn id="128" dur="2000"/>
                                        <p:tgtEl>
                                          <p:spTgt spid="14"/>
                                        </p:tgtEl>
                                        <p:attrNameLst>
                                          <p:attrName>ppt_h</p:attrName>
                                        </p:attrNameLst>
                                      </p:cBhvr>
                                      <p:tavLst>
                                        <p:tav tm="0">
                                          <p:val>
                                            <p:strVal val="ppt_h"/>
                                          </p:val>
                                        </p:tav>
                                        <p:tav tm="100000">
                                          <p:val>
                                            <p:fltVal val="0"/>
                                          </p:val>
                                        </p:tav>
                                      </p:tavLst>
                                    </p:anim>
                                    <p:anim calcmode="lin" valueType="num">
                                      <p:cBhvr>
                                        <p:cTn id="129" dur="2000"/>
                                        <p:tgtEl>
                                          <p:spTgt spid="14"/>
                                        </p:tgtEl>
                                        <p:attrNameLst>
                                          <p:attrName>ppt_x</p:attrName>
                                        </p:attrNameLst>
                                      </p:cBhvr>
                                      <p:tavLst>
                                        <p:tav tm="0">
                                          <p:val>
                                            <p:strVal val="ppt_x"/>
                                          </p:val>
                                        </p:tav>
                                        <p:tav tm="100000">
                                          <p:val>
                                            <p:fltVal val="0.5"/>
                                          </p:val>
                                        </p:tav>
                                      </p:tavLst>
                                    </p:anim>
                                    <p:anim calcmode="lin" valueType="num">
                                      <p:cBhvr>
                                        <p:cTn id="130" dur="2000"/>
                                        <p:tgtEl>
                                          <p:spTgt spid="14"/>
                                        </p:tgtEl>
                                        <p:attrNameLst>
                                          <p:attrName>ppt_y</p:attrName>
                                        </p:attrNameLst>
                                      </p:cBhvr>
                                      <p:tavLst>
                                        <p:tav tm="0">
                                          <p:val>
                                            <p:strVal val="ppt_y"/>
                                          </p:val>
                                        </p:tav>
                                        <p:tav tm="100000">
                                          <p:val>
                                            <p:fltVal val="0.5"/>
                                          </p:val>
                                        </p:tav>
                                      </p:tavLst>
                                    </p:anim>
                                    <p:set>
                                      <p:cBhvr>
                                        <p:cTn id="131" dur="1" fill="hold">
                                          <p:stCondLst>
                                            <p:cond delay="1999"/>
                                          </p:stCondLst>
                                        </p:cTn>
                                        <p:tgtEl>
                                          <p:spTgt spid="14"/>
                                        </p:tgtEl>
                                        <p:attrNameLst>
                                          <p:attrName>style.visibility</p:attrName>
                                        </p:attrNameLst>
                                      </p:cBhvr>
                                      <p:to>
                                        <p:strVal val="hidden"/>
                                      </p:to>
                                    </p:set>
                                  </p:childTnLst>
                                </p:cTn>
                              </p:par>
                              <p:par>
                                <p:cTn id="132" presetID="8" presetClass="emph" presetSubtype="0" fill="hold" grpId="3" nodeType="withEffect">
                                  <p:stCondLst>
                                    <p:cond delay="0"/>
                                  </p:stCondLst>
                                  <p:childTnLst>
                                    <p:animRot by="-21600000">
                                      <p:cBhvr>
                                        <p:cTn id="133" dur="2000" fill="hold"/>
                                        <p:tgtEl>
                                          <p:spTgt spid="4"/>
                                        </p:tgtEl>
                                        <p:attrNameLst>
                                          <p:attrName>r</p:attrName>
                                        </p:attrNameLst>
                                      </p:cBhvr>
                                    </p:animRot>
                                  </p:childTnLst>
                                </p:cTn>
                              </p:par>
                              <p:par>
                                <p:cTn id="134" presetID="8" presetClass="emph" presetSubtype="0" fill="hold" grpId="3" nodeType="withEffect">
                                  <p:stCondLst>
                                    <p:cond delay="0"/>
                                  </p:stCondLst>
                                  <p:childTnLst>
                                    <p:animRot by="-21600000">
                                      <p:cBhvr>
                                        <p:cTn id="135" dur="2000" fill="hold"/>
                                        <p:tgtEl>
                                          <p:spTgt spid="5"/>
                                        </p:tgtEl>
                                        <p:attrNameLst>
                                          <p:attrName>r</p:attrName>
                                        </p:attrNameLst>
                                      </p:cBhvr>
                                    </p:animRot>
                                  </p:childTnLst>
                                </p:cTn>
                              </p:par>
                              <p:par>
                                <p:cTn id="136" presetID="8" presetClass="emph" presetSubtype="0" fill="hold" grpId="3" nodeType="withEffect">
                                  <p:stCondLst>
                                    <p:cond delay="0"/>
                                  </p:stCondLst>
                                  <p:childTnLst>
                                    <p:animRot by="-21600000">
                                      <p:cBhvr>
                                        <p:cTn id="137" dur="2000" fill="hold"/>
                                        <p:tgtEl>
                                          <p:spTgt spid="6"/>
                                        </p:tgtEl>
                                        <p:attrNameLst>
                                          <p:attrName>r</p:attrName>
                                        </p:attrNameLst>
                                      </p:cBhvr>
                                    </p:animRot>
                                  </p:childTnLst>
                                </p:cTn>
                              </p:par>
                              <p:par>
                                <p:cTn id="138" presetID="8" presetClass="emph" presetSubtype="0" fill="hold" grpId="3" nodeType="withEffect">
                                  <p:stCondLst>
                                    <p:cond delay="0"/>
                                  </p:stCondLst>
                                  <p:childTnLst>
                                    <p:animRot by="-21600000">
                                      <p:cBhvr>
                                        <p:cTn id="139" dur="2000" fill="hold"/>
                                        <p:tgtEl>
                                          <p:spTgt spid="7"/>
                                        </p:tgtEl>
                                        <p:attrNameLst>
                                          <p:attrName>r</p:attrName>
                                        </p:attrNameLst>
                                      </p:cBhvr>
                                    </p:animRot>
                                  </p:childTnLst>
                                </p:cTn>
                              </p:par>
                              <p:par>
                                <p:cTn id="140" presetID="8" presetClass="emph" presetSubtype="0" fill="hold" grpId="3" nodeType="withEffect">
                                  <p:stCondLst>
                                    <p:cond delay="0"/>
                                  </p:stCondLst>
                                  <p:childTnLst>
                                    <p:animRot by="-21600000">
                                      <p:cBhvr>
                                        <p:cTn id="141" dur="2000" fill="hold"/>
                                        <p:tgtEl>
                                          <p:spTgt spid="8"/>
                                        </p:tgtEl>
                                        <p:attrNameLst>
                                          <p:attrName>r</p:attrName>
                                        </p:attrNameLst>
                                      </p:cBhvr>
                                    </p:animRot>
                                  </p:childTnLst>
                                </p:cTn>
                              </p:par>
                              <p:par>
                                <p:cTn id="142" presetID="8" presetClass="emph" presetSubtype="0" fill="hold" grpId="3" nodeType="withEffect">
                                  <p:stCondLst>
                                    <p:cond delay="0"/>
                                  </p:stCondLst>
                                  <p:childTnLst>
                                    <p:animRot by="-21600000">
                                      <p:cBhvr>
                                        <p:cTn id="143" dur="2000" fill="hold"/>
                                        <p:tgtEl>
                                          <p:spTgt spid="9"/>
                                        </p:tgtEl>
                                        <p:attrNameLst>
                                          <p:attrName>r</p:attrName>
                                        </p:attrNameLst>
                                      </p:cBhvr>
                                    </p:animRot>
                                  </p:childTnLst>
                                </p:cTn>
                              </p:par>
                              <p:par>
                                <p:cTn id="144" presetID="8" presetClass="emph" presetSubtype="0" fill="hold" grpId="3" nodeType="withEffect">
                                  <p:stCondLst>
                                    <p:cond delay="0"/>
                                  </p:stCondLst>
                                  <p:childTnLst>
                                    <p:animRot by="-21600000">
                                      <p:cBhvr>
                                        <p:cTn id="145" dur="2000" fill="hold"/>
                                        <p:tgtEl>
                                          <p:spTgt spid="10"/>
                                        </p:tgtEl>
                                        <p:attrNameLst>
                                          <p:attrName>r</p:attrName>
                                        </p:attrNameLst>
                                      </p:cBhvr>
                                    </p:animRot>
                                  </p:childTnLst>
                                </p:cTn>
                              </p:par>
                              <p:par>
                                <p:cTn id="146" presetID="8" presetClass="emph" presetSubtype="0" fill="hold" grpId="3" nodeType="withEffect">
                                  <p:stCondLst>
                                    <p:cond delay="0"/>
                                  </p:stCondLst>
                                  <p:childTnLst>
                                    <p:animRot by="-21600000">
                                      <p:cBhvr>
                                        <p:cTn id="147" dur="2000" fill="hold"/>
                                        <p:tgtEl>
                                          <p:spTgt spid="11"/>
                                        </p:tgtEl>
                                        <p:attrNameLst>
                                          <p:attrName>r</p:attrName>
                                        </p:attrNameLst>
                                      </p:cBhvr>
                                    </p:animRot>
                                  </p:childTnLst>
                                </p:cTn>
                              </p:par>
                              <p:par>
                                <p:cTn id="148" presetID="8" presetClass="emph" presetSubtype="0" fill="hold" nodeType="withEffect">
                                  <p:stCondLst>
                                    <p:cond delay="0"/>
                                  </p:stCondLst>
                                  <p:childTnLst>
                                    <p:animRot by="-21600000">
                                      <p:cBhvr>
                                        <p:cTn id="149" dur="2000" fill="hold"/>
                                        <p:tgtEl>
                                          <p:spTgt spid="14"/>
                                        </p:tgtEl>
                                        <p:attrNameLst>
                                          <p:attrName>r</p:attrName>
                                        </p:attrNameLst>
                                      </p:cBhvr>
                                    </p:animRot>
                                  </p:childTnLst>
                                </p:cTn>
                              </p:par>
                              <p:par>
                                <p:cTn id="150" presetID="23" presetClass="entr" presetSubtype="16" fill="hold" nodeType="withEffect">
                                  <p:stCondLst>
                                    <p:cond delay="0"/>
                                  </p:stCondLst>
                                  <p:childTnLst>
                                    <p:set>
                                      <p:cBhvr>
                                        <p:cTn id="151" dur="1" fill="hold">
                                          <p:stCondLst>
                                            <p:cond delay="0"/>
                                          </p:stCondLst>
                                        </p:cTn>
                                        <p:tgtEl>
                                          <p:spTgt spid="13"/>
                                        </p:tgtEl>
                                        <p:attrNameLst>
                                          <p:attrName>style.visibility</p:attrName>
                                        </p:attrNameLst>
                                      </p:cBhvr>
                                      <p:to>
                                        <p:strVal val="visible"/>
                                      </p:to>
                                    </p:set>
                                    <p:anim calcmode="lin" valueType="num">
                                      <p:cBhvr>
                                        <p:cTn id="152" dur="2000" fill="hold"/>
                                        <p:tgtEl>
                                          <p:spTgt spid="13"/>
                                        </p:tgtEl>
                                        <p:attrNameLst>
                                          <p:attrName>ppt_w</p:attrName>
                                        </p:attrNameLst>
                                      </p:cBhvr>
                                      <p:tavLst>
                                        <p:tav tm="0">
                                          <p:val>
                                            <p:fltVal val="0"/>
                                          </p:val>
                                        </p:tav>
                                        <p:tav tm="100000">
                                          <p:val>
                                            <p:strVal val="#ppt_w"/>
                                          </p:val>
                                        </p:tav>
                                      </p:tavLst>
                                    </p:anim>
                                    <p:anim calcmode="lin" valueType="num">
                                      <p:cBhvr>
                                        <p:cTn id="153" dur="2000" fill="hold"/>
                                        <p:tgtEl>
                                          <p:spTgt spid="13"/>
                                        </p:tgtEl>
                                        <p:attrNameLst>
                                          <p:attrName>ppt_h</p:attrName>
                                        </p:attrNameLst>
                                      </p:cBhvr>
                                      <p:tavLst>
                                        <p:tav tm="0">
                                          <p:val>
                                            <p:fltVal val="0"/>
                                          </p:val>
                                        </p:tav>
                                        <p:tav tm="100000">
                                          <p:val>
                                            <p:strVal val="#ppt_h"/>
                                          </p:val>
                                        </p:tav>
                                      </p:tavLst>
                                    </p:anim>
                                  </p:childTnLst>
                                </p:cTn>
                              </p:par>
                              <p:par>
                                <p:cTn id="154" presetID="6" presetClass="entr" presetSubtype="32" fill="hold" nodeType="withEffect">
                                  <p:stCondLst>
                                    <p:cond delay="0"/>
                                  </p:stCondLst>
                                  <p:childTnLst>
                                    <p:set>
                                      <p:cBhvr>
                                        <p:cTn id="155" dur="1" fill="hold">
                                          <p:stCondLst>
                                            <p:cond delay="0"/>
                                          </p:stCondLst>
                                        </p:cTn>
                                        <p:tgtEl>
                                          <p:spTgt spid="13"/>
                                        </p:tgtEl>
                                        <p:attrNameLst>
                                          <p:attrName>style.visibility</p:attrName>
                                        </p:attrNameLst>
                                      </p:cBhvr>
                                      <p:to>
                                        <p:strVal val="visible"/>
                                      </p:to>
                                    </p:set>
                                    <p:animEffect transition="in" filter="circle(out)">
                                      <p:cBhvr>
                                        <p:cTn id="156"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8306" name="Picture 2" descr="C:\Documents and Settings\Dell\Escritorio\Nueva carpeta (33)\Marujita-Diaz-arruinada_MDSVID20131114_0154_3.png"/>
          <p:cNvPicPr>
            <a:picLocks noChangeAspect="1" noChangeArrowheads="1"/>
          </p:cNvPicPr>
          <p:nvPr/>
        </p:nvPicPr>
        <p:blipFill>
          <a:blip r:embed="rId2" cstate="print"/>
          <a:srcRect r="19912"/>
          <a:stretch>
            <a:fillRect/>
          </a:stretch>
        </p:blipFill>
        <p:spPr bwMode="auto">
          <a:xfrm>
            <a:off x="0" y="0"/>
            <a:ext cx="9684568" cy="6858000"/>
          </a:xfrm>
          <a:prstGeom prst="rect">
            <a:avLst/>
          </a:prstGeom>
          <a:noFill/>
        </p:spPr>
      </p:pic>
    </p:spTree>
  </p:cSld>
  <p:clrMapOvr>
    <a:masterClrMapping/>
  </p:clrMapOvr>
  <p:transition spd="med" advTm="7000">
    <p:dissolve/>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 descr="http://2.bp.blogspot.com/-Y1xC5iW_T6U/TzMsn3zHq3I/AAAAAAAACVE/KqVlWo5SXc8/s1600/0k0289_gif-sicodelicos-11.gif"/>
          <p:cNvPicPr>
            <a:picLocks noChangeAspect="1" noChangeArrowheads="1" noCrop="1"/>
          </p:cNvPicPr>
          <p:nvPr/>
        </p:nvPicPr>
        <p:blipFill>
          <a:blip r:embed="rId3" cstate="print">
            <a:duotone>
              <a:schemeClr val="accent5">
                <a:shade val="45000"/>
                <a:satMod val="135000"/>
              </a:schemeClr>
              <a:prstClr val="white"/>
            </a:duotone>
            <a:lum bright="28000"/>
          </a:blip>
          <a:srcRect/>
          <a:stretch>
            <a:fillRect/>
          </a:stretch>
        </p:blipFill>
        <p:spPr bwMode="auto">
          <a:xfrm>
            <a:off x="-1" y="0"/>
            <a:ext cx="9144001" cy="6858000"/>
          </a:xfrm>
          <a:prstGeom prst="rect">
            <a:avLst/>
          </a:prstGeom>
          <a:noFill/>
        </p:spPr>
      </p:pic>
      <p:pic>
        <p:nvPicPr>
          <p:cNvPr id="17" name="Picture 2" descr="C:\Documents and Settings\Dell\Escritorio\Nueva carpeta (33)\Marujita-Diaz-Deluxe_MDSVID20130426_0236_3.png"/>
          <p:cNvPicPr>
            <a:picLocks noChangeAspect="1" noChangeArrowheads="1"/>
          </p:cNvPicPr>
          <p:nvPr/>
        </p:nvPicPr>
        <p:blipFill>
          <a:blip r:embed="rId4" cstate="print"/>
          <a:srcRect l="12182"/>
          <a:stretch>
            <a:fillRect/>
          </a:stretch>
        </p:blipFill>
        <p:spPr bwMode="auto">
          <a:xfrm>
            <a:off x="0" y="0"/>
            <a:ext cx="9220396" cy="6858000"/>
          </a:xfrm>
          <a:prstGeom prst="rect">
            <a:avLst/>
          </a:prstGeom>
          <a:noFill/>
        </p:spPr>
      </p:pic>
      <p:pic>
        <p:nvPicPr>
          <p:cNvPr id="2053" name="Picture 8"/>
          <p:cNvPicPr>
            <a:picLocks noChangeAspect="1" noChangeArrowheads="1"/>
          </p:cNvPicPr>
          <p:nvPr/>
        </p:nvPicPr>
        <p:blipFill>
          <a:blip r:embed="rId5" cstate="print"/>
          <a:srcRect/>
          <a:stretch>
            <a:fillRect/>
          </a:stretch>
        </p:blipFill>
        <p:spPr bwMode="auto">
          <a:xfrm>
            <a:off x="467544" y="764704"/>
            <a:ext cx="1025525" cy="723900"/>
          </a:xfrm>
          <a:prstGeom prst="rect">
            <a:avLst/>
          </a:prstGeom>
          <a:noFill/>
          <a:ln w="9525">
            <a:noFill/>
            <a:round/>
            <a:headEnd/>
            <a:tailEnd/>
          </a:ln>
        </p:spPr>
      </p:pic>
      <p:pic>
        <p:nvPicPr>
          <p:cNvPr id="2054" name="Image 2" descr="swirlrainbw3.gif"/>
          <p:cNvPicPr>
            <a:picLocks noChangeAspect="1"/>
          </p:cNvPicPr>
          <p:nvPr/>
        </p:nvPicPr>
        <p:blipFill>
          <a:blip r:embed="rId6" cstate="print"/>
          <a:srcRect/>
          <a:stretch>
            <a:fillRect/>
          </a:stretch>
        </p:blipFill>
        <p:spPr bwMode="auto">
          <a:xfrm rot="10800000">
            <a:off x="0" y="0"/>
            <a:ext cx="9144000" cy="69850"/>
          </a:xfrm>
          <a:prstGeom prst="rect">
            <a:avLst/>
          </a:prstGeom>
          <a:noFill/>
          <a:ln w="9525">
            <a:noFill/>
            <a:miter lim="800000"/>
            <a:headEnd/>
            <a:tailEnd/>
          </a:ln>
        </p:spPr>
      </p:pic>
      <p:pic>
        <p:nvPicPr>
          <p:cNvPr id="2055" name="Image 2" descr="swirlrainbw3.gif"/>
          <p:cNvPicPr>
            <a:picLocks noChangeAspect="1"/>
          </p:cNvPicPr>
          <p:nvPr/>
        </p:nvPicPr>
        <p:blipFill>
          <a:blip r:embed="rId6" cstate="print"/>
          <a:srcRect/>
          <a:stretch>
            <a:fillRect/>
          </a:stretch>
        </p:blipFill>
        <p:spPr bwMode="auto">
          <a:xfrm rot="10800000">
            <a:off x="0" y="6788150"/>
            <a:ext cx="9144000" cy="69850"/>
          </a:xfrm>
          <a:prstGeom prst="rect">
            <a:avLst/>
          </a:prstGeom>
          <a:noFill/>
          <a:ln w="9525">
            <a:noFill/>
            <a:miter lim="800000"/>
            <a:headEnd/>
            <a:tailEnd/>
          </a:ln>
        </p:spPr>
      </p:pic>
      <p:pic>
        <p:nvPicPr>
          <p:cNvPr id="2056" name="Image 2" descr="swirlrainbw3.gif"/>
          <p:cNvPicPr>
            <a:picLocks noChangeAspect="1"/>
          </p:cNvPicPr>
          <p:nvPr/>
        </p:nvPicPr>
        <p:blipFill>
          <a:blip r:embed="rId6"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2057" name="Image 2" descr="swirlrainbw3.gif"/>
          <p:cNvPicPr>
            <a:picLocks noChangeAspect="1"/>
          </p:cNvPicPr>
          <p:nvPr/>
        </p:nvPicPr>
        <p:blipFill>
          <a:blip r:embed="rId6"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2058" name="Picture 2" descr="CARA"/>
          <p:cNvPicPr>
            <a:picLocks noChangeAspect="1" noChangeArrowheads="1"/>
          </p:cNvPicPr>
          <p:nvPr/>
        </p:nvPicPr>
        <p:blipFill>
          <a:blip r:embed="rId7" cstate="print"/>
          <a:srcRect/>
          <a:stretch>
            <a:fillRect/>
          </a:stretch>
        </p:blipFill>
        <p:spPr bwMode="auto">
          <a:xfrm>
            <a:off x="251520" y="5661248"/>
            <a:ext cx="794853" cy="836488"/>
          </a:xfrm>
          <a:prstGeom prst="rect">
            <a:avLst/>
          </a:prstGeom>
          <a:noFill/>
          <a:ln w="38100">
            <a:solidFill>
              <a:srgbClr val="1CDEF8"/>
            </a:solidFill>
            <a:miter lim="800000"/>
            <a:headEnd/>
            <a:tailEnd/>
          </a:ln>
        </p:spPr>
      </p:pic>
      <p:sp>
        <p:nvSpPr>
          <p:cNvPr id="15" name="14 Rectángulo"/>
          <p:cNvSpPr/>
          <p:nvPr/>
        </p:nvSpPr>
        <p:spPr>
          <a:xfrm>
            <a:off x="827584" y="6021288"/>
            <a:ext cx="3071834" cy="461665"/>
          </a:xfrm>
          <a:prstGeom prst="rect">
            <a:avLst/>
          </a:prstGeom>
          <a:ln>
            <a:noFill/>
          </a:ln>
        </p:spPr>
        <p:txBody>
          <a:bodyPr>
            <a:spAutoFit/>
          </a:bodyPr>
          <a:lstStyle/>
          <a:p>
            <a:pPr algn="ctr">
              <a:defRPr/>
            </a:pPr>
            <a:r>
              <a:rPr lang="es-ES" sz="2400" b="1" kern="10" dirty="0">
                <a:ln w="9525">
                  <a:solidFill>
                    <a:srgbClr val="1CDEF8"/>
                  </a:solidFill>
                  <a:round/>
                  <a:headEnd/>
                  <a:tailEnd/>
                </a:ln>
                <a:blipFill dpi="0" rotWithShape="1">
                  <a:blip r:embed="rId8"/>
                  <a:srcRect/>
                  <a:stretch>
                    <a:fillRect/>
                  </a:stretch>
                </a:blipFill>
                <a:effectLst>
                  <a:outerShdw dist="35921" dir="2700000" algn="ctr" rotWithShape="0">
                    <a:schemeClr val="folHlink">
                      <a:alpha val="80000"/>
                    </a:schemeClr>
                  </a:outerShdw>
                </a:effectLst>
                <a:latin typeface="Snap ITC"/>
              </a:rPr>
              <a:t>JOSE LUIS</a:t>
            </a:r>
          </a:p>
        </p:txBody>
      </p:sp>
      <p:pic>
        <p:nvPicPr>
          <p:cNvPr id="13" name="Picture 12" descr="Image1"/>
          <p:cNvPicPr>
            <a:picLocks noChangeAspect="1" noChangeArrowheads="1" noCrop="1"/>
          </p:cNvPicPr>
          <p:nvPr/>
        </p:nvPicPr>
        <p:blipFill>
          <a:blip r:embed="rId9" cstate="print"/>
          <a:srcRect/>
          <a:stretch>
            <a:fillRect/>
          </a:stretch>
        </p:blipFill>
        <p:spPr bwMode="auto">
          <a:xfrm>
            <a:off x="179512" y="188640"/>
            <a:ext cx="781050" cy="1066800"/>
          </a:xfrm>
          <a:prstGeom prst="rect">
            <a:avLst/>
          </a:prstGeom>
          <a:noFill/>
          <a:ln w="9525">
            <a:noFill/>
            <a:miter lim="800000"/>
            <a:headEnd/>
            <a:tailEnd/>
          </a:ln>
        </p:spPr>
      </p:pic>
      <p:sp>
        <p:nvSpPr>
          <p:cNvPr id="12" name="11 Rectángulo"/>
          <p:cNvSpPr/>
          <p:nvPr/>
        </p:nvSpPr>
        <p:spPr>
          <a:xfrm>
            <a:off x="1475656" y="1844824"/>
            <a:ext cx="6737972" cy="830997"/>
          </a:xfrm>
          <a:prstGeom prst="rect">
            <a:avLst/>
          </a:prstGeom>
        </p:spPr>
        <p:txBody>
          <a:bodyPr wrap="square">
            <a:spAutoFit/>
          </a:bodyPr>
          <a:lstStyle/>
          <a:p>
            <a:pPr algn="ctr"/>
            <a:endParaRPr lang="es-ES" sz="48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Ravie" pitchFamily="82" charset="0"/>
            </a:endParaRPr>
          </a:p>
        </p:txBody>
      </p:sp>
      <p:sp>
        <p:nvSpPr>
          <p:cNvPr id="16" name="15 Rectángulo"/>
          <p:cNvSpPr/>
          <p:nvPr/>
        </p:nvSpPr>
        <p:spPr>
          <a:xfrm>
            <a:off x="1187624" y="908720"/>
            <a:ext cx="6887688" cy="1323439"/>
          </a:xfrm>
          <a:prstGeom prst="rect">
            <a:avLst/>
          </a:prstGeom>
        </p:spPr>
        <p:txBody>
          <a:bodyPr wrap="square">
            <a:spAutoFit/>
          </a:bodyPr>
          <a:lstStyle/>
          <a:p>
            <a:pPr algn="ctr"/>
            <a:endParaRPr lang="es-ES" sz="8000" b="1" dirty="0" smtClean="0">
              <a:ln w="18000">
                <a:solidFill>
                  <a:schemeClr val="accent2">
                    <a:satMod val="140000"/>
                  </a:schemeClr>
                </a:solidFill>
                <a:prstDash val="solid"/>
                <a:miter lim="800000"/>
              </a:ln>
              <a:solidFill>
                <a:srgbClr val="2222EE"/>
              </a:solidFill>
              <a:effectLst>
                <a:outerShdw blurRad="25500" dist="23000" dir="7020000" algn="tl">
                  <a:srgbClr val="000000">
                    <a:alpha val="50000"/>
                  </a:srgbClr>
                </a:outerShdw>
              </a:effectLst>
              <a:latin typeface="Bernard MT Condensed" pitchFamily="18" charset="0"/>
            </a:endParaRPr>
          </a:p>
        </p:txBody>
      </p:sp>
      <p:sp>
        <p:nvSpPr>
          <p:cNvPr id="14" name="13 CuadroTexto"/>
          <p:cNvSpPr txBox="1"/>
          <p:nvPr/>
        </p:nvSpPr>
        <p:spPr>
          <a:xfrm>
            <a:off x="1043608" y="332656"/>
            <a:ext cx="184731" cy="369332"/>
          </a:xfrm>
          <a:prstGeom prst="rect">
            <a:avLst/>
          </a:prstGeom>
          <a:noFill/>
        </p:spPr>
        <p:txBody>
          <a:bodyPr wrap="none" rtlCol="0">
            <a:spAutoFit/>
          </a:bodyPr>
          <a:lstStyle/>
          <a:p>
            <a:endParaRPr lang="es-ES" b="1" dirty="0">
              <a:solidFill>
                <a:srgbClr val="0000FF"/>
              </a:solidFill>
              <a:latin typeface="Arial Black" pitchFamily="34" charset="0"/>
            </a:endParaRPr>
          </a:p>
        </p:txBody>
      </p:sp>
      <p:sp>
        <p:nvSpPr>
          <p:cNvPr id="19" name="18 Rectángulo"/>
          <p:cNvSpPr/>
          <p:nvPr/>
        </p:nvSpPr>
        <p:spPr>
          <a:xfrm>
            <a:off x="0" y="1700808"/>
            <a:ext cx="4032448" cy="3785652"/>
          </a:xfrm>
          <a:prstGeom prst="rect">
            <a:avLst/>
          </a:prstGeom>
        </p:spPr>
        <p:txBody>
          <a:bodyPr wrap="square">
            <a:spAutoFit/>
          </a:bodyPr>
          <a:lstStyle/>
          <a:p>
            <a:pPr algn="ctr"/>
            <a:r>
              <a:rPr lang="es-ES" sz="4800" b="1" dirty="0" smtClean="0">
                <a:ln w="18000">
                  <a:solidFill>
                    <a:schemeClr val="accent2">
                      <a:satMod val="140000"/>
                    </a:schemeClr>
                  </a:solidFill>
                  <a:prstDash val="solid"/>
                  <a:miter lim="800000"/>
                </a:ln>
                <a:solidFill>
                  <a:srgbClr val="1201F5"/>
                </a:solidFill>
                <a:effectLst>
                  <a:outerShdw blurRad="25500" dist="23000" dir="7020000" algn="tl">
                    <a:srgbClr val="000000">
                      <a:alpha val="50000"/>
                    </a:srgbClr>
                  </a:outerShdw>
                </a:effectLst>
                <a:latin typeface="Bauhaus 93" pitchFamily="82" charset="0"/>
              </a:rPr>
              <a:t>ADIOS  A</a:t>
            </a:r>
          </a:p>
          <a:p>
            <a:pPr algn="ctr"/>
            <a:r>
              <a:rPr lang="es-ES" sz="4800" b="1" dirty="0" smtClean="0">
                <a:ln w="18000">
                  <a:solidFill>
                    <a:schemeClr val="accent2">
                      <a:satMod val="140000"/>
                    </a:schemeClr>
                  </a:solidFill>
                  <a:prstDash val="solid"/>
                  <a:miter lim="800000"/>
                </a:ln>
                <a:solidFill>
                  <a:srgbClr val="1201F5"/>
                </a:solidFill>
                <a:effectLst>
                  <a:outerShdw blurRad="25500" dist="23000" dir="7020000" algn="tl">
                    <a:srgbClr val="000000">
                      <a:alpha val="50000"/>
                    </a:srgbClr>
                  </a:outerShdw>
                </a:effectLst>
                <a:latin typeface="Bauhaus 93" pitchFamily="82" charset="0"/>
              </a:rPr>
              <a:t>MARUJITA </a:t>
            </a:r>
          </a:p>
          <a:p>
            <a:pPr algn="ctr"/>
            <a:r>
              <a:rPr lang="es-ES" sz="4800" b="1" dirty="0" smtClean="0">
                <a:ln w="18000">
                  <a:solidFill>
                    <a:schemeClr val="accent2">
                      <a:satMod val="140000"/>
                    </a:schemeClr>
                  </a:solidFill>
                  <a:prstDash val="solid"/>
                  <a:miter lim="800000"/>
                </a:ln>
                <a:solidFill>
                  <a:srgbClr val="1201F5"/>
                </a:solidFill>
                <a:effectLst>
                  <a:outerShdw blurRad="25500" dist="23000" dir="7020000" algn="tl">
                    <a:srgbClr val="000000">
                      <a:alpha val="50000"/>
                    </a:srgbClr>
                  </a:outerShdw>
                </a:effectLst>
                <a:latin typeface="Bauhaus 93" pitchFamily="82" charset="0"/>
              </a:rPr>
              <a:t>DIAZ</a:t>
            </a:r>
          </a:p>
          <a:p>
            <a:pPr algn="ctr"/>
            <a:r>
              <a:rPr lang="es-ES" sz="4800" b="1" dirty="0" smtClean="0">
                <a:ln w="18000">
                  <a:solidFill>
                    <a:schemeClr val="accent2">
                      <a:satMod val="140000"/>
                    </a:schemeClr>
                  </a:solidFill>
                  <a:prstDash val="solid"/>
                  <a:miter lim="800000"/>
                </a:ln>
                <a:solidFill>
                  <a:srgbClr val="1201F5"/>
                </a:solidFill>
                <a:effectLst>
                  <a:outerShdw blurRad="25500" dist="23000" dir="7020000" algn="tl">
                    <a:srgbClr val="000000">
                      <a:alpha val="50000"/>
                    </a:srgbClr>
                  </a:outerShdw>
                </a:effectLst>
                <a:latin typeface="Bauhaus 93" pitchFamily="82" charset="0"/>
              </a:rPr>
              <a:t>DESCANSE </a:t>
            </a:r>
          </a:p>
          <a:p>
            <a:pPr algn="ctr"/>
            <a:r>
              <a:rPr lang="es-ES" sz="4800" b="1" dirty="0" smtClean="0">
                <a:ln w="18000">
                  <a:solidFill>
                    <a:schemeClr val="accent2">
                      <a:satMod val="140000"/>
                    </a:schemeClr>
                  </a:solidFill>
                  <a:prstDash val="solid"/>
                  <a:miter lim="800000"/>
                </a:ln>
                <a:solidFill>
                  <a:srgbClr val="1201F5"/>
                </a:solidFill>
                <a:effectLst>
                  <a:outerShdw blurRad="25500" dist="23000" dir="7020000" algn="tl">
                    <a:srgbClr val="000000">
                      <a:alpha val="50000"/>
                    </a:srgbClr>
                  </a:outerShdw>
                </a:effectLst>
                <a:latin typeface="Bauhaus 93" pitchFamily="82" charset="0"/>
              </a:rPr>
              <a:t>EN PAZ</a:t>
            </a:r>
            <a:endParaRPr lang="es-ES" sz="4800" b="1" dirty="0">
              <a:ln w="18000">
                <a:solidFill>
                  <a:schemeClr val="accent2">
                    <a:satMod val="140000"/>
                  </a:schemeClr>
                </a:solidFill>
                <a:prstDash val="solid"/>
                <a:miter lim="800000"/>
              </a:ln>
              <a:solidFill>
                <a:srgbClr val="1201F5"/>
              </a:solidFill>
              <a:effectLst>
                <a:outerShdw blurRad="25500" dist="23000" dir="7020000" algn="tl">
                  <a:srgbClr val="000000">
                    <a:alpha val="50000"/>
                  </a:srgbClr>
                </a:outerShdw>
              </a:effectLst>
              <a:latin typeface="Bauhaus 93" pitchFamily="82" charset="0"/>
            </a:endParaRPr>
          </a:p>
        </p:txBody>
      </p:sp>
    </p:spTree>
  </p:cSld>
  <p:clrMapOvr>
    <a:masterClrMapping/>
  </p:clrMapOvr>
  <p:transition spd="med" advTm="11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1"/>
                                        </p:tgtEl>
                                        <p:attrNameLst>
                                          <p:attrName>style.opacity</p:attrName>
                                        </p:attrNameLst>
                                      </p:cBhvr>
                                      <p:to>
                                        <p:strVal val="0.25"/>
                                      </p:to>
                                    </p:set>
                                    <p:animEffect filter="image" prLst="opacity: 0.25">
                                      <p:cBhvr rctx="IE">
                                        <p:cTn id="7" dur="indefinite"/>
                                        <p:tgtEl>
                                          <p:spTgt spid="21"/>
                                        </p:tgtEl>
                                      </p:cBhvr>
                                    </p:animEffect>
                                  </p:childTnLst>
                                </p:cTn>
                              </p:par>
                            </p:childTnLst>
                          </p:cTn>
                        </p:par>
                        <p:par>
                          <p:cTn id="8" fill="hold">
                            <p:stCondLst>
                              <p:cond delay="0"/>
                            </p:stCondLst>
                            <p:childTnLst>
                              <p:par>
                                <p:cTn id="9" presetID="17" presetClass="entr" presetSubtype="10" fill="hold" nodeType="afterEffect" nodePh="1">
                                  <p:stCondLst>
                                    <p:cond delay="0"/>
                                  </p:stCondLst>
                                  <p:endCondLst>
                                    <p:cond evt="begin" delay="0">
                                      <p:tn val="9"/>
                                    </p:cond>
                                  </p:endCondLst>
                                  <p:childTnLst>
                                    <p:set>
                                      <p:cBhvr>
                                        <p:cTn id="10" dur="1" fill="hold">
                                          <p:stCondLst>
                                            <p:cond delay="0"/>
                                          </p:stCondLst>
                                        </p:cTn>
                                        <p:tgtEl>
                                          <p:spTgt spid="16">
                                            <p:txEl>
                                              <p:pRg st="0" end="0"/>
                                            </p:txEl>
                                          </p:spTgt>
                                        </p:tgtEl>
                                        <p:attrNameLst>
                                          <p:attrName>style.visibility</p:attrName>
                                        </p:attrNameLst>
                                      </p:cBhvr>
                                      <p:to>
                                        <p:strVal val="visible"/>
                                      </p:to>
                                    </p:set>
                                    <p:anim calcmode="lin" valueType="num">
                                      <p:cBhvr>
                                        <p:cTn id="11" dur="3000" fill="hold"/>
                                        <p:tgtEl>
                                          <p:spTgt spid="16">
                                            <p:txEl>
                                              <p:pRg st="0" end="0"/>
                                            </p:txEl>
                                          </p:spTgt>
                                        </p:tgtEl>
                                        <p:attrNameLst>
                                          <p:attrName>ppt_w</p:attrName>
                                        </p:attrNameLst>
                                      </p:cBhvr>
                                      <p:tavLst>
                                        <p:tav tm="0">
                                          <p:val>
                                            <p:fltVal val="0"/>
                                          </p:val>
                                        </p:tav>
                                        <p:tav tm="100000">
                                          <p:val>
                                            <p:strVal val="#ppt_w"/>
                                          </p:val>
                                        </p:tav>
                                      </p:tavLst>
                                    </p:anim>
                                    <p:anim calcmode="lin" valueType="num">
                                      <p:cBhvr>
                                        <p:cTn id="12" dur="3000" fill="hold"/>
                                        <p:tgtEl>
                                          <p:spTgt spid="16">
                                            <p:txEl>
                                              <p:pRg st="0" end="0"/>
                                            </p:txEl>
                                          </p:spTgt>
                                        </p:tgtEl>
                                        <p:attrNameLst>
                                          <p:attrName>ppt_h</p:attrName>
                                        </p:attrNameLst>
                                      </p:cBhvr>
                                      <p:tavLst>
                                        <p:tav tm="0">
                                          <p:val>
                                            <p:strVal val="#ppt_h"/>
                                          </p:val>
                                        </p:tav>
                                        <p:tav tm="100000">
                                          <p:val>
                                            <p:strVal val="#ppt_h"/>
                                          </p:val>
                                        </p:tav>
                                      </p:tavLst>
                                    </p:anim>
                                  </p:childTnLst>
                                </p:cTn>
                              </p:par>
                            </p:childTnLst>
                          </p:cTn>
                        </p:par>
                        <p:par>
                          <p:cTn id="13" fill="hold">
                            <p:stCondLst>
                              <p:cond delay="3000"/>
                            </p:stCondLst>
                            <p:childTnLst>
                              <p:par>
                                <p:cTn id="14" presetID="17" presetClass="entr" presetSubtype="10" fill="hold" nodeType="afterEffect">
                                  <p:stCondLst>
                                    <p:cond delay="0"/>
                                  </p:stCondLst>
                                  <p:childTnLst>
                                    <p:set>
                                      <p:cBhvr>
                                        <p:cTn id="15" dur="1" fill="hold">
                                          <p:stCondLst>
                                            <p:cond delay="0"/>
                                          </p:stCondLst>
                                        </p:cTn>
                                        <p:tgtEl>
                                          <p:spTgt spid="17"/>
                                        </p:tgtEl>
                                        <p:attrNameLst>
                                          <p:attrName>style.visibility</p:attrName>
                                        </p:attrNameLst>
                                      </p:cBhvr>
                                      <p:to>
                                        <p:strVal val="visible"/>
                                      </p:to>
                                    </p:set>
                                    <p:anim calcmode="lin" valueType="num">
                                      <p:cBhvr>
                                        <p:cTn id="16" dur="5000" fill="hold"/>
                                        <p:tgtEl>
                                          <p:spTgt spid="17"/>
                                        </p:tgtEl>
                                        <p:attrNameLst>
                                          <p:attrName>ppt_w</p:attrName>
                                        </p:attrNameLst>
                                      </p:cBhvr>
                                      <p:tavLst>
                                        <p:tav tm="0">
                                          <p:val>
                                            <p:fltVal val="0"/>
                                          </p:val>
                                        </p:tav>
                                        <p:tav tm="100000">
                                          <p:val>
                                            <p:strVal val="#ppt_w"/>
                                          </p:val>
                                        </p:tav>
                                      </p:tavLst>
                                    </p:anim>
                                    <p:anim calcmode="lin" valueType="num">
                                      <p:cBhvr>
                                        <p:cTn id="17" dur="5000" fill="hold"/>
                                        <p:tgtEl>
                                          <p:spTgt spid="1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med">
    <p:dissolve/>
  </p:transition>
  <p:timing>
    <p:tnLst>
      <p:par>
        <p:cTn id="1" dur="indefinite" restart="never" nodeType="tmRoot"/>
      </p:par>
    </p:tnLst>
  </p:timing>
</p:sld>
</file>

<file path=ppt/theme/theme1.xml><?xml version="1.0" encoding="utf-8"?>
<a:theme xmlns:a="http://schemas.openxmlformats.org/drawingml/2006/main" name="adios a marujita diaz">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2">
      <a:majorFont>
        <a:latin typeface="Harrington"/>
        <a:ea typeface=""/>
        <a:cs typeface=""/>
      </a:majorFont>
      <a:minorFont>
        <a:latin typeface="Harringto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adios a marujita diaz</Template>
  <TotalTime>0</TotalTime>
  <Words>401</Words>
  <Application>Microsoft Office PowerPoint</Application>
  <PresentationFormat>Presentación en pantalla (4:3)</PresentationFormat>
  <Paragraphs>41</Paragraphs>
  <Slides>72</Slides>
  <Notes>2</Notes>
  <HiddenSlides>0</HiddenSlides>
  <MMClips>0</MMClips>
  <ScaleCrop>false</ScaleCrop>
  <HeadingPairs>
    <vt:vector size="4" baseType="variant">
      <vt:variant>
        <vt:lpstr>Tema</vt:lpstr>
      </vt:variant>
      <vt:variant>
        <vt:i4>1</vt:i4>
      </vt:variant>
      <vt:variant>
        <vt:lpstr>Títulos de diapositiva</vt:lpstr>
      </vt:variant>
      <vt:variant>
        <vt:i4>72</vt:i4>
      </vt:variant>
    </vt:vector>
  </HeadingPairs>
  <TitlesOfParts>
    <vt:vector size="73" baseType="lpstr">
      <vt:lpstr>adios a marujita diaz</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ADIOS A MARUJITA DIAZ</dc:title>
  <dc:creator>JOSE LUIS</dc:creator>
  <cp:lastModifiedBy/>
  <cp:revision>1</cp:revision>
  <dcterms:created xsi:type="dcterms:W3CDTF">2015-06-24T05:55:31Z</dcterms:created>
  <dcterms:modified xsi:type="dcterms:W3CDTF">2015-06-24T06:32:36Z</dcterms:modified>
</cp:coreProperties>
</file>