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58"/>
  </p:notesMasterIdLst>
  <p:sldIdLst>
    <p:sldId id="316" r:id="rId3"/>
    <p:sldId id="342" r:id="rId4"/>
    <p:sldId id="346" r:id="rId5"/>
    <p:sldId id="341" r:id="rId6"/>
    <p:sldId id="344" r:id="rId7"/>
    <p:sldId id="343" r:id="rId8"/>
    <p:sldId id="345" r:id="rId9"/>
    <p:sldId id="407" r:id="rId10"/>
    <p:sldId id="348" r:id="rId11"/>
    <p:sldId id="349" r:id="rId12"/>
    <p:sldId id="350" r:id="rId13"/>
    <p:sldId id="354" r:id="rId14"/>
    <p:sldId id="400" r:id="rId15"/>
    <p:sldId id="355" r:id="rId16"/>
    <p:sldId id="347" r:id="rId17"/>
    <p:sldId id="351" r:id="rId18"/>
    <p:sldId id="402" r:id="rId19"/>
    <p:sldId id="352" r:id="rId20"/>
    <p:sldId id="357" r:id="rId21"/>
    <p:sldId id="353" r:id="rId22"/>
    <p:sldId id="358" r:id="rId23"/>
    <p:sldId id="359" r:id="rId24"/>
    <p:sldId id="410" r:id="rId25"/>
    <p:sldId id="408" r:id="rId26"/>
    <p:sldId id="360" r:id="rId27"/>
    <p:sldId id="340" r:id="rId28"/>
    <p:sldId id="361" r:id="rId29"/>
    <p:sldId id="362" r:id="rId30"/>
    <p:sldId id="363" r:id="rId31"/>
    <p:sldId id="364" r:id="rId32"/>
    <p:sldId id="365" r:id="rId33"/>
    <p:sldId id="366" r:id="rId34"/>
    <p:sldId id="367" r:id="rId35"/>
    <p:sldId id="369" r:id="rId36"/>
    <p:sldId id="370" r:id="rId37"/>
    <p:sldId id="415" r:id="rId38"/>
    <p:sldId id="378" r:id="rId39"/>
    <p:sldId id="401" r:id="rId40"/>
    <p:sldId id="376" r:id="rId41"/>
    <p:sldId id="387" r:id="rId42"/>
    <p:sldId id="339" r:id="rId43"/>
    <p:sldId id="373" r:id="rId44"/>
    <p:sldId id="389" r:id="rId45"/>
    <p:sldId id="388" r:id="rId46"/>
    <p:sldId id="383" r:id="rId47"/>
    <p:sldId id="390" r:id="rId48"/>
    <p:sldId id="391" r:id="rId49"/>
    <p:sldId id="392" r:id="rId50"/>
    <p:sldId id="393" r:id="rId51"/>
    <p:sldId id="394" r:id="rId52"/>
    <p:sldId id="396" r:id="rId53"/>
    <p:sldId id="397" r:id="rId54"/>
    <p:sldId id="398" r:id="rId55"/>
    <p:sldId id="338" r:id="rId56"/>
    <p:sldId id="417" r:id="rId5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AT9U03TupYDMtNh7La4lTA" hashData="OkLeUYdedLnCnwsOi6UEKQNWFN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574"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EE856CF-274C-429F-B954-B5BD412B987A}" type="datetimeFigureOut">
              <a:rPr lang="es-ES" smtClean="0"/>
              <a:pPr/>
              <a:t>24/10/2013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67BEF3-30D9-4325-8276-6653562265E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A67BEF3-30D9-4325-8276-6653562265EF}" type="slidenum">
              <a:rPr lang="es-ES" smtClean="0"/>
              <a:pPr/>
              <a:t>32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871CF71-B098-4642-BFDD-FBC80317015D}" type="slidenum">
              <a:rPr lang="es-ES" smtClean="0"/>
              <a:pPr/>
              <a:t>46</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871CF71-B098-4642-BFDD-FBC80317015D}" type="slidenum">
              <a:rPr lang="es-ES" smtClean="0"/>
              <a:pPr/>
              <a:t>47</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871CF71-B098-4642-BFDD-FBC80317015D}" type="slidenum">
              <a:rPr lang="es-ES" smtClean="0"/>
              <a:pPr/>
              <a:t>48</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871CF71-B098-4642-BFDD-FBC80317015D}" type="slidenum">
              <a:rPr lang="es-ES" smtClean="0"/>
              <a:pPr/>
              <a:t>52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advTm="7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advTm="7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advTm="7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advTm="7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advTm="7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advTm="7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advTm="7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advTm="7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advTm="7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advTm="7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advTm="7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8E9236C-F20F-4D0D-9547-887B0916C7D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7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2F49120-480A-416B-B4A1-EEA493AA4DD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www.youtube.com/watch?v=PSL8AZRfuqw" TargetMode="External"/><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hyperlink" Target="http://www.youtube.com/watch?v=VSPtHIO8yQw"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image" Target="../media/image48.jpeg"/><Relationship Id="rId13" Type="http://schemas.openxmlformats.org/officeDocument/2006/relationships/image" Target="../media/image53.jpeg"/><Relationship Id="rId3" Type="http://schemas.openxmlformats.org/officeDocument/2006/relationships/image" Target="../media/image43.jpeg"/><Relationship Id="rId7" Type="http://schemas.openxmlformats.org/officeDocument/2006/relationships/image" Target="../media/image47.jpeg"/><Relationship Id="rId12" Type="http://schemas.openxmlformats.org/officeDocument/2006/relationships/image" Target="../media/image52.jpeg"/><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46.jpeg"/><Relationship Id="rId11" Type="http://schemas.openxmlformats.org/officeDocument/2006/relationships/image" Target="../media/image51.jpeg"/><Relationship Id="rId5" Type="http://schemas.openxmlformats.org/officeDocument/2006/relationships/image" Target="../media/image45.jpeg"/><Relationship Id="rId15" Type="http://schemas.openxmlformats.org/officeDocument/2006/relationships/image" Target="../media/image55.jpeg"/><Relationship Id="rId10" Type="http://schemas.openxmlformats.org/officeDocument/2006/relationships/image" Target="../media/image50.jpeg"/><Relationship Id="rId4" Type="http://schemas.openxmlformats.org/officeDocument/2006/relationships/image" Target="../media/image44.jpeg"/><Relationship Id="rId9" Type="http://schemas.openxmlformats.org/officeDocument/2006/relationships/image" Target="../media/image49.jpeg"/><Relationship Id="rId14" Type="http://schemas.openxmlformats.org/officeDocument/2006/relationships/image" Target="../media/image54.jpeg"/></Relationships>
</file>

<file path=ppt/slides/_rels/slide42.xml.rels><?xml version="1.0" encoding="UTF-8" standalone="yes"?>
<Relationships xmlns="http://schemas.openxmlformats.org/package/2006/relationships"><Relationship Id="rId8" Type="http://schemas.openxmlformats.org/officeDocument/2006/relationships/image" Target="../media/image57.jpeg"/><Relationship Id="rId13" Type="http://schemas.openxmlformats.org/officeDocument/2006/relationships/image" Target="../media/image49.jpeg"/><Relationship Id="rId3" Type="http://schemas.openxmlformats.org/officeDocument/2006/relationships/hyperlink" Target="http://noticias.lainformacion.com/andalucia/almeria/L_cNPG9h3aSJfSpBDA433I11/" TargetMode="External"/><Relationship Id="rId7" Type="http://schemas.openxmlformats.org/officeDocument/2006/relationships/hyperlink" Target="http://www.manoloescobar.net/pelis/granada/index.htm" TargetMode="External"/><Relationship Id="rId12" Type="http://schemas.openxmlformats.org/officeDocument/2006/relationships/image" Target="../media/image44.jpeg"/><Relationship Id="rId2" Type="http://schemas.openxmlformats.org/officeDocument/2006/relationships/hyperlink" Target="http://noticias.lainformacion.com/almeria/el-ejido/L_zswy55TkW7RYwNO9YvqY95/" TargetMode="External"/><Relationship Id="rId1" Type="http://schemas.openxmlformats.org/officeDocument/2006/relationships/slideLayout" Target="../slideLayouts/slideLayout7.xml"/><Relationship Id="rId6" Type="http://schemas.openxmlformats.org/officeDocument/2006/relationships/image" Target="../media/image56.jpeg"/><Relationship Id="rId11" Type="http://schemas.openxmlformats.org/officeDocument/2006/relationships/image" Target="../media/image60.jpeg"/><Relationship Id="rId5" Type="http://schemas.openxmlformats.org/officeDocument/2006/relationships/hyperlink" Target="http://noticias.lainformacion.com/arte-cultura-y-espectaculos/teatro/" TargetMode="External"/><Relationship Id="rId10" Type="http://schemas.openxmlformats.org/officeDocument/2006/relationships/image" Target="../media/image59.jpeg"/><Relationship Id="rId4" Type="http://schemas.openxmlformats.org/officeDocument/2006/relationships/hyperlink" Target="http://noticias.lainformacion.com/arte-cultura-y-espectaculos/musica/" TargetMode="External"/><Relationship Id="rId9" Type="http://schemas.openxmlformats.org/officeDocument/2006/relationships/image" Target="../media/image58.jpeg"/><Relationship Id="rId14" Type="http://schemas.openxmlformats.org/officeDocument/2006/relationships/image" Target="../media/image48.jpeg"/></Relationships>
</file>

<file path=ppt/slides/_rels/slide43.xml.rels><?xml version="1.0" encoding="UTF-8" standalone="yes"?>
<Relationships xmlns="http://schemas.openxmlformats.org/package/2006/relationships"><Relationship Id="rId8" Type="http://schemas.openxmlformats.org/officeDocument/2006/relationships/image" Target="../media/image67.jpeg"/><Relationship Id="rId3" Type="http://schemas.openxmlformats.org/officeDocument/2006/relationships/image" Target="../media/image62.jpeg"/><Relationship Id="rId7" Type="http://schemas.openxmlformats.org/officeDocument/2006/relationships/image" Target="../media/image66.jpeg"/><Relationship Id="rId2" Type="http://schemas.openxmlformats.org/officeDocument/2006/relationships/image" Target="../media/image61.jpeg"/><Relationship Id="rId1" Type="http://schemas.openxmlformats.org/officeDocument/2006/relationships/slideLayout" Target="../slideLayouts/slideLayout7.xml"/><Relationship Id="rId6" Type="http://schemas.openxmlformats.org/officeDocument/2006/relationships/image" Target="../media/image65.jpeg"/><Relationship Id="rId11" Type="http://schemas.openxmlformats.org/officeDocument/2006/relationships/image" Target="../media/image70.jpeg"/><Relationship Id="rId5" Type="http://schemas.openxmlformats.org/officeDocument/2006/relationships/image" Target="../media/image64.jpeg"/><Relationship Id="rId10" Type="http://schemas.openxmlformats.org/officeDocument/2006/relationships/image" Target="../media/image69.jpeg"/><Relationship Id="rId4" Type="http://schemas.openxmlformats.org/officeDocument/2006/relationships/image" Target="../media/image63.jpeg"/><Relationship Id="rId9" Type="http://schemas.openxmlformats.org/officeDocument/2006/relationships/image" Target="../media/image68.jpeg"/></Relationships>
</file>

<file path=ppt/slides/_rels/slide44.xml.rels><?xml version="1.0" encoding="UTF-8" standalone="yes"?>
<Relationships xmlns="http://schemas.openxmlformats.org/package/2006/relationships"><Relationship Id="rId8" Type="http://schemas.openxmlformats.org/officeDocument/2006/relationships/image" Target="../media/image76.jpeg"/><Relationship Id="rId3" Type="http://schemas.openxmlformats.org/officeDocument/2006/relationships/image" Target="../media/image72.jpeg"/><Relationship Id="rId7" Type="http://schemas.openxmlformats.org/officeDocument/2006/relationships/image" Target="../media/image64.jpeg"/><Relationship Id="rId12" Type="http://schemas.openxmlformats.org/officeDocument/2006/relationships/image" Target="../media/image78.jpeg"/><Relationship Id="rId2" Type="http://schemas.openxmlformats.org/officeDocument/2006/relationships/image" Target="../media/image71.jpeg"/><Relationship Id="rId1" Type="http://schemas.openxmlformats.org/officeDocument/2006/relationships/slideLayout" Target="../slideLayouts/slideLayout7.xml"/><Relationship Id="rId6" Type="http://schemas.openxmlformats.org/officeDocument/2006/relationships/image" Target="../media/image75.jpeg"/><Relationship Id="rId11" Type="http://schemas.openxmlformats.org/officeDocument/2006/relationships/image" Target="../media/image66.jpeg"/><Relationship Id="rId5" Type="http://schemas.openxmlformats.org/officeDocument/2006/relationships/image" Target="../media/image74.jpeg"/><Relationship Id="rId10" Type="http://schemas.openxmlformats.org/officeDocument/2006/relationships/image" Target="../media/image67.jpeg"/><Relationship Id="rId4" Type="http://schemas.openxmlformats.org/officeDocument/2006/relationships/image" Target="../media/image73.jpeg"/><Relationship Id="rId9" Type="http://schemas.openxmlformats.org/officeDocument/2006/relationships/image" Target="../media/image77.jpeg"/></Relationships>
</file>

<file path=ppt/slides/_rels/slide45.xml.rels><?xml version="1.0" encoding="UTF-8" standalone="yes"?>
<Relationships xmlns="http://schemas.openxmlformats.org/package/2006/relationships"><Relationship Id="rId8" Type="http://schemas.openxmlformats.org/officeDocument/2006/relationships/image" Target="../media/image85.jpeg"/><Relationship Id="rId3" Type="http://schemas.openxmlformats.org/officeDocument/2006/relationships/image" Target="../media/image80.jpeg"/><Relationship Id="rId7" Type="http://schemas.openxmlformats.org/officeDocument/2006/relationships/image" Target="../media/image84.jpeg"/><Relationship Id="rId2" Type="http://schemas.openxmlformats.org/officeDocument/2006/relationships/image" Target="../media/image79.jpeg"/><Relationship Id="rId1" Type="http://schemas.openxmlformats.org/officeDocument/2006/relationships/slideLayout" Target="../slideLayouts/slideLayout7.xml"/><Relationship Id="rId6" Type="http://schemas.openxmlformats.org/officeDocument/2006/relationships/image" Target="../media/image83.jpeg"/><Relationship Id="rId5" Type="http://schemas.openxmlformats.org/officeDocument/2006/relationships/image" Target="../media/image82.jpeg"/><Relationship Id="rId4" Type="http://schemas.openxmlformats.org/officeDocument/2006/relationships/image" Target="../media/image81.jpeg"/></Relationships>
</file>

<file path=ppt/slides/_rels/slide46.xml.rels><?xml version="1.0" encoding="UTF-8" standalone="yes"?>
<Relationships xmlns="http://schemas.openxmlformats.org/package/2006/relationships"><Relationship Id="rId8" Type="http://schemas.openxmlformats.org/officeDocument/2006/relationships/image" Target="../media/image91.jpeg"/><Relationship Id="rId13" Type="http://schemas.openxmlformats.org/officeDocument/2006/relationships/image" Target="../media/image96.jpeg"/><Relationship Id="rId18" Type="http://schemas.openxmlformats.org/officeDocument/2006/relationships/image" Target="../media/image101.jpeg"/><Relationship Id="rId26" Type="http://schemas.openxmlformats.org/officeDocument/2006/relationships/image" Target="../media/image109.jpeg"/><Relationship Id="rId39" Type="http://schemas.openxmlformats.org/officeDocument/2006/relationships/image" Target="../media/image121.jpeg"/><Relationship Id="rId3" Type="http://schemas.openxmlformats.org/officeDocument/2006/relationships/image" Target="../media/image86.jpeg"/><Relationship Id="rId21" Type="http://schemas.openxmlformats.org/officeDocument/2006/relationships/image" Target="../media/image104.jpeg"/><Relationship Id="rId34" Type="http://schemas.openxmlformats.org/officeDocument/2006/relationships/image" Target="../media/image116.jpeg"/><Relationship Id="rId42" Type="http://schemas.openxmlformats.org/officeDocument/2006/relationships/image" Target="../media/image124.jpeg"/><Relationship Id="rId7" Type="http://schemas.openxmlformats.org/officeDocument/2006/relationships/image" Target="../media/image90.jpeg"/><Relationship Id="rId12" Type="http://schemas.openxmlformats.org/officeDocument/2006/relationships/image" Target="../media/image95.jpeg"/><Relationship Id="rId17" Type="http://schemas.openxmlformats.org/officeDocument/2006/relationships/image" Target="../media/image100.jpeg"/><Relationship Id="rId25" Type="http://schemas.openxmlformats.org/officeDocument/2006/relationships/image" Target="../media/image108.jpeg"/><Relationship Id="rId33" Type="http://schemas.openxmlformats.org/officeDocument/2006/relationships/image" Target="../media/image115.jpeg"/><Relationship Id="rId38" Type="http://schemas.openxmlformats.org/officeDocument/2006/relationships/image" Target="../media/image120.jpeg"/><Relationship Id="rId2" Type="http://schemas.openxmlformats.org/officeDocument/2006/relationships/notesSlide" Target="../notesSlides/notesSlide2.xml"/><Relationship Id="rId16" Type="http://schemas.openxmlformats.org/officeDocument/2006/relationships/image" Target="../media/image99.jpeg"/><Relationship Id="rId20" Type="http://schemas.openxmlformats.org/officeDocument/2006/relationships/image" Target="../media/image103.jpeg"/><Relationship Id="rId29" Type="http://schemas.openxmlformats.org/officeDocument/2006/relationships/image" Target="../media/image112.jpeg"/><Relationship Id="rId41" Type="http://schemas.openxmlformats.org/officeDocument/2006/relationships/image" Target="../media/image123.jpeg"/><Relationship Id="rId1" Type="http://schemas.openxmlformats.org/officeDocument/2006/relationships/slideLayout" Target="../slideLayouts/slideLayout7.xml"/><Relationship Id="rId6" Type="http://schemas.openxmlformats.org/officeDocument/2006/relationships/image" Target="../media/image89.jpeg"/><Relationship Id="rId11" Type="http://schemas.openxmlformats.org/officeDocument/2006/relationships/image" Target="../media/image94.jpeg"/><Relationship Id="rId24" Type="http://schemas.openxmlformats.org/officeDocument/2006/relationships/image" Target="../media/image107.jpeg"/><Relationship Id="rId32" Type="http://schemas.openxmlformats.org/officeDocument/2006/relationships/image" Target="../media/image114.jpeg"/><Relationship Id="rId37" Type="http://schemas.openxmlformats.org/officeDocument/2006/relationships/image" Target="../media/image119.jpeg"/><Relationship Id="rId40" Type="http://schemas.openxmlformats.org/officeDocument/2006/relationships/image" Target="../media/image122.jpeg"/><Relationship Id="rId5" Type="http://schemas.openxmlformats.org/officeDocument/2006/relationships/image" Target="../media/image88.jpeg"/><Relationship Id="rId15" Type="http://schemas.openxmlformats.org/officeDocument/2006/relationships/image" Target="../media/image98.jpeg"/><Relationship Id="rId23" Type="http://schemas.openxmlformats.org/officeDocument/2006/relationships/image" Target="../media/image106.jpeg"/><Relationship Id="rId28" Type="http://schemas.openxmlformats.org/officeDocument/2006/relationships/image" Target="../media/image111.jpeg"/><Relationship Id="rId36" Type="http://schemas.openxmlformats.org/officeDocument/2006/relationships/image" Target="../media/image118.jpeg"/><Relationship Id="rId10" Type="http://schemas.openxmlformats.org/officeDocument/2006/relationships/image" Target="../media/image93.jpeg"/><Relationship Id="rId19" Type="http://schemas.openxmlformats.org/officeDocument/2006/relationships/image" Target="../media/image102.jpeg"/><Relationship Id="rId31" Type="http://schemas.openxmlformats.org/officeDocument/2006/relationships/image" Target="../media/image113.jpeg"/><Relationship Id="rId4" Type="http://schemas.openxmlformats.org/officeDocument/2006/relationships/image" Target="../media/image87.jpeg"/><Relationship Id="rId9" Type="http://schemas.openxmlformats.org/officeDocument/2006/relationships/image" Target="../media/image92.jpeg"/><Relationship Id="rId14" Type="http://schemas.openxmlformats.org/officeDocument/2006/relationships/image" Target="../media/image97.jpeg"/><Relationship Id="rId22" Type="http://schemas.openxmlformats.org/officeDocument/2006/relationships/image" Target="../media/image105.jpeg"/><Relationship Id="rId27" Type="http://schemas.openxmlformats.org/officeDocument/2006/relationships/image" Target="../media/image110.jpeg"/><Relationship Id="rId30" Type="http://schemas.openxmlformats.org/officeDocument/2006/relationships/image" Target="../media/image78.jpeg"/><Relationship Id="rId35" Type="http://schemas.openxmlformats.org/officeDocument/2006/relationships/image" Target="../media/image117.jpeg"/></Relationships>
</file>

<file path=ppt/slides/_rels/slide47.xml.rels><?xml version="1.0" encoding="UTF-8" standalone="yes"?>
<Relationships xmlns="http://schemas.openxmlformats.org/package/2006/relationships"><Relationship Id="rId8" Type="http://schemas.openxmlformats.org/officeDocument/2006/relationships/image" Target="../media/image91.jpeg"/><Relationship Id="rId13" Type="http://schemas.openxmlformats.org/officeDocument/2006/relationships/image" Target="../media/image96.jpeg"/><Relationship Id="rId18" Type="http://schemas.openxmlformats.org/officeDocument/2006/relationships/image" Target="../media/image101.jpeg"/><Relationship Id="rId26" Type="http://schemas.openxmlformats.org/officeDocument/2006/relationships/image" Target="../media/image109.jpeg"/><Relationship Id="rId3" Type="http://schemas.openxmlformats.org/officeDocument/2006/relationships/image" Target="../media/image86.jpeg"/><Relationship Id="rId21" Type="http://schemas.openxmlformats.org/officeDocument/2006/relationships/image" Target="../media/image104.jpeg"/><Relationship Id="rId34" Type="http://schemas.openxmlformats.org/officeDocument/2006/relationships/image" Target="../media/image119.jpeg"/><Relationship Id="rId7" Type="http://schemas.openxmlformats.org/officeDocument/2006/relationships/image" Target="../media/image90.jpeg"/><Relationship Id="rId12" Type="http://schemas.openxmlformats.org/officeDocument/2006/relationships/image" Target="../media/image95.jpeg"/><Relationship Id="rId17" Type="http://schemas.openxmlformats.org/officeDocument/2006/relationships/image" Target="../media/image100.jpeg"/><Relationship Id="rId25" Type="http://schemas.openxmlformats.org/officeDocument/2006/relationships/image" Target="../media/image108.jpeg"/><Relationship Id="rId33" Type="http://schemas.openxmlformats.org/officeDocument/2006/relationships/image" Target="../media/image118.jpeg"/><Relationship Id="rId2" Type="http://schemas.openxmlformats.org/officeDocument/2006/relationships/notesSlide" Target="../notesSlides/notesSlide3.xml"/><Relationship Id="rId16" Type="http://schemas.openxmlformats.org/officeDocument/2006/relationships/image" Target="../media/image99.jpeg"/><Relationship Id="rId20" Type="http://schemas.openxmlformats.org/officeDocument/2006/relationships/image" Target="../media/image103.jpeg"/><Relationship Id="rId29" Type="http://schemas.openxmlformats.org/officeDocument/2006/relationships/image" Target="../media/image112.jpeg"/><Relationship Id="rId1" Type="http://schemas.openxmlformats.org/officeDocument/2006/relationships/slideLayout" Target="../slideLayouts/slideLayout7.xml"/><Relationship Id="rId6" Type="http://schemas.openxmlformats.org/officeDocument/2006/relationships/image" Target="../media/image89.jpeg"/><Relationship Id="rId11" Type="http://schemas.openxmlformats.org/officeDocument/2006/relationships/image" Target="../media/image94.jpeg"/><Relationship Id="rId24" Type="http://schemas.openxmlformats.org/officeDocument/2006/relationships/image" Target="../media/image107.jpeg"/><Relationship Id="rId32" Type="http://schemas.openxmlformats.org/officeDocument/2006/relationships/image" Target="../media/image70.jpeg"/><Relationship Id="rId37" Type="http://schemas.openxmlformats.org/officeDocument/2006/relationships/image" Target="../media/image123.jpeg"/><Relationship Id="rId5" Type="http://schemas.openxmlformats.org/officeDocument/2006/relationships/image" Target="../media/image88.jpeg"/><Relationship Id="rId15" Type="http://schemas.openxmlformats.org/officeDocument/2006/relationships/image" Target="../media/image98.jpeg"/><Relationship Id="rId23" Type="http://schemas.openxmlformats.org/officeDocument/2006/relationships/image" Target="../media/image106.jpeg"/><Relationship Id="rId28" Type="http://schemas.openxmlformats.org/officeDocument/2006/relationships/image" Target="../media/image111.jpeg"/><Relationship Id="rId36" Type="http://schemas.openxmlformats.org/officeDocument/2006/relationships/image" Target="../media/image122.jpeg"/><Relationship Id="rId10" Type="http://schemas.openxmlformats.org/officeDocument/2006/relationships/image" Target="../media/image93.jpeg"/><Relationship Id="rId19" Type="http://schemas.openxmlformats.org/officeDocument/2006/relationships/image" Target="../media/image102.jpeg"/><Relationship Id="rId31" Type="http://schemas.openxmlformats.org/officeDocument/2006/relationships/image" Target="../media/image117.jpeg"/><Relationship Id="rId4" Type="http://schemas.openxmlformats.org/officeDocument/2006/relationships/image" Target="../media/image87.jpeg"/><Relationship Id="rId9" Type="http://schemas.openxmlformats.org/officeDocument/2006/relationships/image" Target="../media/image92.jpeg"/><Relationship Id="rId14" Type="http://schemas.openxmlformats.org/officeDocument/2006/relationships/image" Target="../media/image97.jpeg"/><Relationship Id="rId22" Type="http://schemas.openxmlformats.org/officeDocument/2006/relationships/image" Target="../media/image105.jpeg"/><Relationship Id="rId27" Type="http://schemas.openxmlformats.org/officeDocument/2006/relationships/image" Target="../media/image110.jpeg"/><Relationship Id="rId30" Type="http://schemas.openxmlformats.org/officeDocument/2006/relationships/image" Target="../media/image116.jpeg"/><Relationship Id="rId35" Type="http://schemas.openxmlformats.org/officeDocument/2006/relationships/image" Target="../media/image120.jpeg"/></Relationships>
</file>

<file path=ppt/slides/_rels/slide48.xml.rels><?xml version="1.0" encoding="UTF-8" standalone="yes"?>
<Relationships xmlns="http://schemas.openxmlformats.org/package/2006/relationships"><Relationship Id="rId8" Type="http://schemas.openxmlformats.org/officeDocument/2006/relationships/image" Target="../media/image89.jpeg"/><Relationship Id="rId13" Type="http://schemas.openxmlformats.org/officeDocument/2006/relationships/image" Target="../media/image94.jpeg"/><Relationship Id="rId18" Type="http://schemas.openxmlformats.org/officeDocument/2006/relationships/image" Target="../media/image99.jpeg"/><Relationship Id="rId26" Type="http://schemas.openxmlformats.org/officeDocument/2006/relationships/image" Target="../media/image107.jpeg"/><Relationship Id="rId39" Type="http://schemas.openxmlformats.org/officeDocument/2006/relationships/image" Target="../media/image131.jpeg"/><Relationship Id="rId3" Type="http://schemas.openxmlformats.org/officeDocument/2006/relationships/hyperlink" Target="http://www.manoloescobar.net/index.htm" TargetMode="External"/><Relationship Id="rId21" Type="http://schemas.openxmlformats.org/officeDocument/2006/relationships/image" Target="../media/image102.jpeg"/><Relationship Id="rId34" Type="http://schemas.openxmlformats.org/officeDocument/2006/relationships/image" Target="../media/image127.jpeg"/><Relationship Id="rId42" Type="http://schemas.openxmlformats.org/officeDocument/2006/relationships/image" Target="../media/image134.jpeg"/><Relationship Id="rId7" Type="http://schemas.openxmlformats.org/officeDocument/2006/relationships/image" Target="../media/image88.jpeg"/><Relationship Id="rId12" Type="http://schemas.openxmlformats.org/officeDocument/2006/relationships/image" Target="../media/image93.jpeg"/><Relationship Id="rId17" Type="http://schemas.openxmlformats.org/officeDocument/2006/relationships/image" Target="../media/image98.jpeg"/><Relationship Id="rId25" Type="http://schemas.openxmlformats.org/officeDocument/2006/relationships/image" Target="../media/image106.jpeg"/><Relationship Id="rId33" Type="http://schemas.openxmlformats.org/officeDocument/2006/relationships/image" Target="../media/image126.jpeg"/><Relationship Id="rId38" Type="http://schemas.openxmlformats.org/officeDocument/2006/relationships/image" Target="../media/image130.jpeg"/><Relationship Id="rId2" Type="http://schemas.openxmlformats.org/officeDocument/2006/relationships/notesSlide" Target="../notesSlides/notesSlide4.xml"/><Relationship Id="rId16" Type="http://schemas.openxmlformats.org/officeDocument/2006/relationships/image" Target="../media/image97.jpeg"/><Relationship Id="rId20" Type="http://schemas.openxmlformats.org/officeDocument/2006/relationships/image" Target="../media/image101.jpeg"/><Relationship Id="rId29" Type="http://schemas.openxmlformats.org/officeDocument/2006/relationships/image" Target="../media/image110.jpeg"/><Relationship Id="rId41" Type="http://schemas.openxmlformats.org/officeDocument/2006/relationships/image" Target="../media/image133.jpeg"/><Relationship Id="rId1" Type="http://schemas.openxmlformats.org/officeDocument/2006/relationships/slideLayout" Target="../slideLayouts/slideLayout7.xml"/><Relationship Id="rId6" Type="http://schemas.openxmlformats.org/officeDocument/2006/relationships/image" Target="../media/image87.jpeg"/><Relationship Id="rId11" Type="http://schemas.openxmlformats.org/officeDocument/2006/relationships/image" Target="../media/image92.jpeg"/><Relationship Id="rId24" Type="http://schemas.openxmlformats.org/officeDocument/2006/relationships/image" Target="../media/image105.jpeg"/><Relationship Id="rId32" Type="http://schemas.openxmlformats.org/officeDocument/2006/relationships/image" Target="../media/image125.jpeg"/><Relationship Id="rId37" Type="http://schemas.openxmlformats.org/officeDocument/2006/relationships/image" Target="../media/image129.jpeg"/><Relationship Id="rId40" Type="http://schemas.openxmlformats.org/officeDocument/2006/relationships/image" Target="../media/image132.jpeg"/><Relationship Id="rId5" Type="http://schemas.openxmlformats.org/officeDocument/2006/relationships/image" Target="../media/image86.jpeg"/><Relationship Id="rId15" Type="http://schemas.openxmlformats.org/officeDocument/2006/relationships/image" Target="../media/image96.jpeg"/><Relationship Id="rId23" Type="http://schemas.openxmlformats.org/officeDocument/2006/relationships/image" Target="../media/image104.jpeg"/><Relationship Id="rId28" Type="http://schemas.openxmlformats.org/officeDocument/2006/relationships/image" Target="../media/image109.jpeg"/><Relationship Id="rId36" Type="http://schemas.openxmlformats.org/officeDocument/2006/relationships/image" Target="../media/image63.jpeg"/><Relationship Id="rId10" Type="http://schemas.openxmlformats.org/officeDocument/2006/relationships/image" Target="../media/image91.jpeg"/><Relationship Id="rId19" Type="http://schemas.openxmlformats.org/officeDocument/2006/relationships/image" Target="../media/image100.jpeg"/><Relationship Id="rId31" Type="http://schemas.openxmlformats.org/officeDocument/2006/relationships/image" Target="../media/image78.jpeg"/><Relationship Id="rId4" Type="http://schemas.openxmlformats.org/officeDocument/2006/relationships/hyperlink" Target="http://www.manoloescobar.net/discografia/indexdisco.htm" TargetMode="External"/><Relationship Id="rId9" Type="http://schemas.openxmlformats.org/officeDocument/2006/relationships/image" Target="../media/image90.jpeg"/><Relationship Id="rId14" Type="http://schemas.openxmlformats.org/officeDocument/2006/relationships/image" Target="../media/image95.jpeg"/><Relationship Id="rId22" Type="http://schemas.openxmlformats.org/officeDocument/2006/relationships/image" Target="../media/image103.jpeg"/><Relationship Id="rId27" Type="http://schemas.openxmlformats.org/officeDocument/2006/relationships/image" Target="../media/image108.jpeg"/><Relationship Id="rId30" Type="http://schemas.openxmlformats.org/officeDocument/2006/relationships/image" Target="../media/image111.jpeg"/><Relationship Id="rId35" Type="http://schemas.openxmlformats.org/officeDocument/2006/relationships/image" Target="../media/image128.jpeg"/></Relationships>
</file>

<file path=ppt/slides/_rels/slide49.xml.rels><?xml version="1.0" encoding="UTF-8" standalone="yes"?>
<Relationships xmlns="http://schemas.openxmlformats.org/package/2006/relationships"><Relationship Id="rId13" Type="http://schemas.openxmlformats.org/officeDocument/2006/relationships/image" Target="../media/image97.jpeg"/><Relationship Id="rId18" Type="http://schemas.openxmlformats.org/officeDocument/2006/relationships/image" Target="../media/image102.jpeg"/><Relationship Id="rId26" Type="http://schemas.openxmlformats.org/officeDocument/2006/relationships/image" Target="../media/image110.jpeg"/><Relationship Id="rId39" Type="http://schemas.openxmlformats.org/officeDocument/2006/relationships/image" Target="../media/image136.jpeg"/><Relationship Id="rId21" Type="http://schemas.openxmlformats.org/officeDocument/2006/relationships/image" Target="../media/image105.jpeg"/><Relationship Id="rId34" Type="http://schemas.openxmlformats.org/officeDocument/2006/relationships/image" Target="../media/image117.jpeg"/><Relationship Id="rId42" Type="http://schemas.openxmlformats.org/officeDocument/2006/relationships/image" Target="../media/image118.jpeg"/><Relationship Id="rId47" Type="http://schemas.openxmlformats.org/officeDocument/2006/relationships/image" Target="../media/image120.jpeg"/><Relationship Id="rId50" Type="http://schemas.openxmlformats.org/officeDocument/2006/relationships/image" Target="../media/image123.jpeg"/><Relationship Id="rId55" Type="http://schemas.openxmlformats.org/officeDocument/2006/relationships/image" Target="../media/image63.jpeg"/><Relationship Id="rId63" Type="http://schemas.openxmlformats.org/officeDocument/2006/relationships/image" Target="../media/image146.jpeg"/><Relationship Id="rId7" Type="http://schemas.openxmlformats.org/officeDocument/2006/relationships/image" Target="../media/image91.jpeg"/><Relationship Id="rId2" Type="http://schemas.openxmlformats.org/officeDocument/2006/relationships/image" Target="../media/image86.jpeg"/><Relationship Id="rId16" Type="http://schemas.openxmlformats.org/officeDocument/2006/relationships/image" Target="../media/image100.jpeg"/><Relationship Id="rId20" Type="http://schemas.openxmlformats.org/officeDocument/2006/relationships/image" Target="../media/image104.jpeg"/><Relationship Id="rId29" Type="http://schemas.openxmlformats.org/officeDocument/2006/relationships/image" Target="../media/image78.jpeg"/><Relationship Id="rId41" Type="http://schemas.openxmlformats.org/officeDocument/2006/relationships/image" Target="../media/image138.jpeg"/><Relationship Id="rId54" Type="http://schemas.openxmlformats.org/officeDocument/2006/relationships/image" Target="../media/image128.jpeg"/><Relationship Id="rId62" Type="http://schemas.openxmlformats.org/officeDocument/2006/relationships/image" Target="../media/image145.jpeg"/><Relationship Id="rId1" Type="http://schemas.openxmlformats.org/officeDocument/2006/relationships/slideLayout" Target="../slideLayouts/slideLayout7.xml"/><Relationship Id="rId6" Type="http://schemas.openxmlformats.org/officeDocument/2006/relationships/image" Target="../media/image90.jpeg"/><Relationship Id="rId11" Type="http://schemas.openxmlformats.org/officeDocument/2006/relationships/image" Target="../media/image95.jpeg"/><Relationship Id="rId24" Type="http://schemas.openxmlformats.org/officeDocument/2006/relationships/image" Target="../media/image108.jpeg"/><Relationship Id="rId32" Type="http://schemas.openxmlformats.org/officeDocument/2006/relationships/image" Target="../media/image115.jpeg"/><Relationship Id="rId37" Type="http://schemas.openxmlformats.org/officeDocument/2006/relationships/image" Target="../media/image68.jpeg"/><Relationship Id="rId40" Type="http://schemas.openxmlformats.org/officeDocument/2006/relationships/image" Target="../media/image137.jpeg"/><Relationship Id="rId45" Type="http://schemas.openxmlformats.org/officeDocument/2006/relationships/image" Target="../media/image125.jpeg"/><Relationship Id="rId53" Type="http://schemas.openxmlformats.org/officeDocument/2006/relationships/image" Target="../media/image127.jpeg"/><Relationship Id="rId58" Type="http://schemas.openxmlformats.org/officeDocument/2006/relationships/image" Target="../media/image132.jpeg"/><Relationship Id="rId5" Type="http://schemas.openxmlformats.org/officeDocument/2006/relationships/image" Target="../media/image89.jpeg"/><Relationship Id="rId15" Type="http://schemas.openxmlformats.org/officeDocument/2006/relationships/image" Target="../media/image99.jpeg"/><Relationship Id="rId23" Type="http://schemas.openxmlformats.org/officeDocument/2006/relationships/image" Target="../media/image107.jpeg"/><Relationship Id="rId28" Type="http://schemas.openxmlformats.org/officeDocument/2006/relationships/image" Target="../media/image112.jpeg"/><Relationship Id="rId36" Type="http://schemas.openxmlformats.org/officeDocument/2006/relationships/image" Target="../media/image69.jpeg"/><Relationship Id="rId49" Type="http://schemas.openxmlformats.org/officeDocument/2006/relationships/image" Target="../media/image122.jpeg"/><Relationship Id="rId57" Type="http://schemas.openxmlformats.org/officeDocument/2006/relationships/image" Target="../media/image142.jpeg"/><Relationship Id="rId61" Type="http://schemas.openxmlformats.org/officeDocument/2006/relationships/image" Target="../media/image144.jpeg"/><Relationship Id="rId10" Type="http://schemas.openxmlformats.org/officeDocument/2006/relationships/image" Target="../media/image94.jpeg"/><Relationship Id="rId19" Type="http://schemas.openxmlformats.org/officeDocument/2006/relationships/image" Target="../media/image103.jpeg"/><Relationship Id="rId31" Type="http://schemas.openxmlformats.org/officeDocument/2006/relationships/image" Target="../media/image114.jpeg"/><Relationship Id="rId44" Type="http://schemas.openxmlformats.org/officeDocument/2006/relationships/image" Target="../media/image119.jpeg"/><Relationship Id="rId52" Type="http://schemas.openxmlformats.org/officeDocument/2006/relationships/image" Target="../media/image140.jpeg"/><Relationship Id="rId60" Type="http://schemas.openxmlformats.org/officeDocument/2006/relationships/image" Target="../media/image143.jpeg"/><Relationship Id="rId4" Type="http://schemas.openxmlformats.org/officeDocument/2006/relationships/image" Target="../media/image88.jpeg"/><Relationship Id="rId9" Type="http://schemas.openxmlformats.org/officeDocument/2006/relationships/image" Target="../media/image93.jpeg"/><Relationship Id="rId14" Type="http://schemas.openxmlformats.org/officeDocument/2006/relationships/image" Target="../media/image98.jpeg"/><Relationship Id="rId22" Type="http://schemas.openxmlformats.org/officeDocument/2006/relationships/image" Target="../media/image106.jpeg"/><Relationship Id="rId27" Type="http://schemas.openxmlformats.org/officeDocument/2006/relationships/image" Target="../media/image111.jpeg"/><Relationship Id="rId30" Type="http://schemas.openxmlformats.org/officeDocument/2006/relationships/image" Target="../media/image113.jpeg"/><Relationship Id="rId35" Type="http://schemas.openxmlformats.org/officeDocument/2006/relationships/image" Target="../media/image70.jpeg"/><Relationship Id="rId43" Type="http://schemas.openxmlformats.org/officeDocument/2006/relationships/image" Target="../media/image139.jpeg"/><Relationship Id="rId48" Type="http://schemas.openxmlformats.org/officeDocument/2006/relationships/image" Target="../media/image121.jpeg"/><Relationship Id="rId56" Type="http://schemas.openxmlformats.org/officeDocument/2006/relationships/image" Target="../media/image141.jpeg"/><Relationship Id="rId8" Type="http://schemas.openxmlformats.org/officeDocument/2006/relationships/image" Target="../media/image92.jpeg"/><Relationship Id="rId51" Type="http://schemas.openxmlformats.org/officeDocument/2006/relationships/image" Target="../media/image124.jpeg"/><Relationship Id="rId3" Type="http://schemas.openxmlformats.org/officeDocument/2006/relationships/image" Target="../media/image87.jpeg"/><Relationship Id="rId12" Type="http://schemas.openxmlformats.org/officeDocument/2006/relationships/image" Target="../media/image96.jpeg"/><Relationship Id="rId17" Type="http://schemas.openxmlformats.org/officeDocument/2006/relationships/image" Target="../media/image101.jpeg"/><Relationship Id="rId25" Type="http://schemas.openxmlformats.org/officeDocument/2006/relationships/image" Target="../media/image109.jpeg"/><Relationship Id="rId33" Type="http://schemas.openxmlformats.org/officeDocument/2006/relationships/image" Target="../media/image116.jpeg"/><Relationship Id="rId38" Type="http://schemas.openxmlformats.org/officeDocument/2006/relationships/image" Target="../media/image135.jpeg"/><Relationship Id="rId46" Type="http://schemas.openxmlformats.org/officeDocument/2006/relationships/image" Target="../media/image126.jpeg"/><Relationship Id="rId59" Type="http://schemas.openxmlformats.org/officeDocument/2006/relationships/image" Target="../media/image134.jpeg"/></Relationships>
</file>

<file path=ppt/slides/_rels/slide50.xml.rels><?xml version="1.0" encoding="UTF-8" standalone="yes"?>
<Relationships xmlns="http://schemas.openxmlformats.org/package/2006/relationships"><Relationship Id="rId8" Type="http://schemas.openxmlformats.org/officeDocument/2006/relationships/image" Target="../media/image114.jpeg"/><Relationship Id="rId3" Type="http://schemas.openxmlformats.org/officeDocument/2006/relationships/image" Target="../media/image90.jpeg"/><Relationship Id="rId7" Type="http://schemas.openxmlformats.org/officeDocument/2006/relationships/image" Target="../media/image115.jpeg"/><Relationship Id="rId2" Type="http://schemas.openxmlformats.org/officeDocument/2006/relationships/image" Target="../media/image89.jpeg"/><Relationship Id="rId1" Type="http://schemas.openxmlformats.org/officeDocument/2006/relationships/slideLayout" Target="../slideLayouts/slideLayout7.xml"/><Relationship Id="rId6" Type="http://schemas.openxmlformats.org/officeDocument/2006/relationships/image" Target="../media/image78.jpeg"/><Relationship Id="rId5" Type="http://schemas.openxmlformats.org/officeDocument/2006/relationships/image" Target="../media/image139.jpeg"/><Relationship Id="rId10" Type="http://schemas.openxmlformats.org/officeDocument/2006/relationships/image" Target="../media/image112.jpeg"/><Relationship Id="rId4" Type="http://schemas.openxmlformats.org/officeDocument/2006/relationships/image" Target="../media/image91.jpeg"/><Relationship Id="rId9" Type="http://schemas.openxmlformats.org/officeDocument/2006/relationships/image" Target="../media/image113.jpeg"/></Relationships>
</file>

<file path=ppt/slides/_rels/slide51.xml.rels><?xml version="1.0" encoding="UTF-8" standalone="yes"?>
<Relationships xmlns="http://schemas.openxmlformats.org/package/2006/relationships"><Relationship Id="rId13" Type="http://schemas.openxmlformats.org/officeDocument/2006/relationships/image" Target="../media/image97.jpeg"/><Relationship Id="rId18" Type="http://schemas.openxmlformats.org/officeDocument/2006/relationships/image" Target="../media/image102.jpeg"/><Relationship Id="rId26" Type="http://schemas.openxmlformats.org/officeDocument/2006/relationships/image" Target="../media/image110.jpeg"/><Relationship Id="rId39" Type="http://schemas.openxmlformats.org/officeDocument/2006/relationships/image" Target="../media/image136.jpeg"/><Relationship Id="rId21" Type="http://schemas.openxmlformats.org/officeDocument/2006/relationships/image" Target="../media/image105.jpeg"/><Relationship Id="rId34" Type="http://schemas.openxmlformats.org/officeDocument/2006/relationships/image" Target="../media/image117.jpeg"/><Relationship Id="rId42" Type="http://schemas.openxmlformats.org/officeDocument/2006/relationships/image" Target="../media/image118.jpeg"/><Relationship Id="rId47" Type="http://schemas.openxmlformats.org/officeDocument/2006/relationships/image" Target="../media/image120.jpeg"/><Relationship Id="rId50" Type="http://schemas.openxmlformats.org/officeDocument/2006/relationships/image" Target="../media/image123.jpeg"/><Relationship Id="rId55" Type="http://schemas.openxmlformats.org/officeDocument/2006/relationships/image" Target="../media/image141.jpeg"/><Relationship Id="rId7" Type="http://schemas.openxmlformats.org/officeDocument/2006/relationships/image" Target="../media/image91.jpeg"/><Relationship Id="rId2" Type="http://schemas.openxmlformats.org/officeDocument/2006/relationships/image" Target="../media/image86.jpeg"/><Relationship Id="rId16" Type="http://schemas.openxmlformats.org/officeDocument/2006/relationships/image" Target="../media/image100.jpeg"/><Relationship Id="rId20" Type="http://schemas.openxmlformats.org/officeDocument/2006/relationships/image" Target="../media/image104.jpeg"/><Relationship Id="rId29" Type="http://schemas.openxmlformats.org/officeDocument/2006/relationships/image" Target="../media/image78.jpeg"/><Relationship Id="rId41" Type="http://schemas.openxmlformats.org/officeDocument/2006/relationships/image" Target="../media/image138.jpeg"/><Relationship Id="rId54" Type="http://schemas.openxmlformats.org/officeDocument/2006/relationships/image" Target="../media/image128.jpeg"/><Relationship Id="rId1" Type="http://schemas.openxmlformats.org/officeDocument/2006/relationships/slideLayout" Target="../slideLayouts/slideLayout7.xml"/><Relationship Id="rId6" Type="http://schemas.openxmlformats.org/officeDocument/2006/relationships/image" Target="../media/image90.jpeg"/><Relationship Id="rId11" Type="http://schemas.openxmlformats.org/officeDocument/2006/relationships/image" Target="../media/image95.jpeg"/><Relationship Id="rId24" Type="http://schemas.openxmlformats.org/officeDocument/2006/relationships/image" Target="../media/image108.jpeg"/><Relationship Id="rId32" Type="http://schemas.openxmlformats.org/officeDocument/2006/relationships/image" Target="../media/image115.jpeg"/><Relationship Id="rId37" Type="http://schemas.openxmlformats.org/officeDocument/2006/relationships/image" Target="../media/image68.jpeg"/><Relationship Id="rId40" Type="http://schemas.openxmlformats.org/officeDocument/2006/relationships/image" Target="../media/image137.jpeg"/><Relationship Id="rId45" Type="http://schemas.openxmlformats.org/officeDocument/2006/relationships/image" Target="../media/image125.jpeg"/><Relationship Id="rId53" Type="http://schemas.openxmlformats.org/officeDocument/2006/relationships/image" Target="../media/image127.jpeg"/><Relationship Id="rId58" Type="http://schemas.openxmlformats.org/officeDocument/2006/relationships/image" Target="../media/image134.jpeg"/><Relationship Id="rId5" Type="http://schemas.openxmlformats.org/officeDocument/2006/relationships/image" Target="../media/image89.jpeg"/><Relationship Id="rId15" Type="http://schemas.openxmlformats.org/officeDocument/2006/relationships/image" Target="../media/image99.jpeg"/><Relationship Id="rId23" Type="http://schemas.openxmlformats.org/officeDocument/2006/relationships/image" Target="../media/image107.jpeg"/><Relationship Id="rId28" Type="http://schemas.openxmlformats.org/officeDocument/2006/relationships/image" Target="../media/image112.jpeg"/><Relationship Id="rId36" Type="http://schemas.openxmlformats.org/officeDocument/2006/relationships/image" Target="../media/image69.jpeg"/><Relationship Id="rId49" Type="http://schemas.openxmlformats.org/officeDocument/2006/relationships/image" Target="../media/image122.jpeg"/><Relationship Id="rId57" Type="http://schemas.openxmlformats.org/officeDocument/2006/relationships/image" Target="../media/image132.jpeg"/><Relationship Id="rId61" Type="http://schemas.openxmlformats.org/officeDocument/2006/relationships/image" Target="../media/image146.jpeg"/><Relationship Id="rId10" Type="http://schemas.openxmlformats.org/officeDocument/2006/relationships/image" Target="../media/image94.jpeg"/><Relationship Id="rId19" Type="http://schemas.openxmlformats.org/officeDocument/2006/relationships/image" Target="../media/image103.jpeg"/><Relationship Id="rId31" Type="http://schemas.openxmlformats.org/officeDocument/2006/relationships/image" Target="../media/image114.jpeg"/><Relationship Id="rId44" Type="http://schemas.openxmlformats.org/officeDocument/2006/relationships/image" Target="../media/image119.jpeg"/><Relationship Id="rId52" Type="http://schemas.openxmlformats.org/officeDocument/2006/relationships/image" Target="../media/image140.jpeg"/><Relationship Id="rId60" Type="http://schemas.openxmlformats.org/officeDocument/2006/relationships/image" Target="../media/image145.jpeg"/><Relationship Id="rId4" Type="http://schemas.openxmlformats.org/officeDocument/2006/relationships/image" Target="../media/image88.jpeg"/><Relationship Id="rId9" Type="http://schemas.openxmlformats.org/officeDocument/2006/relationships/image" Target="../media/image93.jpeg"/><Relationship Id="rId14" Type="http://schemas.openxmlformats.org/officeDocument/2006/relationships/image" Target="../media/image98.jpeg"/><Relationship Id="rId22" Type="http://schemas.openxmlformats.org/officeDocument/2006/relationships/image" Target="../media/image106.jpeg"/><Relationship Id="rId27" Type="http://schemas.openxmlformats.org/officeDocument/2006/relationships/image" Target="../media/image111.jpeg"/><Relationship Id="rId30" Type="http://schemas.openxmlformats.org/officeDocument/2006/relationships/image" Target="../media/image113.jpeg"/><Relationship Id="rId35" Type="http://schemas.openxmlformats.org/officeDocument/2006/relationships/image" Target="../media/image70.jpeg"/><Relationship Id="rId43" Type="http://schemas.openxmlformats.org/officeDocument/2006/relationships/image" Target="../media/image139.jpeg"/><Relationship Id="rId48" Type="http://schemas.openxmlformats.org/officeDocument/2006/relationships/image" Target="../media/image121.jpeg"/><Relationship Id="rId56" Type="http://schemas.openxmlformats.org/officeDocument/2006/relationships/image" Target="../media/image142.jpeg"/><Relationship Id="rId8" Type="http://schemas.openxmlformats.org/officeDocument/2006/relationships/image" Target="../media/image92.jpeg"/><Relationship Id="rId51" Type="http://schemas.openxmlformats.org/officeDocument/2006/relationships/image" Target="../media/image124.jpeg"/><Relationship Id="rId3" Type="http://schemas.openxmlformats.org/officeDocument/2006/relationships/image" Target="../media/image87.jpeg"/><Relationship Id="rId12" Type="http://schemas.openxmlformats.org/officeDocument/2006/relationships/image" Target="../media/image96.jpeg"/><Relationship Id="rId17" Type="http://schemas.openxmlformats.org/officeDocument/2006/relationships/image" Target="../media/image101.jpeg"/><Relationship Id="rId25" Type="http://schemas.openxmlformats.org/officeDocument/2006/relationships/image" Target="../media/image109.jpeg"/><Relationship Id="rId33" Type="http://schemas.openxmlformats.org/officeDocument/2006/relationships/image" Target="../media/image116.jpeg"/><Relationship Id="rId38" Type="http://schemas.openxmlformats.org/officeDocument/2006/relationships/image" Target="../media/image135.jpeg"/><Relationship Id="rId46" Type="http://schemas.openxmlformats.org/officeDocument/2006/relationships/image" Target="../media/image126.jpeg"/><Relationship Id="rId59" Type="http://schemas.openxmlformats.org/officeDocument/2006/relationships/image" Target="../media/image143.jpeg"/></Relationships>
</file>

<file path=ppt/slides/_rels/slide52.xml.rels><?xml version="1.0" encoding="UTF-8" standalone="yes"?>
<Relationships xmlns="http://schemas.openxmlformats.org/package/2006/relationships"><Relationship Id="rId8" Type="http://schemas.openxmlformats.org/officeDocument/2006/relationships/image" Target="../media/image91.jpeg"/><Relationship Id="rId13" Type="http://schemas.openxmlformats.org/officeDocument/2006/relationships/image" Target="../media/image96.jpeg"/><Relationship Id="rId18" Type="http://schemas.openxmlformats.org/officeDocument/2006/relationships/image" Target="../media/image101.jpeg"/><Relationship Id="rId26" Type="http://schemas.openxmlformats.org/officeDocument/2006/relationships/image" Target="../media/image109.jpeg"/><Relationship Id="rId3" Type="http://schemas.openxmlformats.org/officeDocument/2006/relationships/image" Target="../media/image86.jpeg"/><Relationship Id="rId21" Type="http://schemas.openxmlformats.org/officeDocument/2006/relationships/image" Target="../media/image104.jpeg"/><Relationship Id="rId34" Type="http://schemas.openxmlformats.org/officeDocument/2006/relationships/image" Target="../media/image122.jpeg"/><Relationship Id="rId7" Type="http://schemas.openxmlformats.org/officeDocument/2006/relationships/image" Target="../media/image90.jpeg"/><Relationship Id="rId12" Type="http://schemas.openxmlformats.org/officeDocument/2006/relationships/image" Target="../media/image95.jpeg"/><Relationship Id="rId17" Type="http://schemas.openxmlformats.org/officeDocument/2006/relationships/image" Target="../media/image100.jpeg"/><Relationship Id="rId25" Type="http://schemas.openxmlformats.org/officeDocument/2006/relationships/image" Target="../media/image108.jpeg"/><Relationship Id="rId33" Type="http://schemas.openxmlformats.org/officeDocument/2006/relationships/image" Target="../media/image120.jpeg"/><Relationship Id="rId2" Type="http://schemas.openxmlformats.org/officeDocument/2006/relationships/notesSlide" Target="../notesSlides/notesSlide5.xml"/><Relationship Id="rId16" Type="http://schemas.openxmlformats.org/officeDocument/2006/relationships/image" Target="../media/image99.jpeg"/><Relationship Id="rId20" Type="http://schemas.openxmlformats.org/officeDocument/2006/relationships/image" Target="../media/image103.jpeg"/><Relationship Id="rId29" Type="http://schemas.openxmlformats.org/officeDocument/2006/relationships/image" Target="../media/image117.jpeg"/><Relationship Id="rId1" Type="http://schemas.openxmlformats.org/officeDocument/2006/relationships/slideLayout" Target="../slideLayouts/slideLayout7.xml"/><Relationship Id="rId6" Type="http://schemas.openxmlformats.org/officeDocument/2006/relationships/image" Target="../media/image89.jpeg"/><Relationship Id="rId11" Type="http://schemas.openxmlformats.org/officeDocument/2006/relationships/image" Target="../media/image94.jpeg"/><Relationship Id="rId24" Type="http://schemas.openxmlformats.org/officeDocument/2006/relationships/image" Target="../media/image107.jpeg"/><Relationship Id="rId32" Type="http://schemas.openxmlformats.org/officeDocument/2006/relationships/image" Target="../media/image119.jpeg"/><Relationship Id="rId37" Type="http://schemas.openxmlformats.org/officeDocument/2006/relationships/image" Target="../media/image57.jpeg"/><Relationship Id="rId5" Type="http://schemas.openxmlformats.org/officeDocument/2006/relationships/image" Target="../media/image88.jpeg"/><Relationship Id="rId15" Type="http://schemas.openxmlformats.org/officeDocument/2006/relationships/image" Target="../media/image98.jpeg"/><Relationship Id="rId23" Type="http://schemas.openxmlformats.org/officeDocument/2006/relationships/image" Target="../media/image106.jpeg"/><Relationship Id="rId28" Type="http://schemas.openxmlformats.org/officeDocument/2006/relationships/image" Target="../media/image111.jpeg"/><Relationship Id="rId36" Type="http://schemas.openxmlformats.org/officeDocument/2006/relationships/hyperlink" Target="http://www.manoloescobar.net/pelis/granada/index.htm" TargetMode="External"/><Relationship Id="rId10" Type="http://schemas.openxmlformats.org/officeDocument/2006/relationships/image" Target="../media/image93.jpeg"/><Relationship Id="rId19" Type="http://schemas.openxmlformats.org/officeDocument/2006/relationships/image" Target="../media/image102.jpeg"/><Relationship Id="rId31" Type="http://schemas.openxmlformats.org/officeDocument/2006/relationships/image" Target="../media/image118.jpeg"/><Relationship Id="rId4" Type="http://schemas.openxmlformats.org/officeDocument/2006/relationships/image" Target="../media/image87.jpeg"/><Relationship Id="rId9" Type="http://schemas.openxmlformats.org/officeDocument/2006/relationships/image" Target="../media/image92.jpeg"/><Relationship Id="rId14" Type="http://schemas.openxmlformats.org/officeDocument/2006/relationships/image" Target="../media/image97.jpeg"/><Relationship Id="rId22" Type="http://schemas.openxmlformats.org/officeDocument/2006/relationships/image" Target="../media/image105.jpeg"/><Relationship Id="rId27" Type="http://schemas.openxmlformats.org/officeDocument/2006/relationships/image" Target="../media/image110.jpeg"/><Relationship Id="rId30" Type="http://schemas.openxmlformats.org/officeDocument/2006/relationships/image" Target="../media/image70.jpeg"/><Relationship Id="rId35" Type="http://schemas.openxmlformats.org/officeDocument/2006/relationships/image" Target="../media/image123.jpeg"/></Relationships>
</file>

<file path=ppt/slides/_rels/slide53.xml.rels><?xml version="1.0" encoding="UTF-8" standalone="yes"?>
<Relationships xmlns="http://schemas.openxmlformats.org/package/2006/relationships"><Relationship Id="rId8" Type="http://schemas.openxmlformats.org/officeDocument/2006/relationships/audio" Target="../media/audio10.wav"/><Relationship Id="rId13" Type="http://schemas.openxmlformats.org/officeDocument/2006/relationships/audio" Target="../media/audio1.wav"/><Relationship Id="rId18" Type="http://schemas.openxmlformats.org/officeDocument/2006/relationships/slideLayout" Target="../slideLayouts/slideLayout7.xml"/><Relationship Id="rId3" Type="http://schemas.openxmlformats.org/officeDocument/2006/relationships/audio" Target="../media/audio6.wav"/><Relationship Id="rId21" Type="http://schemas.openxmlformats.org/officeDocument/2006/relationships/image" Target="../media/image149.jpeg"/><Relationship Id="rId7" Type="http://schemas.openxmlformats.org/officeDocument/2006/relationships/audio" Target="../media/audio3.wav"/><Relationship Id="rId12" Type="http://schemas.openxmlformats.org/officeDocument/2006/relationships/audio" Target="../media/audio14.wav"/><Relationship Id="rId17" Type="http://schemas.openxmlformats.org/officeDocument/2006/relationships/audio" Target="../media/audio2.wav"/><Relationship Id="rId2" Type="http://schemas.openxmlformats.org/officeDocument/2006/relationships/audio" Target="../media/audio5.wav"/><Relationship Id="rId16" Type="http://schemas.openxmlformats.org/officeDocument/2006/relationships/audio" Target="../media/audio17.wav"/><Relationship Id="rId20" Type="http://schemas.openxmlformats.org/officeDocument/2006/relationships/image" Target="../media/image148.jpeg"/><Relationship Id="rId1" Type="http://schemas.openxmlformats.org/officeDocument/2006/relationships/audio" Target="../media/audio4.wav"/><Relationship Id="rId6" Type="http://schemas.openxmlformats.org/officeDocument/2006/relationships/audio" Target="../media/audio9.wav"/><Relationship Id="rId11" Type="http://schemas.openxmlformats.org/officeDocument/2006/relationships/audio" Target="../media/audio13.wav"/><Relationship Id="rId5" Type="http://schemas.openxmlformats.org/officeDocument/2006/relationships/audio" Target="../media/audio8.wav"/><Relationship Id="rId15" Type="http://schemas.openxmlformats.org/officeDocument/2006/relationships/audio" Target="../media/audio16.wav"/><Relationship Id="rId23" Type="http://schemas.openxmlformats.org/officeDocument/2006/relationships/image" Target="../media/image150.jpeg"/><Relationship Id="rId10" Type="http://schemas.openxmlformats.org/officeDocument/2006/relationships/audio" Target="../media/audio12.wav"/><Relationship Id="rId19" Type="http://schemas.openxmlformats.org/officeDocument/2006/relationships/image" Target="../media/image147.gif"/><Relationship Id="rId4" Type="http://schemas.openxmlformats.org/officeDocument/2006/relationships/audio" Target="../media/audio7.wav"/><Relationship Id="rId9" Type="http://schemas.openxmlformats.org/officeDocument/2006/relationships/audio" Target="../media/audio11.wav"/><Relationship Id="rId14" Type="http://schemas.openxmlformats.org/officeDocument/2006/relationships/audio" Target="../media/audio15.wav"/><Relationship Id="rId22" Type="http://schemas.openxmlformats.org/officeDocument/2006/relationships/image" Target="../media/image5.gif"/></Relationships>
</file>

<file path=ppt/slides/_rels/slide5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5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5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5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MUERE-MANOLO-ESCOBAR--644x462.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5 Rectángulo"/>
          <p:cNvSpPr/>
          <p:nvPr/>
        </p:nvSpPr>
        <p:spPr>
          <a:xfrm>
            <a:off x="428596" y="428604"/>
            <a:ext cx="3429024" cy="1938974"/>
          </a:xfrm>
          <a:prstGeom prst="rect">
            <a:avLst/>
          </a:prstGeom>
        </p:spPr>
        <p:txBody>
          <a:bodyPr wrap="square" lIns="91422" tIns="45711" rIns="91422" bIns="45711">
            <a:spAutoFit/>
          </a:bodyPr>
          <a:lstStyle/>
          <a:p>
            <a:r>
              <a:rPr lang="es-ES" sz="40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ADIOS  A </a:t>
            </a:r>
          </a:p>
          <a:p>
            <a:r>
              <a:rPr lang="es-ES" sz="40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MANOLO</a:t>
            </a:r>
          </a:p>
          <a:p>
            <a:r>
              <a:rPr lang="es-ES" sz="40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ESCOBAR</a:t>
            </a:r>
            <a:endParaRPr lang="es-ES" sz="40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285720" y="5786454"/>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Tm="7000">
    <p:sndAc>
      <p:stSnd>
        <p:snd r:embed="rId2" name="15 Manolo Escobar-Suspiros de Españ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Documents and Settings\Dell\Escritorio\1272529155250.jpg"/>
          <p:cNvPicPr>
            <a:picLocks noChangeAspect="1" noChangeArrowheads="1"/>
          </p:cNvPicPr>
          <p:nvPr/>
        </p:nvPicPr>
        <p:blipFill>
          <a:blip r:embed="rId2"/>
          <a:srcRect/>
          <a:stretch>
            <a:fillRect/>
          </a:stretch>
        </p:blipFill>
        <p:spPr bwMode="auto">
          <a:xfrm>
            <a:off x="-1214478" y="0"/>
            <a:ext cx="12658271" cy="7215214"/>
          </a:xfrm>
          <a:prstGeom prst="rect">
            <a:avLst/>
          </a:prstGeom>
          <a:noFill/>
        </p:spPr>
      </p:pic>
    </p:spTree>
  </p:cSld>
  <p:clrMapOvr>
    <a:masterClrMapping/>
  </p:clrMapOvr>
  <p:transition advTm="7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Manolo-Escobar-mi-carro-foto-montage-de-Gerard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7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428596" y="500042"/>
            <a:ext cx="8286808" cy="600079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4" name="3 Rectángulo"/>
          <p:cNvSpPr/>
          <p:nvPr/>
        </p:nvSpPr>
        <p:spPr>
          <a:xfrm>
            <a:off x="714348" y="1000108"/>
            <a:ext cx="7929618" cy="5170646"/>
          </a:xfrm>
          <a:prstGeom prst="rect">
            <a:avLst/>
          </a:prstGeom>
        </p:spPr>
        <p:txBody>
          <a:bodyPr wrap="square">
            <a:spAutoFit/>
          </a:bodyPr>
          <a:lstStyle/>
          <a:p>
            <a:pPr algn="ctr"/>
            <a:r>
              <a:rPr lang="es-ES" b="1" i="1" dirty="0" smtClean="0">
                <a:latin typeface="Arial Narrow" pitchFamily="34" charset="0"/>
              </a:rPr>
              <a:t>Manolo Escobar</a:t>
            </a:r>
            <a:r>
              <a:rPr lang="es-ES" i="1" dirty="0" smtClean="0">
                <a:latin typeface="Arial Narrow" pitchFamily="34" charset="0"/>
              </a:rPr>
              <a:t>, el cantante de copla más popular en España, ha </a:t>
            </a:r>
            <a:r>
              <a:rPr lang="es-ES" b="1" i="1" dirty="0" smtClean="0">
                <a:latin typeface="Arial Narrow" pitchFamily="34" charset="0"/>
              </a:rPr>
              <a:t>fallecido</a:t>
            </a:r>
            <a:r>
              <a:rPr lang="es-ES" i="1" dirty="0" smtClean="0">
                <a:latin typeface="Arial Narrow" pitchFamily="34" charset="0"/>
              </a:rPr>
              <a:t> a los 82 años en su casa de Benidorm.</a:t>
            </a:r>
          </a:p>
          <a:p>
            <a:pPr algn="ctr"/>
            <a:r>
              <a:rPr lang="es-ES" i="1" dirty="0" smtClean="0">
                <a:latin typeface="Arial Narrow" pitchFamily="34" charset="0"/>
              </a:rPr>
              <a:t>A mediados del </a:t>
            </a:r>
            <a:r>
              <a:rPr lang="es-ES" sz="2400" i="1" dirty="0" smtClean="0">
                <a:latin typeface="Arial Narrow" pitchFamily="34" charset="0"/>
              </a:rPr>
              <a:t>pasado</a:t>
            </a:r>
            <a:r>
              <a:rPr lang="es-ES" i="1" dirty="0" smtClean="0">
                <a:latin typeface="Arial Narrow" pitchFamily="34" charset="0"/>
              </a:rPr>
              <a:t> mes de septiembre su representante, Gabriel García Mármol, explicó que el cantante suspendía las actuaciones que tenía previstas para los próximos meses de 2013 debido a una recaída en su enfermedad de cáncer que le obligará a incrementar su tratamiento de quimioterapia.</a:t>
            </a:r>
          </a:p>
          <a:p>
            <a:pPr algn="ctr"/>
            <a:r>
              <a:rPr lang="es-ES" i="1" dirty="0" smtClean="0">
                <a:latin typeface="Arial Narrow" pitchFamily="34" charset="0"/>
              </a:rPr>
              <a:t>La decisión se hizo pública después de que el cantante fuera ingresado en un hospital de Benidorm, donde residía hasta la fecha, tras una revisión en la que los médicos determinaron que había que incrementar el tratamiento contra el cáncer.</a:t>
            </a:r>
          </a:p>
          <a:p>
            <a:pPr algn="ctr"/>
            <a:r>
              <a:rPr lang="es-ES" i="1" dirty="0" smtClean="0">
                <a:latin typeface="Arial Narrow" pitchFamily="34" charset="0"/>
              </a:rPr>
              <a:t>El cantante que popularizó el </a:t>
            </a:r>
            <a:r>
              <a:rPr lang="es-ES" b="1" i="1" dirty="0" smtClean="0">
                <a:latin typeface="Arial Narrow" pitchFamily="34" charset="0"/>
              </a:rPr>
              <a:t>Que viva España</a:t>
            </a:r>
            <a:r>
              <a:rPr lang="es-ES" i="1" dirty="0" smtClean="0">
                <a:latin typeface="Arial Narrow" pitchFamily="34" charset="0"/>
              </a:rPr>
              <a:t> y que inmortalizó la pérdida de su Carro fue ingresado en el hospital la víspera de su cumpleaños, el pasado 19 de octubre.</a:t>
            </a:r>
          </a:p>
          <a:p>
            <a:pPr algn="ctr"/>
            <a:r>
              <a:rPr lang="es-ES" i="1" dirty="0" smtClean="0">
                <a:latin typeface="Arial Narrow" pitchFamily="34" charset="0"/>
              </a:rPr>
              <a:t>Su trayectoria musical, con la publicación de cerca de 80 discos, ha estado plagada de éxitos. Hasta en 24 ocasiones alcanzó el disco de oro por sus ventas. En su carrera cinematográfica aparecen más de 20 películas, tres de las cuales figuran entre las 10 más vistas de las estrenadas en el país.</a:t>
            </a:r>
          </a:p>
          <a:p>
            <a:pPr algn="ctr"/>
            <a:r>
              <a:rPr lang="es-ES" i="1" dirty="0" smtClean="0">
                <a:latin typeface="Arial Narrow" pitchFamily="34" charset="0"/>
              </a:rPr>
              <a:t>Natural de Almería, en la década de los 90 se afincó en su chalet de Benidorm (Alicante) al que bautizó con el nombre de </a:t>
            </a:r>
            <a:r>
              <a:rPr lang="es-ES" i="1" dirty="0" err="1" smtClean="0">
                <a:latin typeface="Arial Narrow" pitchFamily="34" charset="0"/>
              </a:rPr>
              <a:t>Porompompero</a:t>
            </a:r>
            <a:r>
              <a:rPr lang="es-ES" i="1" dirty="0" smtClean="0">
                <a:latin typeface="Arial Narrow" pitchFamily="34" charset="0"/>
              </a:rPr>
              <a:t> en honor a la canción homónima que le dio fama.</a:t>
            </a:r>
            <a:endParaRPr lang="es-ES" i="1" dirty="0">
              <a:latin typeface="Arial Narrow" pitchFamily="34" charset="0"/>
            </a:endParaRPr>
          </a:p>
        </p:txBody>
      </p:sp>
      <p:pic>
        <p:nvPicPr>
          <p:cNvPr id="5" name="Picture 4" descr="12"/>
          <p:cNvPicPr>
            <a:picLocks noChangeAspect="1" noChangeArrowheads="1"/>
          </p:cNvPicPr>
          <p:nvPr/>
        </p:nvPicPr>
        <p:blipFill>
          <a:blip r:embed="rId2"/>
          <a:srcRect/>
          <a:stretch>
            <a:fillRect/>
          </a:stretch>
        </p:blipFill>
        <p:spPr bwMode="auto">
          <a:xfrm>
            <a:off x="285720" y="285728"/>
            <a:ext cx="8643998" cy="6215082"/>
          </a:xfrm>
          <a:prstGeom prst="rect">
            <a:avLst/>
          </a:prstGeom>
          <a:noFill/>
          <a:ln w="9525">
            <a:noFill/>
            <a:miter lim="800000"/>
            <a:headEnd/>
            <a:tailEnd/>
          </a:ln>
        </p:spPr>
      </p:pic>
    </p:spTree>
  </p:cSld>
  <p:clrMapOvr>
    <a:masterClrMapping/>
  </p:clrMapOvr>
  <p:transition advTm="5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anim calcmode="lin" valueType="num">
                                      <p:cBhvr>
                                        <p:cTn id="18" dur="5000" fill="hold"/>
                                        <p:tgtEl>
                                          <p:spTgt spid="5"/>
                                        </p:tgtEl>
                                        <p:attrNameLst>
                                          <p:attrName>style.rotation</p:attrName>
                                        </p:attrNameLst>
                                      </p:cBhvr>
                                      <p:tavLst>
                                        <p:tav tm="0">
                                          <p:val>
                                            <p:fltVal val="90"/>
                                          </p:val>
                                        </p:tav>
                                        <p:tav tm="100000">
                                          <p:val>
                                            <p:fltVal val="0"/>
                                          </p:val>
                                        </p:tav>
                                      </p:tavLst>
                                    </p:anim>
                                    <p:animEffect transition="in" filter="fade">
                                      <p:cBhvr>
                                        <p:cTn id="1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hqdefault.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7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32883720.jpg"/>
          <p:cNvPicPr>
            <a:picLocks noChangeAspect="1" noChangeArrowheads="1"/>
          </p:cNvPicPr>
          <p:nvPr/>
        </p:nvPicPr>
        <p:blipFill>
          <a:blip r:embed="rId2"/>
          <a:srcRect/>
          <a:stretch>
            <a:fillRect/>
          </a:stretch>
        </p:blipFill>
        <p:spPr bwMode="auto">
          <a:xfrm>
            <a:off x="1857356" y="-123826"/>
            <a:ext cx="5238750" cy="6981826"/>
          </a:xfrm>
          <a:prstGeom prst="rect">
            <a:avLst/>
          </a:prstGeom>
          <a:noFill/>
        </p:spPr>
      </p:pic>
    </p:spTree>
  </p:cSld>
  <p:clrMapOvr>
    <a:masterClrMapping/>
  </p:clrMapOvr>
  <p:transition advTm="7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Concierto_de_Manolo_Escobar_en_el_Teatro_Auditorio_Ciudad_de_Alcobendas.jpg"/>
          <p:cNvPicPr>
            <a:picLocks noChangeAspect="1" noChangeArrowheads="1"/>
          </p:cNvPicPr>
          <p:nvPr/>
        </p:nvPicPr>
        <p:blipFill>
          <a:blip r:embed="rId2"/>
          <a:srcRect/>
          <a:stretch>
            <a:fillRect/>
          </a:stretch>
        </p:blipFill>
        <p:spPr bwMode="auto">
          <a:xfrm>
            <a:off x="-2857552" y="0"/>
            <a:ext cx="16395556" cy="7500966"/>
          </a:xfrm>
          <a:prstGeom prst="rect">
            <a:avLst/>
          </a:prstGeom>
          <a:noFill/>
        </p:spPr>
      </p:pic>
    </p:spTree>
  </p:cSld>
  <p:clrMapOvr>
    <a:masterClrMapping/>
  </p:clrMapOvr>
  <p:transition advTm="7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images.jpg"/>
          <p:cNvPicPr>
            <a:picLocks noChangeAspect="1" noChangeArrowheads="1"/>
          </p:cNvPicPr>
          <p:nvPr/>
        </p:nvPicPr>
        <p:blipFill>
          <a:blip r:embed="rId2"/>
          <a:srcRect/>
          <a:stretch>
            <a:fillRect/>
          </a:stretch>
        </p:blipFill>
        <p:spPr bwMode="auto">
          <a:xfrm>
            <a:off x="0" y="0"/>
            <a:ext cx="9537309" cy="7143776"/>
          </a:xfrm>
          <a:prstGeom prst="rect">
            <a:avLst/>
          </a:prstGeom>
          <a:noFill/>
        </p:spPr>
      </p:pic>
    </p:spTree>
  </p:cSld>
  <p:clrMapOvr>
    <a:masterClrMapping/>
  </p:clrMapOvr>
  <p:transition advTm="7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descr="C:\Documents and Settings\Dell\Escritorio\Manolo_Escobar_Barcelona_Auditori.jpg"/>
          <p:cNvPicPr>
            <a:picLocks noChangeAspect="1" noChangeArrowheads="1"/>
          </p:cNvPicPr>
          <p:nvPr/>
        </p:nvPicPr>
        <p:blipFill>
          <a:blip r:embed="rId2"/>
          <a:srcRect r="39229"/>
          <a:stretch>
            <a:fillRect/>
          </a:stretch>
        </p:blipFill>
        <p:spPr bwMode="auto">
          <a:xfrm>
            <a:off x="500034" y="0"/>
            <a:ext cx="8188195" cy="6643710"/>
          </a:xfrm>
          <a:prstGeom prst="rect">
            <a:avLst/>
          </a:prstGeom>
          <a:noFill/>
        </p:spPr>
      </p:pic>
    </p:spTree>
  </p:cSld>
  <p:clrMapOvr>
    <a:masterClrMapping/>
  </p:clrMapOvr>
  <p:transition advTm="7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357158" y="214290"/>
            <a:ext cx="8215370" cy="628654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pic>
        <p:nvPicPr>
          <p:cNvPr id="4" name="Picture 4" descr="12"/>
          <p:cNvPicPr>
            <a:picLocks noChangeAspect="1" noChangeArrowheads="1"/>
          </p:cNvPicPr>
          <p:nvPr/>
        </p:nvPicPr>
        <p:blipFill>
          <a:blip r:embed="rId2"/>
          <a:srcRect/>
          <a:stretch>
            <a:fillRect/>
          </a:stretch>
        </p:blipFill>
        <p:spPr bwMode="auto">
          <a:xfrm>
            <a:off x="357158" y="193209"/>
            <a:ext cx="8429684" cy="6450501"/>
          </a:xfrm>
          <a:prstGeom prst="rect">
            <a:avLst/>
          </a:prstGeom>
          <a:noFill/>
          <a:ln w="9525">
            <a:noFill/>
            <a:miter lim="800000"/>
            <a:headEnd/>
            <a:tailEnd/>
          </a:ln>
        </p:spPr>
      </p:pic>
      <p:sp>
        <p:nvSpPr>
          <p:cNvPr id="2" name="1 Rectángulo"/>
          <p:cNvSpPr/>
          <p:nvPr/>
        </p:nvSpPr>
        <p:spPr>
          <a:xfrm>
            <a:off x="857224" y="785794"/>
            <a:ext cx="7572428" cy="5509200"/>
          </a:xfrm>
          <a:prstGeom prst="rect">
            <a:avLst/>
          </a:prstGeom>
        </p:spPr>
        <p:txBody>
          <a:bodyPr wrap="square">
            <a:spAutoFit/>
          </a:bodyPr>
          <a:lstStyle/>
          <a:p>
            <a:r>
              <a:rPr lang="es-ES" sz="1600" i="1" dirty="0" smtClean="0"/>
              <a:t>El cantante, que padecía </a:t>
            </a:r>
            <a:r>
              <a:rPr lang="es-ES" sz="1600" b="1" i="1" dirty="0" smtClean="0"/>
              <a:t>cáncer de colon</a:t>
            </a:r>
            <a:r>
              <a:rPr lang="es-ES" sz="1600" i="1" dirty="0" smtClean="0"/>
              <a:t> y hace unos días cumplía 82 años, se encontraba ingresado en un hospital de la localidad alicantina a causa de una insuficiencia renal. La </a:t>
            </a:r>
            <a:r>
              <a:rPr lang="es-ES" sz="1600" b="1" i="1" dirty="0" smtClean="0"/>
              <a:t>capilla ardiente</a:t>
            </a:r>
            <a:r>
              <a:rPr lang="es-ES" sz="1600" i="1" dirty="0" smtClean="0"/>
              <a:t> se instalará a partir de las cinco de la tarde en el Ayuntamiento de Benidorm.</a:t>
            </a:r>
          </a:p>
          <a:p>
            <a:r>
              <a:rPr lang="es-ES" sz="1600" i="1" dirty="0" smtClean="0"/>
              <a:t>El artista almeriense fue ingresado hace unas semanas en el mismo centro hospitalario en el que recibía tratamiento por su enfermedad, tras haber sufrido </a:t>
            </a:r>
            <a:r>
              <a:rPr lang="es-ES" sz="1600" b="1" i="1" dirty="0" smtClean="0"/>
              <a:t>«un pequeño ictus»</a:t>
            </a:r>
            <a:r>
              <a:rPr lang="es-ES" sz="1600" i="1" dirty="0" smtClean="0"/>
              <a:t>, según explicó en su momento su representante, Gabriel García.</a:t>
            </a:r>
          </a:p>
          <a:p>
            <a:r>
              <a:rPr lang="es-ES" sz="1600" i="1" dirty="0" smtClean="0"/>
              <a:t>A finales de septiembre, el cantante tuvo que cancelar las actuaciones que tenía previstas hasta finales de 2013 debido a una </a:t>
            </a:r>
            <a:r>
              <a:rPr lang="es-ES" sz="1600" b="1" i="1" dirty="0" smtClean="0"/>
              <a:t>recaída en su enfermedad,</a:t>
            </a:r>
            <a:r>
              <a:rPr lang="es-ES" sz="1600" i="1" dirty="0" smtClean="0"/>
              <a:t> que le obligó a incrementar su tratamiento de quimioterapia. En noviembre de 2012, Escobar anunciaba su retirada de la música tras cincuenta años en activo y siendo una leyenda del folclore este país.</a:t>
            </a:r>
          </a:p>
          <a:p>
            <a:r>
              <a:rPr lang="es-ES" sz="1600" b="1" i="1" dirty="0" smtClean="0"/>
              <a:t>Anita Marx </a:t>
            </a:r>
            <a:r>
              <a:rPr lang="es-ES" sz="1600" i="1" dirty="0" smtClean="0"/>
              <a:t>fue su compañera de viaje durante más de medio siglo. Con ella se casó sin apenas saber su idioma y con Anita adoptó a su «pequeña flor», Vanessa. Manolo Escobar (1931-2013) nació en el seno de una familia con </a:t>
            </a:r>
            <a:r>
              <a:rPr lang="es-ES" sz="1600" b="1" i="1" dirty="0" smtClean="0"/>
              <a:t>raíces campesinas</a:t>
            </a:r>
            <a:r>
              <a:rPr lang="es-ES" sz="1600" i="1" dirty="0" smtClean="0"/>
              <a:t>, aunque su padre, Antonio García, cambió los aperos del campo por negocios hosteleros y otros vinculados a la cultura. Su madre, a la que dedicó el tema Madrecita María del Carmen, fue su gran devoción. Ella y sus otras dos mujeres, como lo tarareó en otra famosísima canción: «Tres amores tengo. uno, dos y tres, uno es el de mi madre, otro el de mi mujer, y otro es el de mi hija que suerte tener los tres». La alemana </a:t>
            </a:r>
          </a:p>
        </p:txBody>
      </p:sp>
    </p:spTree>
  </p:cSld>
  <p:clrMapOvr>
    <a:masterClrMapping/>
  </p:clrMapOvr>
  <p:transition advTm="5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anim calcmode="lin" valueType="num">
                                      <p:cBhvr>
                                        <p:cTn id="18" dur="5000" fill="hold"/>
                                        <p:tgtEl>
                                          <p:spTgt spid="4"/>
                                        </p:tgtEl>
                                        <p:attrNameLst>
                                          <p:attrName>style.rotation</p:attrName>
                                        </p:attrNameLst>
                                      </p:cBhvr>
                                      <p:tavLst>
                                        <p:tav tm="0">
                                          <p:val>
                                            <p:fltVal val="90"/>
                                          </p:val>
                                        </p:tav>
                                        <p:tav tm="100000">
                                          <p:val>
                                            <p:fltVal val="0"/>
                                          </p:val>
                                        </p:tav>
                                      </p:tavLst>
                                    </p:anim>
                                    <p:animEffect transition="in" filter="fade">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Documents and Settings\Dell\Escritorio\js5dq9v.jpg"/>
          <p:cNvPicPr>
            <a:picLocks noChangeAspect="1" noChangeArrowheads="1"/>
          </p:cNvPicPr>
          <p:nvPr/>
        </p:nvPicPr>
        <p:blipFill>
          <a:blip r:embed="rId2"/>
          <a:srcRect/>
          <a:stretch>
            <a:fillRect/>
          </a:stretch>
        </p:blipFill>
        <p:spPr bwMode="auto">
          <a:xfrm>
            <a:off x="1000100" y="-72883"/>
            <a:ext cx="7000892" cy="6930883"/>
          </a:xfrm>
          <a:prstGeom prst="rect">
            <a:avLst/>
          </a:prstGeom>
          <a:noFill/>
        </p:spPr>
      </p:pic>
    </p:spTree>
  </p:cSld>
  <p:clrMapOvr>
    <a:masterClrMapping/>
  </p:clrMapOvr>
  <p:transition advTm="7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0" y="4286256"/>
            <a:ext cx="9144000" cy="257174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pic>
        <p:nvPicPr>
          <p:cNvPr id="5122" name="Picture 2" descr="C:\Documents and Settings\Dell\Escritorio\manolo-escobar--644x362.jpg"/>
          <p:cNvPicPr>
            <a:picLocks noChangeAspect="1" noChangeArrowheads="1"/>
          </p:cNvPicPr>
          <p:nvPr/>
        </p:nvPicPr>
        <p:blipFill>
          <a:blip r:embed="rId2"/>
          <a:srcRect/>
          <a:stretch>
            <a:fillRect/>
          </a:stretch>
        </p:blipFill>
        <p:spPr bwMode="auto">
          <a:xfrm>
            <a:off x="0" y="0"/>
            <a:ext cx="9144000" cy="4286256"/>
          </a:xfrm>
          <a:prstGeom prst="rect">
            <a:avLst/>
          </a:prstGeom>
          <a:noFill/>
        </p:spPr>
      </p:pic>
      <p:sp>
        <p:nvSpPr>
          <p:cNvPr id="3" name="2 Rectángulo"/>
          <p:cNvSpPr/>
          <p:nvPr/>
        </p:nvSpPr>
        <p:spPr>
          <a:xfrm>
            <a:off x="0" y="4272677"/>
            <a:ext cx="9144000" cy="2585323"/>
          </a:xfrm>
          <a:prstGeom prst="rect">
            <a:avLst/>
          </a:prstGeom>
        </p:spPr>
        <p:txBody>
          <a:bodyPr wrap="square">
            <a:spAutoFit/>
          </a:bodyPr>
          <a:lstStyle/>
          <a:p>
            <a:pPr algn="ctr"/>
            <a:r>
              <a:rPr lang="es-ES" b="1" i="1" dirty="0" smtClean="0">
                <a:latin typeface="Arial Narrow" pitchFamily="34" charset="0"/>
              </a:rPr>
              <a:t>¡Y viva España!</a:t>
            </a:r>
          </a:p>
          <a:p>
            <a:pPr algn="ctr"/>
            <a:r>
              <a:rPr lang="es-ES" i="1" dirty="0" smtClean="0">
                <a:latin typeface="Arial Narrow" pitchFamily="34" charset="0"/>
              </a:rPr>
              <a:t>Artista por los cuatro costados, también manejó los hilos del dibujo. Artista y amante de España. De Norte a Sur, </a:t>
            </a:r>
            <a:r>
              <a:rPr lang="es-ES" b="1" i="1" dirty="0" smtClean="0">
                <a:latin typeface="Arial Narrow" pitchFamily="34" charset="0"/>
              </a:rPr>
              <a:t>de Cataluña a Andalucía</a:t>
            </a:r>
            <a:r>
              <a:rPr lang="es-ES" i="1" dirty="0" smtClean="0">
                <a:latin typeface="Arial Narrow" pitchFamily="34" charset="0"/>
              </a:rPr>
              <a:t>, de Vigo a Alicante, donde bautizó su chalet con el nombre de su popular </a:t>
            </a:r>
            <a:r>
              <a:rPr lang="es-ES" i="1" dirty="0" err="1" smtClean="0">
                <a:latin typeface="Arial Narrow" pitchFamily="34" charset="0"/>
                <a:hlinkClick r:id="rId3" tooltip="Porompompero"/>
              </a:rPr>
              <a:t>Porompompero</a:t>
            </a:r>
            <a:r>
              <a:rPr lang="es-ES" i="1" dirty="0" smtClean="0">
                <a:latin typeface="Arial Narrow" pitchFamily="34" charset="0"/>
              </a:rPr>
              <a:t>, se han entonado esos versos de «en las </a:t>
            </a:r>
            <a:r>
              <a:rPr lang="es-ES" i="1" dirty="0" err="1" smtClean="0">
                <a:latin typeface="Arial Narrow" pitchFamily="34" charset="0"/>
              </a:rPr>
              <a:t>las</a:t>
            </a:r>
            <a:r>
              <a:rPr lang="es-ES" i="1" dirty="0" smtClean="0">
                <a:latin typeface="Arial Narrow" pitchFamily="34" charset="0"/>
              </a:rPr>
              <a:t> tardes soleadas de corrida, la gente aclama al diestro con fervor , y él saluda paseando a su cuadrilla, con esa gracia de hidalgo español. La plaza por sí sola vibra ya, y empieza </a:t>
            </a:r>
            <a:r>
              <a:rPr lang="es-ES" b="1" i="1" dirty="0" smtClean="0">
                <a:latin typeface="Arial Narrow" pitchFamily="34" charset="0"/>
              </a:rPr>
              <a:t>nuestra Fiesta Nacional</a:t>
            </a:r>
            <a:r>
              <a:rPr lang="es-ES" i="1" dirty="0" smtClean="0">
                <a:latin typeface="Arial Narrow" pitchFamily="34" charset="0"/>
              </a:rPr>
              <a:t>. Por eso se oye este refrán qué viva España...»</a:t>
            </a:r>
          </a:p>
          <a:p>
            <a:pPr algn="ctr"/>
            <a:r>
              <a:rPr lang="es-ES" i="1" dirty="0" smtClean="0">
                <a:latin typeface="Arial Narrow" pitchFamily="34" charset="0"/>
              </a:rPr>
              <a:t>Manolo Escobar nos deja a los 82 años, aunque su música seguirá sonando en las casas de este país. La nación a la que dedicó </a:t>
            </a:r>
            <a:r>
              <a:rPr lang="es-ES" i="1" dirty="0" smtClean="0">
                <a:latin typeface="Arial Narrow" pitchFamily="34" charset="0"/>
                <a:hlinkClick r:id="rId4" tooltip="«Y viva España»"/>
              </a:rPr>
              <a:t>«Y viva España»</a:t>
            </a:r>
            <a:r>
              <a:rPr lang="es-ES" i="1" dirty="0" smtClean="0">
                <a:latin typeface="Arial Narrow" pitchFamily="34" charset="0"/>
              </a:rPr>
              <a:t>, su disco más vendido con </a:t>
            </a:r>
            <a:r>
              <a:rPr lang="es-ES" b="1" i="1" dirty="0" smtClean="0">
                <a:latin typeface="Arial Narrow" pitchFamily="34" charset="0"/>
              </a:rPr>
              <a:t>más de seis millones de copias</a:t>
            </a:r>
            <a:r>
              <a:rPr lang="es-ES" i="1" dirty="0" smtClean="0">
                <a:latin typeface="Arial Narrow" pitchFamily="34" charset="0"/>
              </a:rPr>
              <a:t> originales.</a:t>
            </a:r>
            <a:endParaRPr lang="es-ES" i="1" dirty="0">
              <a:latin typeface="Arial Narrow" pitchFamily="34" charset="0"/>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Manolo+Escobarxx.jpg"/>
          <p:cNvPicPr>
            <a:picLocks noChangeAspect="1" noChangeArrowheads="1"/>
          </p:cNvPicPr>
          <p:nvPr/>
        </p:nvPicPr>
        <p:blipFill>
          <a:blip r:embed="rId2"/>
          <a:srcRect/>
          <a:stretch>
            <a:fillRect/>
          </a:stretch>
        </p:blipFill>
        <p:spPr bwMode="auto">
          <a:xfrm>
            <a:off x="0" y="0"/>
            <a:ext cx="6909824" cy="6858000"/>
          </a:xfrm>
          <a:prstGeom prst="rect">
            <a:avLst/>
          </a:prstGeom>
          <a:noFill/>
        </p:spPr>
      </p:pic>
    </p:spTree>
  </p:cSld>
  <p:clrMapOvr>
    <a:masterClrMapping/>
  </p:clrMapOvr>
  <p:transition advTm="7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0" y="4572008"/>
            <a:ext cx="9144000" cy="228599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3" name="2 Rectángulo"/>
          <p:cNvSpPr/>
          <p:nvPr/>
        </p:nvSpPr>
        <p:spPr>
          <a:xfrm>
            <a:off x="0" y="4795897"/>
            <a:ext cx="9144000" cy="1815882"/>
          </a:xfrm>
          <a:prstGeom prst="rect">
            <a:avLst/>
          </a:prstGeom>
        </p:spPr>
        <p:txBody>
          <a:bodyPr wrap="square">
            <a:spAutoFit/>
          </a:bodyPr>
          <a:lstStyle/>
          <a:p>
            <a:pPr algn="ctr"/>
            <a:r>
              <a:rPr lang="es-ES" sz="1600" b="1" i="1" dirty="0" smtClean="0">
                <a:latin typeface="Arial Narrow" pitchFamily="34" charset="0"/>
              </a:rPr>
              <a:t>La pintura, su otra pasión</a:t>
            </a:r>
          </a:p>
          <a:p>
            <a:pPr algn="ctr"/>
            <a:r>
              <a:rPr lang="es-ES" sz="1600" i="1" dirty="0" smtClean="0">
                <a:latin typeface="Arial Narrow" pitchFamily="34" charset="0"/>
              </a:rPr>
              <a:t>La </a:t>
            </a:r>
            <a:r>
              <a:rPr lang="es-ES" sz="1600" b="1" i="1" dirty="0" smtClean="0">
                <a:latin typeface="Arial Narrow" pitchFamily="34" charset="0"/>
              </a:rPr>
              <a:t>melodía que corría por sus venas </a:t>
            </a:r>
            <a:r>
              <a:rPr lang="es-ES" sz="1600" i="1" dirty="0" smtClean="0">
                <a:latin typeface="Arial Narrow" pitchFamily="34" charset="0"/>
              </a:rPr>
              <a:t>era su mayor pasión. La número dos era el arte. En 2012, se inauguró en Alcobendas la exposición «Una mirada española: Manolo Escobar, coleccionista»  </a:t>
            </a:r>
            <a:r>
              <a:rPr lang="es-ES" sz="1600" i="1" dirty="0" err="1" smtClean="0">
                <a:latin typeface="Arial Narrow" pitchFamily="34" charset="0"/>
              </a:rPr>
              <a:t>comisariada</a:t>
            </a:r>
            <a:r>
              <a:rPr lang="es-ES" sz="1600" i="1" dirty="0" smtClean="0">
                <a:latin typeface="Arial Narrow" pitchFamily="34" charset="0"/>
              </a:rPr>
              <a:t> por Juan Manuel Bonet con una selección de las </a:t>
            </a:r>
            <a:r>
              <a:rPr lang="es-ES" sz="1600" b="1" i="1" dirty="0" smtClean="0">
                <a:latin typeface="Arial Narrow" pitchFamily="34" charset="0"/>
              </a:rPr>
              <a:t>casi dos mil obras</a:t>
            </a:r>
            <a:r>
              <a:rPr lang="es-ES" sz="1600" i="1" dirty="0" smtClean="0">
                <a:latin typeface="Arial Narrow" pitchFamily="34" charset="0"/>
              </a:rPr>
              <a:t> que el artista atesoraba. Una de Carmen Laffón fue su última adquisición.</a:t>
            </a:r>
          </a:p>
          <a:p>
            <a:pPr algn="ctr"/>
            <a:r>
              <a:rPr lang="es-ES" sz="1600" i="1" dirty="0" smtClean="0">
                <a:latin typeface="Arial Narrow" pitchFamily="34" charset="0"/>
              </a:rPr>
              <a:t>Su faceta de </a:t>
            </a:r>
            <a:r>
              <a:rPr lang="es-ES" sz="1600" b="1" i="1" dirty="0" smtClean="0">
                <a:latin typeface="Arial Narrow" pitchFamily="34" charset="0"/>
              </a:rPr>
              <a:t>actor</a:t>
            </a:r>
            <a:r>
              <a:rPr lang="es-ES" sz="1600" i="1" dirty="0" smtClean="0">
                <a:latin typeface="Arial Narrow" pitchFamily="34" charset="0"/>
              </a:rPr>
              <a:t> también fue popularísima. Debutó con «Los Guerrilleros», al alimón con Rocío Jurado. A esa película le seguirían otras muchas, como </a:t>
            </a:r>
            <a:r>
              <a:rPr lang="es-ES" sz="1600" b="1" i="1" dirty="0" smtClean="0">
                <a:latin typeface="Arial Narrow" pitchFamily="34" charset="0"/>
              </a:rPr>
              <a:t>«Un beso en el puerto»</a:t>
            </a:r>
            <a:r>
              <a:rPr lang="es-ES" sz="1600" i="1" dirty="0" smtClean="0">
                <a:latin typeface="Arial Narrow" pitchFamily="34" charset="0"/>
              </a:rPr>
              <a:t>, «El padre Manolo», «Me has hecho perder el juicio» o «La falda» («no me gusta que a los toros te pongas la minifalda», fue una de sus canciones estrella).</a:t>
            </a:r>
          </a:p>
        </p:txBody>
      </p:sp>
      <p:pic>
        <p:nvPicPr>
          <p:cNvPr id="5" name="Picture 2" descr="C:\Documents and Settings\Dell\Escritorio\manolo-escobar-74.jpg"/>
          <p:cNvPicPr>
            <a:picLocks noChangeAspect="1" noChangeArrowheads="1"/>
          </p:cNvPicPr>
          <p:nvPr/>
        </p:nvPicPr>
        <p:blipFill>
          <a:blip r:embed="rId2"/>
          <a:srcRect/>
          <a:stretch>
            <a:fillRect/>
          </a:stretch>
        </p:blipFill>
        <p:spPr bwMode="auto">
          <a:xfrm>
            <a:off x="1142976" y="0"/>
            <a:ext cx="7000924" cy="4597098"/>
          </a:xfrm>
          <a:prstGeom prst="rect">
            <a:avLst/>
          </a:prstGeom>
          <a:noFill/>
        </p:spPr>
      </p:pic>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Manolo_Escobar_en_concierto_en_el_Teatro_Federico_Garc_a_Lorca.jpg"/>
          <p:cNvPicPr>
            <a:picLocks noChangeAspect="1" noChangeArrowheads="1"/>
          </p:cNvPicPr>
          <p:nvPr/>
        </p:nvPicPr>
        <p:blipFill>
          <a:blip r:embed="rId3"/>
          <a:srcRect/>
          <a:stretch>
            <a:fillRect/>
          </a:stretch>
        </p:blipFill>
        <p:spPr bwMode="auto">
          <a:xfrm>
            <a:off x="0" y="0"/>
            <a:ext cx="9215466" cy="6858000"/>
          </a:xfrm>
          <a:prstGeom prst="rect">
            <a:avLst/>
          </a:prstGeom>
          <a:noFill/>
        </p:spPr>
      </p:pic>
    </p:spTree>
  </p:cSld>
  <p:clrMapOvr>
    <a:masterClrMapping/>
  </p:clrMapOvr>
  <p:transition advTm="7000">
    <p:sndAc>
      <p:stSnd>
        <p:snd r:embed="rId2" name="19 Manolo Escobar-Y viva España.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0" y="5286388"/>
            <a:ext cx="9144000" cy="157161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pic>
        <p:nvPicPr>
          <p:cNvPr id="27650" name="Picture 2" descr="C:\Documents and Settings\Dell\Escritorio\16bffc17a5a15eb8bc15cdf3dc238472.jpg"/>
          <p:cNvPicPr>
            <a:picLocks noChangeAspect="1" noChangeArrowheads="1"/>
          </p:cNvPicPr>
          <p:nvPr/>
        </p:nvPicPr>
        <p:blipFill>
          <a:blip r:embed="rId2"/>
          <a:srcRect/>
          <a:stretch>
            <a:fillRect/>
          </a:stretch>
        </p:blipFill>
        <p:spPr bwMode="auto">
          <a:xfrm>
            <a:off x="0" y="0"/>
            <a:ext cx="9261523" cy="5214950"/>
          </a:xfrm>
          <a:prstGeom prst="rect">
            <a:avLst/>
          </a:prstGeom>
          <a:noFill/>
        </p:spPr>
      </p:pic>
      <p:sp>
        <p:nvSpPr>
          <p:cNvPr id="5" name="4 Rectángulo"/>
          <p:cNvSpPr/>
          <p:nvPr/>
        </p:nvSpPr>
        <p:spPr>
          <a:xfrm>
            <a:off x="-142908" y="5288340"/>
            <a:ext cx="9286908" cy="1569660"/>
          </a:xfrm>
          <a:prstGeom prst="rect">
            <a:avLst/>
          </a:prstGeom>
        </p:spPr>
        <p:txBody>
          <a:bodyPr wrap="square">
            <a:spAutoFit/>
          </a:bodyPr>
          <a:lstStyle/>
          <a:p>
            <a:pPr algn="ctr"/>
            <a:r>
              <a:rPr lang="es-ES" sz="1600" i="1" dirty="0" smtClean="0">
                <a:latin typeface="Arial Narrow" pitchFamily="34" charset="0"/>
              </a:rPr>
              <a:t>Según ha explicado a Efe su sobrino y representante, Gabriel García, el cantante y actor ha fallecido este jueves por la mañana</a:t>
            </a:r>
            <a:r>
              <a:rPr lang="es-ES" sz="1600" b="1" i="1" dirty="0" smtClean="0">
                <a:latin typeface="Arial Narrow" pitchFamily="34" charset="0"/>
              </a:rPr>
              <a:t> "dulcemente", "como durmiendo", en su casa</a:t>
            </a:r>
            <a:r>
              <a:rPr lang="es-ES" sz="1600" i="1" dirty="0" smtClean="0">
                <a:latin typeface="Arial Narrow" pitchFamily="34" charset="0"/>
              </a:rPr>
              <a:t>, mientras hablaba con su familia y tras pasar dos días "magníficos", ha explicado a Efe su sobrino y representante, Gabriel García.</a:t>
            </a:r>
          </a:p>
          <a:p>
            <a:pPr algn="ctr"/>
            <a:r>
              <a:rPr lang="es-ES" sz="1600" i="1" dirty="0" smtClean="0">
                <a:latin typeface="Arial Narrow" pitchFamily="34" charset="0"/>
              </a:rPr>
              <a:t>"Le dieron el alta anteayer y ha estado estos días estupendamente. Pero esta mañana, mientras estaba hablando con él normalmente, le ha dado una especie de</a:t>
            </a:r>
            <a:r>
              <a:rPr lang="es-ES" sz="1600" b="1" i="1" dirty="0" smtClean="0">
                <a:latin typeface="Arial Narrow" pitchFamily="34" charset="0"/>
              </a:rPr>
              <a:t> crisis </a:t>
            </a:r>
            <a:r>
              <a:rPr lang="es-ES" sz="1600" b="1" i="1" dirty="0" err="1" smtClean="0">
                <a:latin typeface="Arial Narrow" pitchFamily="34" charset="0"/>
              </a:rPr>
              <a:t>cardiorespiratoria</a:t>
            </a:r>
            <a:r>
              <a:rPr lang="es-ES" sz="1600" b="1" i="1" dirty="0" smtClean="0">
                <a:latin typeface="Arial Narrow" pitchFamily="34" charset="0"/>
              </a:rPr>
              <a:t> </a:t>
            </a:r>
            <a:r>
              <a:rPr lang="es-ES" sz="1600" i="1" dirty="0" smtClean="0">
                <a:latin typeface="Arial Narrow" pitchFamily="34" charset="0"/>
              </a:rPr>
              <a:t>y cada vez ha ido respirando más débilmente. Y se ha ido mientras yo le decía, 'pero, oye, padrino, escucha'", ha relatado emocionado.</a:t>
            </a:r>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5643570" y="357166"/>
            <a:ext cx="3143240" cy="600079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pic>
        <p:nvPicPr>
          <p:cNvPr id="5" name="Picture 4" descr="12"/>
          <p:cNvPicPr>
            <a:picLocks noChangeAspect="1" noChangeArrowheads="1"/>
          </p:cNvPicPr>
          <p:nvPr/>
        </p:nvPicPr>
        <p:blipFill>
          <a:blip r:embed="rId2"/>
          <a:srcRect/>
          <a:stretch>
            <a:fillRect/>
          </a:stretch>
        </p:blipFill>
        <p:spPr bwMode="auto">
          <a:xfrm>
            <a:off x="5572132" y="193209"/>
            <a:ext cx="3357586" cy="6450501"/>
          </a:xfrm>
          <a:prstGeom prst="rect">
            <a:avLst/>
          </a:prstGeom>
          <a:noFill/>
          <a:ln w="9525">
            <a:noFill/>
            <a:miter lim="800000"/>
            <a:headEnd/>
            <a:tailEnd/>
          </a:ln>
        </p:spPr>
      </p:pic>
      <p:pic>
        <p:nvPicPr>
          <p:cNvPr id="4098" name="Picture 2" descr="C:\Documents and Settings\Dell\Escritorio\MANOLO ESCOBAR 1.jpg"/>
          <p:cNvPicPr>
            <a:picLocks noChangeAspect="1" noChangeArrowheads="1"/>
          </p:cNvPicPr>
          <p:nvPr/>
        </p:nvPicPr>
        <p:blipFill>
          <a:blip r:embed="rId3"/>
          <a:srcRect/>
          <a:stretch>
            <a:fillRect/>
          </a:stretch>
        </p:blipFill>
        <p:spPr bwMode="auto">
          <a:xfrm>
            <a:off x="0" y="-1"/>
            <a:ext cx="5500694" cy="6869159"/>
          </a:xfrm>
          <a:prstGeom prst="rect">
            <a:avLst/>
          </a:prstGeom>
          <a:noFill/>
        </p:spPr>
      </p:pic>
      <p:sp>
        <p:nvSpPr>
          <p:cNvPr id="3" name="2 Rectángulo"/>
          <p:cNvSpPr/>
          <p:nvPr/>
        </p:nvSpPr>
        <p:spPr>
          <a:xfrm>
            <a:off x="5786446" y="785794"/>
            <a:ext cx="2928942" cy="5078313"/>
          </a:xfrm>
          <a:prstGeom prst="rect">
            <a:avLst/>
          </a:prstGeom>
        </p:spPr>
        <p:txBody>
          <a:bodyPr wrap="square">
            <a:spAutoFit/>
          </a:bodyPr>
          <a:lstStyle/>
          <a:p>
            <a:pPr algn="ctr"/>
            <a:r>
              <a:rPr lang="es-ES" i="1" dirty="0" smtClean="0">
                <a:latin typeface="Arial Narrow" pitchFamily="34" charset="0"/>
              </a:rPr>
              <a:t>La</a:t>
            </a:r>
            <a:r>
              <a:rPr lang="es-ES" b="1" i="1" dirty="0" smtClean="0">
                <a:latin typeface="Arial Narrow" pitchFamily="34" charset="0"/>
              </a:rPr>
              <a:t> capilla ardiente </a:t>
            </a:r>
            <a:r>
              <a:rPr lang="es-ES" i="1" dirty="0" smtClean="0">
                <a:latin typeface="Arial Narrow" pitchFamily="34" charset="0"/>
              </a:rPr>
              <a:t>con los restos mortales del artista se instalará esta tarde a partir de las </a:t>
            </a:r>
            <a:r>
              <a:rPr lang="es-ES" b="1" i="1" dirty="0" smtClean="0">
                <a:latin typeface="Arial Narrow" pitchFamily="34" charset="0"/>
              </a:rPr>
              <a:t>18.00 horas y hasta el viernes a las 16.00 horas en el Salón de Plenos del Ayuntamiento de Benidorm</a:t>
            </a:r>
            <a:r>
              <a:rPr lang="es-ES" i="1" dirty="0" smtClean="0">
                <a:latin typeface="Arial Narrow" pitchFamily="34" charset="0"/>
              </a:rPr>
              <a:t>, donde residía desde hace muchos años, según han informado a Efe fuentes del consistorio.</a:t>
            </a:r>
          </a:p>
          <a:p>
            <a:pPr algn="ctr"/>
            <a:r>
              <a:rPr lang="es-ES" i="1" dirty="0" smtClean="0">
                <a:latin typeface="Arial Narrow" pitchFamily="34" charset="0"/>
              </a:rPr>
              <a:t>Conocido por títulos de tanto éxito como "Mi carro", "Viva España", "La minifalda" o "El </a:t>
            </a:r>
            <a:r>
              <a:rPr lang="es-ES" i="1" dirty="0" err="1" smtClean="0">
                <a:latin typeface="Arial Narrow" pitchFamily="34" charset="0"/>
              </a:rPr>
              <a:t>porompompero</a:t>
            </a:r>
            <a:r>
              <a:rPr lang="es-ES" i="1" dirty="0" smtClean="0">
                <a:latin typeface="Arial Narrow" pitchFamily="34" charset="0"/>
              </a:rPr>
              <a:t>", el artista </a:t>
            </a:r>
            <a:r>
              <a:rPr lang="es-ES" b="1" i="1" dirty="0" smtClean="0">
                <a:latin typeface="Arial Narrow" pitchFamily="34" charset="0"/>
              </a:rPr>
              <a:t>grabó a lo largo de su carrera más de 70 discos </a:t>
            </a:r>
            <a:r>
              <a:rPr lang="es-ES" i="1" dirty="0" smtClean="0">
                <a:latin typeface="Arial Narrow" pitchFamily="34" charset="0"/>
              </a:rPr>
              <a:t>y actuó en más de una veintena de películas</a:t>
            </a:r>
            <a:endParaRPr lang="es-ES" dirty="0"/>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anim calcmode="lin" valueType="num">
                                      <p:cBhvr>
                                        <p:cTn id="18" dur="5000" fill="hold"/>
                                        <p:tgtEl>
                                          <p:spTgt spid="5"/>
                                        </p:tgtEl>
                                        <p:attrNameLst>
                                          <p:attrName>style.rotation</p:attrName>
                                        </p:attrNameLst>
                                      </p:cBhvr>
                                      <p:tavLst>
                                        <p:tav tm="0">
                                          <p:val>
                                            <p:fltVal val="90"/>
                                          </p:val>
                                        </p:tav>
                                        <p:tav tm="100000">
                                          <p:val>
                                            <p:fltVal val="0"/>
                                          </p:val>
                                        </p:tav>
                                      </p:tavLst>
                                    </p:anim>
                                    <p:animEffect transition="in" filter="fade">
                                      <p:cBhvr>
                                        <p:cTn id="1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2013_10_24_SUXuRNhw8afG8vxQltoUB7.jpg"/>
          <p:cNvPicPr>
            <a:picLocks noChangeAspect="1" noChangeArrowheads="1"/>
          </p:cNvPicPr>
          <p:nvPr/>
        </p:nvPicPr>
        <p:blipFill>
          <a:blip r:embed="rId2"/>
          <a:srcRect/>
          <a:stretch>
            <a:fillRect/>
          </a:stretch>
        </p:blipFill>
        <p:spPr bwMode="auto">
          <a:xfrm>
            <a:off x="928662" y="-214338"/>
            <a:ext cx="7072362" cy="7087066"/>
          </a:xfrm>
          <a:prstGeom prst="rect">
            <a:avLst/>
          </a:prstGeom>
          <a:noFill/>
        </p:spPr>
      </p:pic>
    </p:spTree>
  </p:cSld>
  <p:clrMapOvr>
    <a:masterClrMapping/>
  </p:clrMapOvr>
  <p:transition advTm="7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1246005800181.jpg"/>
          <p:cNvPicPr>
            <a:picLocks noChangeAspect="1" noChangeArrowheads="1"/>
          </p:cNvPicPr>
          <p:nvPr/>
        </p:nvPicPr>
        <p:blipFill>
          <a:blip r:embed="rId2"/>
          <a:srcRect/>
          <a:stretch>
            <a:fillRect/>
          </a:stretch>
        </p:blipFill>
        <p:spPr bwMode="auto">
          <a:xfrm>
            <a:off x="-1" y="0"/>
            <a:ext cx="9238333" cy="6858000"/>
          </a:xfrm>
          <a:prstGeom prst="rect">
            <a:avLst/>
          </a:prstGeom>
          <a:noFill/>
        </p:spPr>
      </p:pic>
    </p:spTree>
  </p:cSld>
  <p:clrMapOvr>
    <a:masterClrMapping/>
  </p:clrMapOvr>
  <p:transition advTm="7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CHA000111-ManoloEscobar-500x500.jpg"/>
          <p:cNvPicPr>
            <a:picLocks noChangeAspect="1" noChangeArrowheads="1"/>
          </p:cNvPicPr>
          <p:nvPr/>
        </p:nvPicPr>
        <p:blipFill>
          <a:blip r:embed="rId2"/>
          <a:srcRect/>
          <a:stretch>
            <a:fillRect/>
          </a:stretch>
        </p:blipFill>
        <p:spPr bwMode="auto">
          <a:xfrm>
            <a:off x="1571604" y="285728"/>
            <a:ext cx="6072230" cy="6072229"/>
          </a:xfrm>
          <a:prstGeom prst="rect">
            <a:avLst/>
          </a:prstGeom>
          <a:noFill/>
        </p:spPr>
      </p:pic>
    </p:spTree>
  </p:cSld>
  <p:clrMapOvr>
    <a:masterClrMapping/>
  </p:clrMapOvr>
  <p:transition advTm="7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500034" y="357166"/>
            <a:ext cx="8072494" cy="600079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pic>
        <p:nvPicPr>
          <p:cNvPr id="4" name="Picture 4" descr="12"/>
          <p:cNvPicPr>
            <a:picLocks noChangeAspect="1" noChangeArrowheads="1"/>
          </p:cNvPicPr>
          <p:nvPr/>
        </p:nvPicPr>
        <p:blipFill>
          <a:blip r:embed="rId2"/>
          <a:srcRect/>
          <a:stretch>
            <a:fillRect/>
          </a:stretch>
        </p:blipFill>
        <p:spPr bwMode="auto">
          <a:xfrm>
            <a:off x="428596" y="285728"/>
            <a:ext cx="8193947" cy="6215082"/>
          </a:xfrm>
          <a:prstGeom prst="rect">
            <a:avLst/>
          </a:prstGeom>
          <a:noFill/>
          <a:ln w="9525">
            <a:noFill/>
            <a:miter lim="800000"/>
            <a:headEnd/>
            <a:tailEnd/>
          </a:ln>
        </p:spPr>
      </p:pic>
      <p:sp>
        <p:nvSpPr>
          <p:cNvPr id="2" name="1 Rectángulo"/>
          <p:cNvSpPr/>
          <p:nvPr/>
        </p:nvSpPr>
        <p:spPr>
          <a:xfrm>
            <a:off x="785786" y="714356"/>
            <a:ext cx="7500990" cy="5324535"/>
          </a:xfrm>
          <a:prstGeom prst="rect">
            <a:avLst/>
          </a:prstGeom>
        </p:spPr>
        <p:txBody>
          <a:bodyPr wrap="square">
            <a:spAutoFit/>
          </a:bodyPr>
          <a:lstStyle/>
          <a:p>
            <a:pPr algn="ctr"/>
            <a:r>
              <a:rPr lang="es-ES" sz="2000" b="1" i="1" dirty="0" smtClean="0">
                <a:latin typeface="Arial Narrow" pitchFamily="34" charset="0"/>
              </a:rPr>
              <a:t>Problemas de salud</a:t>
            </a:r>
          </a:p>
          <a:p>
            <a:pPr algn="ctr"/>
            <a:r>
              <a:rPr lang="es-ES" sz="2000" i="1" dirty="0" smtClean="0">
                <a:latin typeface="Arial Narrow" pitchFamily="34" charset="0"/>
              </a:rPr>
              <a:t>El artista había </a:t>
            </a:r>
            <a:r>
              <a:rPr lang="es-ES" sz="2000" b="1" i="1" dirty="0" smtClean="0">
                <a:latin typeface="Arial Narrow" pitchFamily="34" charset="0"/>
              </a:rPr>
              <a:t>cancelado el pasado septiembre todos sus compromisos familiares</a:t>
            </a:r>
            <a:r>
              <a:rPr lang="es-ES" sz="2000" i="1" dirty="0" smtClean="0">
                <a:latin typeface="Arial Narrow" pitchFamily="34" charset="0"/>
              </a:rPr>
              <a:t>. Su representante explicó que suspendía las actuaciones para el resto de 2013 debido a una recaída en su cáncer que le iba a obligar a incrementar su tratamiento de quimioterapia.</a:t>
            </a:r>
          </a:p>
          <a:p>
            <a:pPr algn="ctr"/>
            <a:r>
              <a:rPr lang="es-ES" sz="2000" i="1" dirty="0" smtClean="0">
                <a:latin typeface="Arial Narrow" pitchFamily="34" charset="0"/>
              </a:rPr>
              <a:t>En anteriores ocasiones el artista estuvo alejado de los escenarios por problemas de salud. Así, en el año 2002, fue operado de la válvula aórtica con la implantación de dos 'bypass' coronarios, </a:t>
            </a:r>
            <a:r>
              <a:rPr lang="es-ES" sz="2000" b="1" i="1" dirty="0" smtClean="0">
                <a:latin typeface="Arial Narrow" pitchFamily="34" charset="0"/>
              </a:rPr>
              <a:t>en 2010 se le detectó el cáncer de colón</a:t>
            </a:r>
            <a:r>
              <a:rPr lang="es-ES" sz="2000" i="1" dirty="0" smtClean="0">
                <a:latin typeface="Arial Narrow" pitchFamily="34" charset="0"/>
              </a:rPr>
              <a:t> del que había recaído y en 2012 sufrió una fractura de cadera.</a:t>
            </a:r>
          </a:p>
          <a:p>
            <a:pPr algn="ctr"/>
            <a:r>
              <a:rPr lang="es-ES" sz="2000" i="1" dirty="0" smtClean="0">
                <a:latin typeface="Arial Narrow" pitchFamily="34" charset="0"/>
              </a:rPr>
              <a:t>Según su sobrino, el artista había celebrado el pasado sábado, su 82 cumpleaños y se encontraba "tan bien como para que le dieran el alta", aunque, ha precisado García, su tío estaba "muy, muy tocado ya".</a:t>
            </a:r>
          </a:p>
          <a:p>
            <a:pPr algn="ctr"/>
            <a:r>
              <a:rPr lang="es-ES" sz="2000" i="1" dirty="0" smtClean="0">
                <a:latin typeface="Arial Narrow" pitchFamily="34" charset="0"/>
              </a:rPr>
              <a:t>"Hace dos años y medio le diagnosticaron un cáncer de colon, pero ya tenía metástasis en el pulmón y en el hígado. Con todo, los médicos dicen que ha sido todo un récord que haya resistido tanto".</a:t>
            </a:r>
          </a:p>
          <a:p>
            <a:pPr algn="ctr"/>
            <a:r>
              <a:rPr lang="es-ES" sz="2000" b="1" i="1" dirty="0" smtClean="0">
                <a:latin typeface="Arial Narrow" pitchFamily="34" charset="0"/>
              </a:rPr>
              <a:t>"Ha sido un hombre muy feliz y muy querido",</a:t>
            </a:r>
            <a:r>
              <a:rPr lang="es-ES" sz="2000" i="1" dirty="0" smtClean="0">
                <a:latin typeface="Arial Narrow" pitchFamily="34" charset="0"/>
              </a:rPr>
              <a:t> ha dicho la sobrina del artista, la periodista Ana García Lozano, a TVE.</a:t>
            </a:r>
            <a:endParaRPr lang="es-ES" sz="2000" i="1" dirty="0">
              <a:latin typeface="Arial Narrow" pitchFamily="34" charset="0"/>
            </a:endParaRPr>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anim calcmode="lin" valueType="num">
                                      <p:cBhvr>
                                        <p:cTn id="18" dur="5000" fill="hold"/>
                                        <p:tgtEl>
                                          <p:spTgt spid="4"/>
                                        </p:tgtEl>
                                        <p:attrNameLst>
                                          <p:attrName>style.rotation</p:attrName>
                                        </p:attrNameLst>
                                      </p:cBhvr>
                                      <p:tavLst>
                                        <p:tav tm="0">
                                          <p:val>
                                            <p:fltVal val="90"/>
                                          </p:val>
                                        </p:tav>
                                        <p:tav tm="100000">
                                          <p:val>
                                            <p:fltVal val="0"/>
                                          </p:val>
                                        </p:tav>
                                      </p:tavLst>
                                    </p:anim>
                                    <p:animEffect transition="in" filter="fade">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7346" name="Picture 2" descr="C:\Documents and Settings\Dell\Escritorio\bisbal--647x231.jpg"/>
          <p:cNvPicPr>
            <a:picLocks noChangeAspect="1" noChangeArrowheads="1"/>
          </p:cNvPicPr>
          <p:nvPr/>
        </p:nvPicPr>
        <p:blipFill>
          <a:blip r:embed="rId2"/>
          <a:srcRect/>
          <a:stretch>
            <a:fillRect/>
          </a:stretch>
        </p:blipFill>
        <p:spPr bwMode="auto">
          <a:xfrm>
            <a:off x="1225860" y="3723678"/>
            <a:ext cx="7918140" cy="3134322"/>
          </a:xfrm>
          <a:prstGeom prst="rect">
            <a:avLst/>
          </a:prstGeom>
          <a:noFill/>
        </p:spPr>
      </p:pic>
      <p:pic>
        <p:nvPicPr>
          <p:cNvPr id="3" name="Picture 2" descr="C:\Documents and Settings\Dell\Escritorio\bisbal--647x231.jpg"/>
          <p:cNvPicPr>
            <a:picLocks noChangeAspect="1" noChangeArrowheads="1"/>
          </p:cNvPicPr>
          <p:nvPr/>
        </p:nvPicPr>
        <p:blipFill>
          <a:blip r:embed="rId2"/>
          <a:srcRect l="40206"/>
          <a:stretch>
            <a:fillRect/>
          </a:stretch>
        </p:blipFill>
        <p:spPr bwMode="auto">
          <a:xfrm flipH="1">
            <a:off x="0" y="3723678"/>
            <a:ext cx="4929190" cy="3134322"/>
          </a:xfrm>
          <a:prstGeom prst="rect">
            <a:avLst/>
          </a:prstGeom>
          <a:noFill/>
        </p:spPr>
      </p:pic>
    </p:spTree>
  </p:cSld>
  <p:clrMapOvr>
    <a:masterClrMapping/>
  </p:clrMapOvr>
  <p:transition advTm="7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vv.jpg"/>
          <p:cNvPicPr>
            <a:picLocks noChangeAspect="1" noChangeArrowheads="1"/>
          </p:cNvPicPr>
          <p:nvPr/>
        </p:nvPicPr>
        <p:blipFill>
          <a:blip r:embed="rId2"/>
          <a:srcRect/>
          <a:stretch>
            <a:fillRect/>
          </a:stretch>
        </p:blipFill>
        <p:spPr bwMode="auto">
          <a:xfrm>
            <a:off x="285720" y="1214422"/>
            <a:ext cx="3335668" cy="5152416"/>
          </a:xfrm>
          <a:prstGeom prst="rect">
            <a:avLst/>
          </a:prstGeom>
          <a:noFill/>
        </p:spPr>
      </p:pic>
      <p:pic>
        <p:nvPicPr>
          <p:cNvPr id="3" name="Picture 2" descr="C:\Documents and Settings\Dell\Escritorio\Manolo-Escobar-Mi-Pequena-Flor.jpg"/>
          <p:cNvPicPr>
            <a:picLocks noChangeAspect="1" noChangeArrowheads="1"/>
          </p:cNvPicPr>
          <p:nvPr/>
        </p:nvPicPr>
        <p:blipFill>
          <a:blip r:embed="rId3"/>
          <a:srcRect/>
          <a:stretch>
            <a:fillRect/>
          </a:stretch>
        </p:blipFill>
        <p:spPr bwMode="auto">
          <a:xfrm>
            <a:off x="3857620" y="1142984"/>
            <a:ext cx="4929190" cy="4058369"/>
          </a:xfrm>
          <a:prstGeom prst="rect">
            <a:avLst/>
          </a:prstGeom>
          <a:noFill/>
        </p:spPr>
      </p:pic>
    </p:spTree>
  </p:cSld>
  <p:clrMapOvr>
    <a:masterClrMapping/>
  </p:clrMapOvr>
  <p:transition advTm="7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Manolo+Escobar.jpg"/>
          <p:cNvPicPr>
            <a:picLocks noChangeAspect="1" noChangeArrowheads="1"/>
          </p:cNvPicPr>
          <p:nvPr/>
        </p:nvPicPr>
        <p:blipFill>
          <a:blip r:embed="rId2"/>
          <a:srcRect/>
          <a:stretch>
            <a:fillRect/>
          </a:stretch>
        </p:blipFill>
        <p:spPr bwMode="auto">
          <a:xfrm>
            <a:off x="4381500" y="0"/>
            <a:ext cx="4762500" cy="6896100"/>
          </a:xfrm>
          <a:prstGeom prst="rect">
            <a:avLst/>
          </a:prstGeom>
          <a:noFill/>
        </p:spPr>
      </p:pic>
      <p:pic>
        <p:nvPicPr>
          <p:cNvPr id="3" name="Picture 2" descr="C:\Documents and Settings\Dell\Escritorio\manolo-escobar-2.jpg"/>
          <p:cNvPicPr>
            <a:picLocks noChangeAspect="1" noChangeArrowheads="1"/>
          </p:cNvPicPr>
          <p:nvPr/>
        </p:nvPicPr>
        <p:blipFill>
          <a:blip r:embed="rId3"/>
          <a:srcRect/>
          <a:stretch>
            <a:fillRect/>
          </a:stretch>
        </p:blipFill>
        <p:spPr bwMode="auto">
          <a:xfrm>
            <a:off x="0" y="-142900"/>
            <a:ext cx="5143504" cy="7461322"/>
          </a:xfrm>
          <a:prstGeom prst="rect">
            <a:avLst/>
          </a:prstGeom>
          <a:noFill/>
        </p:spPr>
      </p:pic>
    </p:spTree>
  </p:cSld>
  <p:clrMapOvr>
    <a:masterClrMapping/>
  </p:clrMapOvr>
  <p:transition advTm="7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hermanosescobar.jpg"/>
          <p:cNvPicPr>
            <a:picLocks noChangeAspect="1" noChangeArrowheads="1"/>
          </p:cNvPicPr>
          <p:nvPr/>
        </p:nvPicPr>
        <p:blipFill>
          <a:blip r:embed="rId2"/>
          <a:srcRect/>
          <a:stretch>
            <a:fillRect/>
          </a:stretch>
        </p:blipFill>
        <p:spPr bwMode="auto">
          <a:xfrm>
            <a:off x="928662" y="0"/>
            <a:ext cx="7143800" cy="6963921"/>
          </a:xfrm>
          <a:prstGeom prst="rect">
            <a:avLst/>
          </a:prstGeom>
          <a:noFill/>
        </p:spPr>
      </p:pic>
    </p:spTree>
  </p:cSld>
  <p:clrMapOvr>
    <a:masterClrMapping/>
  </p:clrMapOvr>
  <p:transition advTm="7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MUERE-MANOLO-ESCOBAR--644x462.jpg"/>
          <p:cNvPicPr>
            <a:picLocks noChangeAspect="1" noChangeArrowheads="1"/>
          </p:cNvPicPr>
          <p:nvPr/>
        </p:nvPicPr>
        <p:blipFill>
          <a:blip r:embed="rId2"/>
          <a:srcRect/>
          <a:stretch>
            <a:fillRect/>
          </a:stretch>
        </p:blipFill>
        <p:spPr bwMode="auto">
          <a:xfrm>
            <a:off x="0" y="0"/>
            <a:ext cx="9559638" cy="6858000"/>
          </a:xfrm>
          <a:prstGeom prst="rect">
            <a:avLst/>
          </a:prstGeom>
          <a:noFill/>
        </p:spPr>
      </p:pic>
    </p:spTree>
  </p:cSld>
  <p:clrMapOvr>
    <a:masterClrMapping/>
  </p:clrMapOvr>
  <p:transition advTm="7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manolo_escobar.jpg"/>
          <p:cNvPicPr>
            <a:picLocks noChangeAspect="1" noChangeArrowheads="1"/>
          </p:cNvPicPr>
          <p:nvPr/>
        </p:nvPicPr>
        <p:blipFill>
          <a:blip r:embed="rId2"/>
          <a:srcRect/>
          <a:stretch>
            <a:fillRect/>
          </a:stretch>
        </p:blipFill>
        <p:spPr bwMode="auto">
          <a:xfrm>
            <a:off x="0" y="1000108"/>
            <a:ext cx="9249169" cy="4929198"/>
          </a:xfrm>
          <a:prstGeom prst="rect">
            <a:avLst/>
          </a:prstGeom>
          <a:noFill/>
        </p:spPr>
      </p:pic>
    </p:spTree>
  </p:cSld>
  <p:clrMapOvr>
    <a:masterClrMapping/>
  </p:clrMapOvr>
  <p:transition advTm="7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15788684--644x362.jpg"/>
          <p:cNvPicPr>
            <a:picLocks noChangeAspect="1" noChangeArrowheads="1"/>
          </p:cNvPicPr>
          <p:nvPr/>
        </p:nvPicPr>
        <p:blipFill>
          <a:blip r:embed="rId2"/>
          <a:srcRect/>
          <a:stretch>
            <a:fillRect/>
          </a:stretch>
        </p:blipFill>
        <p:spPr bwMode="auto">
          <a:xfrm>
            <a:off x="-857288" y="0"/>
            <a:ext cx="12200417" cy="6858000"/>
          </a:xfrm>
          <a:prstGeom prst="rect">
            <a:avLst/>
          </a:prstGeom>
          <a:noFill/>
        </p:spPr>
      </p:pic>
    </p:spTree>
  </p:cSld>
  <p:clrMapOvr>
    <a:masterClrMapping/>
  </p:clrMapOvr>
  <p:transition advTm="7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279534-153256.jpg"/>
          <p:cNvPicPr>
            <a:picLocks noChangeAspect="1" noChangeArrowheads="1"/>
          </p:cNvPicPr>
          <p:nvPr/>
        </p:nvPicPr>
        <p:blipFill>
          <a:blip r:embed="rId2"/>
          <a:srcRect/>
          <a:stretch>
            <a:fillRect/>
          </a:stretch>
        </p:blipFill>
        <p:spPr bwMode="auto">
          <a:xfrm>
            <a:off x="-285784" y="0"/>
            <a:ext cx="9946187" cy="6858000"/>
          </a:xfrm>
          <a:prstGeom prst="rect">
            <a:avLst/>
          </a:prstGeom>
          <a:noFill/>
        </p:spPr>
      </p:pic>
    </p:spTree>
  </p:cSld>
  <p:clrMapOvr>
    <a:masterClrMapping/>
  </p:clrMapOvr>
  <p:transition advTm="7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1369936980_0.jpg"/>
          <p:cNvPicPr>
            <a:picLocks noChangeAspect="1" noChangeArrowheads="1"/>
          </p:cNvPicPr>
          <p:nvPr/>
        </p:nvPicPr>
        <p:blipFill>
          <a:blip r:embed="rId2"/>
          <a:srcRect/>
          <a:stretch>
            <a:fillRect/>
          </a:stretch>
        </p:blipFill>
        <p:spPr bwMode="auto">
          <a:xfrm>
            <a:off x="0" y="642918"/>
            <a:ext cx="9361257" cy="5357826"/>
          </a:xfrm>
          <a:prstGeom prst="rect">
            <a:avLst/>
          </a:prstGeom>
          <a:noFill/>
        </p:spPr>
      </p:pic>
    </p:spTree>
  </p:cSld>
  <p:clrMapOvr>
    <a:masterClrMapping/>
  </p:clrMapOvr>
  <p:transition advTm="7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images.jpg"/>
          <p:cNvPicPr>
            <a:picLocks noChangeAspect="1" noChangeArrowheads="1"/>
          </p:cNvPicPr>
          <p:nvPr/>
        </p:nvPicPr>
        <p:blipFill>
          <a:blip r:embed="rId2"/>
          <a:srcRect/>
          <a:stretch>
            <a:fillRect/>
          </a:stretch>
        </p:blipFill>
        <p:spPr bwMode="auto">
          <a:xfrm>
            <a:off x="0" y="0"/>
            <a:ext cx="9191134" cy="6858000"/>
          </a:xfrm>
          <a:prstGeom prst="rect">
            <a:avLst/>
          </a:prstGeom>
          <a:noFill/>
        </p:spPr>
      </p:pic>
    </p:spTree>
  </p:cSld>
  <p:clrMapOvr>
    <a:masterClrMapping/>
  </p:clrMapOvr>
  <p:transition advTm="7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3490" name="Picture 2" descr="C:\Documents and Settings\Dell\Escritorio\Directo_de_Manolo_Escobar_en_el_Recinto_Ferial_de_Santa_Quiteria_de_Lorca.jpg"/>
          <p:cNvPicPr>
            <a:picLocks noChangeAspect="1" noChangeArrowheads="1"/>
          </p:cNvPicPr>
          <p:nvPr/>
        </p:nvPicPr>
        <p:blipFill>
          <a:blip r:embed="rId3"/>
          <a:srcRect/>
          <a:stretch>
            <a:fillRect/>
          </a:stretch>
        </p:blipFill>
        <p:spPr bwMode="auto">
          <a:xfrm>
            <a:off x="-2071734" y="1357274"/>
            <a:ext cx="14702636" cy="5500726"/>
          </a:xfrm>
          <a:prstGeom prst="rect">
            <a:avLst/>
          </a:prstGeom>
          <a:noFill/>
        </p:spPr>
      </p:pic>
    </p:spTree>
  </p:cSld>
  <p:clrMapOvr>
    <a:masterClrMapping/>
  </p:clrMapOvr>
  <p:transition advTm="7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suspension-concierto-manolo-escobar-laredo-25-agosto-201022914271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 name="Picture 2" descr="C:\Documents and Settings\Dell\Escritorio\suspension-concierto-manolo-escobar-laredo-25-agosto-2010229142716.jpg"/>
          <p:cNvPicPr>
            <a:picLocks noChangeAspect="1" noChangeArrowheads="1"/>
          </p:cNvPicPr>
          <p:nvPr/>
        </p:nvPicPr>
        <p:blipFill>
          <a:blip r:embed="rId2"/>
          <a:srcRect/>
          <a:stretch>
            <a:fillRect/>
          </a:stretch>
        </p:blipFill>
        <p:spPr bwMode="auto">
          <a:xfrm>
            <a:off x="0" y="0"/>
            <a:ext cx="4762500" cy="3571875"/>
          </a:xfrm>
          <a:prstGeom prst="rect">
            <a:avLst/>
          </a:prstGeom>
          <a:noFill/>
        </p:spPr>
      </p:pic>
      <p:pic>
        <p:nvPicPr>
          <p:cNvPr id="4" name="Picture 2" descr="C:\Documents and Settings\Dell\Escritorio\suspension-concierto-manolo-escobar-laredo-25-agosto-2010229142716.jpg"/>
          <p:cNvPicPr>
            <a:picLocks noChangeAspect="1" noChangeArrowheads="1"/>
          </p:cNvPicPr>
          <p:nvPr/>
        </p:nvPicPr>
        <p:blipFill>
          <a:blip r:embed="rId2"/>
          <a:srcRect/>
          <a:stretch>
            <a:fillRect/>
          </a:stretch>
        </p:blipFill>
        <p:spPr bwMode="auto">
          <a:xfrm>
            <a:off x="4500562" y="0"/>
            <a:ext cx="4643438" cy="3571875"/>
          </a:xfrm>
          <a:prstGeom prst="rect">
            <a:avLst/>
          </a:prstGeom>
          <a:noFill/>
        </p:spPr>
      </p:pic>
      <p:pic>
        <p:nvPicPr>
          <p:cNvPr id="5" name="Picture 2" descr="C:\Documents and Settings\Dell\Escritorio\suspension-concierto-manolo-escobar-laredo-25-agosto-2010229142716.jpg"/>
          <p:cNvPicPr>
            <a:picLocks noChangeAspect="1" noChangeArrowheads="1"/>
          </p:cNvPicPr>
          <p:nvPr/>
        </p:nvPicPr>
        <p:blipFill>
          <a:blip r:embed="rId2"/>
          <a:srcRect/>
          <a:stretch>
            <a:fillRect/>
          </a:stretch>
        </p:blipFill>
        <p:spPr bwMode="auto">
          <a:xfrm>
            <a:off x="0" y="3571876"/>
            <a:ext cx="4643438" cy="3571875"/>
          </a:xfrm>
          <a:prstGeom prst="rect">
            <a:avLst/>
          </a:prstGeom>
          <a:noFill/>
        </p:spPr>
      </p:pic>
      <p:pic>
        <p:nvPicPr>
          <p:cNvPr id="6" name="Picture 2" descr="C:\Documents and Settings\Dell\Escritorio\suspension-concierto-manolo-escobar-laredo-25-agosto-2010229142716.jpg"/>
          <p:cNvPicPr>
            <a:picLocks noChangeAspect="1" noChangeArrowheads="1"/>
          </p:cNvPicPr>
          <p:nvPr/>
        </p:nvPicPr>
        <p:blipFill>
          <a:blip r:embed="rId2"/>
          <a:srcRect/>
          <a:stretch>
            <a:fillRect/>
          </a:stretch>
        </p:blipFill>
        <p:spPr bwMode="auto">
          <a:xfrm>
            <a:off x="4500562" y="3571876"/>
            <a:ext cx="4643438" cy="3571875"/>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xit" presetSubtype="0" fill="hold" nodeType="clickEffect">
                                  <p:stCondLst>
                                    <p:cond delay="0"/>
                                  </p:stCondLst>
                                  <p:childTnLst>
                                    <p:animEffect transition="out" filter="fade">
                                      <p:cBhvr>
                                        <p:cTn id="6" dur="1600" accel="100000">
                                          <p:stCondLst>
                                            <p:cond delay="400"/>
                                          </p:stCondLst>
                                        </p:cTn>
                                        <p:tgtEl>
                                          <p:spTgt spid="3"/>
                                        </p:tgtEl>
                                      </p:cBhvr>
                                    </p:animEffect>
                                    <p:anim calcmode="lin" valueType="num">
                                      <p:cBhvr>
                                        <p:cTn id="7" dur="1600" accel="100000">
                                          <p:stCondLst>
                                            <p:cond delay="400"/>
                                          </p:stCondLst>
                                        </p:cTn>
                                        <p:tgtEl>
                                          <p:spTgt spid="3"/>
                                        </p:tgtEl>
                                        <p:attrNameLst>
                                          <p:attrName>style.rotation</p:attrName>
                                        </p:attrNameLst>
                                      </p:cBhvr>
                                      <p:tavLst>
                                        <p:tav tm="0">
                                          <p:val>
                                            <p:fltVal val="0"/>
                                          </p:val>
                                        </p:tav>
                                        <p:tav tm="100000">
                                          <p:val>
                                            <p:fltVal val="-90"/>
                                          </p:val>
                                        </p:tav>
                                      </p:tavLst>
                                    </p:anim>
                                    <p:anim calcmode="lin" valueType="num">
                                      <p:cBhvr>
                                        <p:cTn id="8" dur="400" decel="100000"/>
                                        <p:tgtEl>
                                          <p:spTgt spid="3"/>
                                        </p:tgtEl>
                                        <p:attrNameLst>
                                          <p:attrName>ppt_x</p:attrName>
                                        </p:attrNameLst>
                                      </p:cBhvr>
                                      <p:tavLst>
                                        <p:tav tm="0">
                                          <p:val>
                                            <p:strVal val="ppt_x"/>
                                          </p:val>
                                        </p:tav>
                                        <p:tav tm="100000">
                                          <p:val>
                                            <p:strVal val="ppt_x-0.05"/>
                                          </p:val>
                                        </p:tav>
                                      </p:tavLst>
                                    </p:anim>
                                    <p:anim calcmode="lin" valueType="num">
                                      <p:cBhvr>
                                        <p:cTn id="9" dur="400" decel="100000"/>
                                        <p:tgtEl>
                                          <p:spTgt spid="3"/>
                                        </p:tgtEl>
                                        <p:attrNameLst>
                                          <p:attrName>ppt_y</p:attrName>
                                        </p:attrNameLst>
                                      </p:cBhvr>
                                      <p:tavLst>
                                        <p:tav tm="0">
                                          <p:val>
                                            <p:strVal val="ppt_y"/>
                                          </p:val>
                                        </p:tav>
                                        <p:tav tm="100000">
                                          <p:val>
                                            <p:strVal val="ppt_y+0.1"/>
                                          </p:val>
                                        </p:tav>
                                      </p:tavLst>
                                    </p:anim>
                                    <p:anim calcmode="lin" valueType="num">
                                      <p:cBhvr>
                                        <p:cTn id="10" dur="1600" accel="100000">
                                          <p:stCondLst>
                                            <p:cond delay="400"/>
                                          </p:stCondLst>
                                        </p:cTn>
                                        <p:tgtEl>
                                          <p:spTgt spid="3"/>
                                        </p:tgtEl>
                                        <p:attrNameLst>
                                          <p:attrName>ppt_x</p:attrName>
                                        </p:attrNameLst>
                                      </p:cBhvr>
                                      <p:tavLst>
                                        <p:tav tm="0">
                                          <p:val>
                                            <p:strVal val="ppt_x"/>
                                          </p:val>
                                        </p:tav>
                                        <p:tav tm="100000">
                                          <p:val>
                                            <p:strVal val="ppt_x+0.4+0.05"/>
                                          </p:val>
                                        </p:tav>
                                      </p:tavLst>
                                    </p:anim>
                                    <p:anim calcmode="lin" valueType="num">
                                      <p:cBhvr>
                                        <p:cTn id="11" dur="1600" accel="100000">
                                          <p:stCondLst>
                                            <p:cond delay="400"/>
                                          </p:stCondLst>
                                        </p:cTn>
                                        <p:tgtEl>
                                          <p:spTgt spid="3"/>
                                        </p:tgtEl>
                                        <p:attrNameLst>
                                          <p:attrName>ppt_y</p:attrName>
                                        </p:attrNameLst>
                                      </p:cBhvr>
                                      <p:tavLst>
                                        <p:tav tm="0">
                                          <p:val>
                                            <p:strVal val="ppt_y"/>
                                          </p:val>
                                        </p:tav>
                                        <p:tav tm="100000">
                                          <p:val>
                                            <p:strVal val="ppt_y-0.4-0.1"/>
                                          </p:val>
                                        </p:tav>
                                      </p:tavLst>
                                    </p:anim>
                                    <p:set>
                                      <p:cBhvr>
                                        <p:cTn id="12" dur="1" fill="hold">
                                          <p:stCondLst>
                                            <p:cond delay="1999"/>
                                          </p:stCondLst>
                                        </p:cTn>
                                        <p:tgtEl>
                                          <p:spTgt spid="3"/>
                                        </p:tgtEl>
                                        <p:attrNameLst>
                                          <p:attrName>style.visibility</p:attrName>
                                        </p:attrNameLst>
                                      </p:cBhvr>
                                      <p:to>
                                        <p:strVal val="hidden"/>
                                      </p:to>
                                    </p:set>
                                  </p:childTnLst>
                                </p:cTn>
                              </p:par>
                              <p:par>
                                <p:cTn id="13" presetID="30" presetClass="exit" presetSubtype="0" fill="hold" nodeType="withEffect">
                                  <p:stCondLst>
                                    <p:cond delay="0"/>
                                  </p:stCondLst>
                                  <p:childTnLst>
                                    <p:animEffect transition="out" filter="fade">
                                      <p:cBhvr>
                                        <p:cTn id="14" dur="1600" accel="100000">
                                          <p:stCondLst>
                                            <p:cond delay="400"/>
                                          </p:stCondLst>
                                        </p:cTn>
                                        <p:tgtEl>
                                          <p:spTgt spid="4"/>
                                        </p:tgtEl>
                                      </p:cBhvr>
                                    </p:animEffect>
                                    <p:anim calcmode="lin" valueType="num">
                                      <p:cBhvr>
                                        <p:cTn id="15" dur="1600" accel="100000">
                                          <p:stCondLst>
                                            <p:cond delay="400"/>
                                          </p:stCondLst>
                                        </p:cTn>
                                        <p:tgtEl>
                                          <p:spTgt spid="4"/>
                                        </p:tgtEl>
                                        <p:attrNameLst>
                                          <p:attrName>style.rotation</p:attrName>
                                        </p:attrNameLst>
                                      </p:cBhvr>
                                      <p:tavLst>
                                        <p:tav tm="0">
                                          <p:val>
                                            <p:fltVal val="0"/>
                                          </p:val>
                                        </p:tav>
                                        <p:tav tm="100000">
                                          <p:val>
                                            <p:fltVal val="-90"/>
                                          </p:val>
                                        </p:tav>
                                      </p:tavLst>
                                    </p:anim>
                                    <p:anim calcmode="lin" valueType="num">
                                      <p:cBhvr>
                                        <p:cTn id="16" dur="400" decel="100000"/>
                                        <p:tgtEl>
                                          <p:spTgt spid="4"/>
                                        </p:tgtEl>
                                        <p:attrNameLst>
                                          <p:attrName>ppt_x</p:attrName>
                                        </p:attrNameLst>
                                      </p:cBhvr>
                                      <p:tavLst>
                                        <p:tav tm="0">
                                          <p:val>
                                            <p:strVal val="ppt_x"/>
                                          </p:val>
                                        </p:tav>
                                        <p:tav tm="100000">
                                          <p:val>
                                            <p:strVal val="ppt_x-0.05"/>
                                          </p:val>
                                        </p:tav>
                                      </p:tavLst>
                                    </p:anim>
                                    <p:anim calcmode="lin" valueType="num">
                                      <p:cBhvr>
                                        <p:cTn id="17" dur="400" decel="100000"/>
                                        <p:tgtEl>
                                          <p:spTgt spid="4"/>
                                        </p:tgtEl>
                                        <p:attrNameLst>
                                          <p:attrName>ppt_y</p:attrName>
                                        </p:attrNameLst>
                                      </p:cBhvr>
                                      <p:tavLst>
                                        <p:tav tm="0">
                                          <p:val>
                                            <p:strVal val="ppt_y"/>
                                          </p:val>
                                        </p:tav>
                                        <p:tav tm="100000">
                                          <p:val>
                                            <p:strVal val="ppt_y+0.1"/>
                                          </p:val>
                                        </p:tav>
                                      </p:tavLst>
                                    </p:anim>
                                    <p:anim calcmode="lin" valueType="num">
                                      <p:cBhvr>
                                        <p:cTn id="18" dur="1600" accel="100000">
                                          <p:stCondLst>
                                            <p:cond delay="400"/>
                                          </p:stCondLst>
                                        </p:cTn>
                                        <p:tgtEl>
                                          <p:spTgt spid="4"/>
                                        </p:tgtEl>
                                        <p:attrNameLst>
                                          <p:attrName>ppt_x</p:attrName>
                                        </p:attrNameLst>
                                      </p:cBhvr>
                                      <p:tavLst>
                                        <p:tav tm="0">
                                          <p:val>
                                            <p:strVal val="ppt_x"/>
                                          </p:val>
                                        </p:tav>
                                        <p:tav tm="100000">
                                          <p:val>
                                            <p:strVal val="ppt_x+0.4+0.05"/>
                                          </p:val>
                                        </p:tav>
                                      </p:tavLst>
                                    </p:anim>
                                    <p:anim calcmode="lin" valueType="num">
                                      <p:cBhvr>
                                        <p:cTn id="19" dur="1600" accel="100000">
                                          <p:stCondLst>
                                            <p:cond delay="400"/>
                                          </p:stCondLst>
                                        </p:cTn>
                                        <p:tgtEl>
                                          <p:spTgt spid="4"/>
                                        </p:tgtEl>
                                        <p:attrNameLst>
                                          <p:attrName>ppt_y</p:attrName>
                                        </p:attrNameLst>
                                      </p:cBhvr>
                                      <p:tavLst>
                                        <p:tav tm="0">
                                          <p:val>
                                            <p:strVal val="ppt_y"/>
                                          </p:val>
                                        </p:tav>
                                        <p:tav tm="100000">
                                          <p:val>
                                            <p:strVal val="ppt_y-0.4-0.1"/>
                                          </p:val>
                                        </p:tav>
                                      </p:tavLst>
                                    </p:anim>
                                    <p:set>
                                      <p:cBhvr>
                                        <p:cTn id="20" dur="1" fill="hold">
                                          <p:stCondLst>
                                            <p:cond delay="1999"/>
                                          </p:stCondLst>
                                        </p:cTn>
                                        <p:tgtEl>
                                          <p:spTgt spid="4"/>
                                        </p:tgtEl>
                                        <p:attrNameLst>
                                          <p:attrName>style.visibility</p:attrName>
                                        </p:attrNameLst>
                                      </p:cBhvr>
                                      <p:to>
                                        <p:strVal val="hidden"/>
                                      </p:to>
                                    </p:set>
                                  </p:childTnLst>
                                </p:cTn>
                              </p:par>
                              <p:par>
                                <p:cTn id="21" presetID="30" presetClass="exit" presetSubtype="0" fill="hold" nodeType="withEffect">
                                  <p:stCondLst>
                                    <p:cond delay="0"/>
                                  </p:stCondLst>
                                  <p:childTnLst>
                                    <p:animEffect transition="out" filter="fade">
                                      <p:cBhvr>
                                        <p:cTn id="22" dur="1600" accel="100000">
                                          <p:stCondLst>
                                            <p:cond delay="400"/>
                                          </p:stCondLst>
                                        </p:cTn>
                                        <p:tgtEl>
                                          <p:spTgt spid="5"/>
                                        </p:tgtEl>
                                      </p:cBhvr>
                                    </p:animEffect>
                                    <p:anim calcmode="lin" valueType="num">
                                      <p:cBhvr>
                                        <p:cTn id="23" dur="1600" accel="100000">
                                          <p:stCondLst>
                                            <p:cond delay="400"/>
                                          </p:stCondLst>
                                        </p:cTn>
                                        <p:tgtEl>
                                          <p:spTgt spid="5"/>
                                        </p:tgtEl>
                                        <p:attrNameLst>
                                          <p:attrName>style.rotation</p:attrName>
                                        </p:attrNameLst>
                                      </p:cBhvr>
                                      <p:tavLst>
                                        <p:tav tm="0">
                                          <p:val>
                                            <p:fltVal val="0"/>
                                          </p:val>
                                        </p:tav>
                                        <p:tav tm="100000">
                                          <p:val>
                                            <p:fltVal val="-90"/>
                                          </p:val>
                                        </p:tav>
                                      </p:tavLst>
                                    </p:anim>
                                    <p:anim calcmode="lin" valueType="num">
                                      <p:cBhvr>
                                        <p:cTn id="24" dur="400" decel="100000"/>
                                        <p:tgtEl>
                                          <p:spTgt spid="5"/>
                                        </p:tgtEl>
                                        <p:attrNameLst>
                                          <p:attrName>ppt_x</p:attrName>
                                        </p:attrNameLst>
                                      </p:cBhvr>
                                      <p:tavLst>
                                        <p:tav tm="0">
                                          <p:val>
                                            <p:strVal val="ppt_x"/>
                                          </p:val>
                                        </p:tav>
                                        <p:tav tm="100000">
                                          <p:val>
                                            <p:strVal val="ppt_x-0.05"/>
                                          </p:val>
                                        </p:tav>
                                      </p:tavLst>
                                    </p:anim>
                                    <p:anim calcmode="lin" valueType="num">
                                      <p:cBhvr>
                                        <p:cTn id="25" dur="400" decel="100000"/>
                                        <p:tgtEl>
                                          <p:spTgt spid="5"/>
                                        </p:tgtEl>
                                        <p:attrNameLst>
                                          <p:attrName>ppt_y</p:attrName>
                                        </p:attrNameLst>
                                      </p:cBhvr>
                                      <p:tavLst>
                                        <p:tav tm="0">
                                          <p:val>
                                            <p:strVal val="ppt_y"/>
                                          </p:val>
                                        </p:tav>
                                        <p:tav tm="100000">
                                          <p:val>
                                            <p:strVal val="ppt_y+0.1"/>
                                          </p:val>
                                        </p:tav>
                                      </p:tavLst>
                                    </p:anim>
                                    <p:anim calcmode="lin" valueType="num">
                                      <p:cBhvr>
                                        <p:cTn id="26" dur="1600" accel="100000">
                                          <p:stCondLst>
                                            <p:cond delay="400"/>
                                          </p:stCondLst>
                                        </p:cTn>
                                        <p:tgtEl>
                                          <p:spTgt spid="5"/>
                                        </p:tgtEl>
                                        <p:attrNameLst>
                                          <p:attrName>ppt_x</p:attrName>
                                        </p:attrNameLst>
                                      </p:cBhvr>
                                      <p:tavLst>
                                        <p:tav tm="0">
                                          <p:val>
                                            <p:strVal val="ppt_x"/>
                                          </p:val>
                                        </p:tav>
                                        <p:tav tm="100000">
                                          <p:val>
                                            <p:strVal val="ppt_x+0.4+0.05"/>
                                          </p:val>
                                        </p:tav>
                                      </p:tavLst>
                                    </p:anim>
                                    <p:anim calcmode="lin" valueType="num">
                                      <p:cBhvr>
                                        <p:cTn id="27" dur="1600" accel="100000">
                                          <p:stCondLst>
                                            <p:cond delay="400"/>
                                          </p:stCondLst>
                                        </p:cTn>
                                        <p:tgtEl>
                                          <p:spTgt spid="5"/>
                                        </p:tgtEl>
                                        <p:attrNameLst>
                                          <p:attrName>ppt_y</p:attrName>
                                        </p:attrNameLst>
                                      </p:cBhvr>
                                      <p:tavLst>
                                        <p:tav tm="0">
                                          <p:val>
                                            <p:strVal val="ppt_y"/>
                                          </p:val>
                                        </p:tav>
                                        <p:tav tm="100000">
                                          <p:val>
                                            <p:strVal val="ppt_y-0.4-0.1"/>
                                          </p:val>
                                        </p:tav>
                                      </p:tavLst>
                                    </p:anim>
                                    <p:set>
                                      <p:cBhvr>
                                        <p:cTn id="28" dur="1" fill="hold">
                                          <p:stCondLst>
                                            <p:cond delay="1999"/>
                                          </p:stCondLst>
                                        </p:cTn>
                                        <p:tgtEl>
                                          <p:spTgt spid="5"/>
                                        </p:tgtEl>
                                        <p:attrNameLst>
                                          <p:attrName>style.visibility</p:attrName>
                                        </p:attrNameLst>
                                      </p:cBhvr>
                                      <p:to>
                                        <p:strVal val="hidden"/>
                                      </p:to>
                                    </p:set>
                                  </p:childTnLst>
                                </p:cTn>
                              </p:par>
                              <p:par>
                                <p:cTn id="29" presetID="30" presetClass="exit" presetSubtype="0" fill="hold" nodeType="withEffect">
                                  <p:stCondLst>
                                    <p:cond delay="0"/>
                                  </p:stCondLst>
                                  <p:childTnLst>
                                    <p:animEffect transition="out" filter="fade">
                                      <p:cBhvr>
                                        <p:cTn id="30" dur="1600" accel="100000">
                                          <p:stCondLst>
                                            <p:cond delay="400"/>
                                          </p:stCondLst>
                                        </p:cTn>
                                        <p:tgtEl>
                                          <p:spTgt spid="6"/>
                                        </p:tgtEl>
                                      </p:cBhvr>
                                    </p:animEffect>
                                    <p:anim calcmode="lin" valueType="num">
                                      <p:cBhvr>
                                        <p:cTn id="31" dur="1600" accel="100000">
                                          <p:stCondLst>
                                            <p:cond delay="400"/>
                                          </p:stCondLst>
                                        </p:cTn>
                                        <p:tgtEl>
                                          <p:spTgt spid="6"/>
                                        </p:tgtEl>
                                        <p:attrNameLst>
                                          <p:attrName>style.rotation</p:attrName>
                                        </p:attrNameLst>
                                      </p:cBhvr>
                                      <p:tavLst>
                                        <p:tav tm="0">
                                          <p:val>
                                            <p:fltVal val="0"/>
                                          </p:val>
                                        </p:tav>
                                        <p:tav tm="100000">
                                          <p:val>
                                            <p:fltVal val="-90"/>
                                          </p:val>
                                        </p:tav>
                                      </p:tavLst>
                                    </p:anim>
                                    <p:anim calcmode="lin" valueType="num">
                                      <p:cBhvr>
                                        <p:cTn id="32" dur="400" decel="100000"/>
                                        <p:tgtEl>
                                          <p:spTgt spid="6"/>
                                        </p:tgtEl>
                                        <p:attrNameLst>
                                          <p:attrName>ppt_x</p:attrName>
                                        </p:attrNameLst>
                                      </p:cBhvr>
                                      <p:tavLst>
                                        <p:tav tm="0">
                                          <p:val>
                                            <p:strVal val="ppt_x"/>
                                          </p:val>
                                        </p:tav>
                                        <p:tav tm="100000">
                                          <p:val>
                                            <p:strVal val="ppt_x-0.05"/>
                                          </p:val>
                                        </p:tav>
                                      </p:tavLst>
                                    </p:anim>
                                    <p:anim calcmode="lin" valueType="num">
                                      <p:cBhvr>
                                        <p:cTn id="33" dur="400" decel="100000"/>
                                        <p:tgtEl>
                                          <p:spTgt spid="6"/>
                                        </p:tgtEl>
                                        <p:attrNameLst>
                                          <p:attrName>ppt_y</p:attrName>
                                        </p:attrNameLst>
                                      </p:cBhvr>
                                      <p:tavLst>
                                        <p:tav tm="0">
                                          <p:val>
                                            <p:strVal val="ppt_y"/>
                                          </p:val>
                                        </p:tav>
                                        <p:tav tm="100000">
                                          <p:val>
                                            <p:strVal val="ppt_y+0.1"/>
                                          </p:val>
                                        </p:tav>
                                      </p:tavLst>
                                    </p:anim>
                                    <p:anim calcmode="lin" valueType="num">
                                      <p:cBhvr>
                                        <p:cTn id="34" dur="1600" accel="100000">
                                          <p:stCondLst>
                                            <p:cond delay="400"/>
                                          </p:stCondLst>
                                        </p:cTn>
                                        <p:tgtEl>
                                          <p:spTgt spid="6"/>
                                        </p:tgtEl>
                                        <p:attrNameLst>
                                          <p:attrName>ppt_x</p:attrName>
                                        </p:attrNameLst>
                                      </p:cBhvr>
                                      <p:tavLst>
                                        <p:tav tm="0">
                                          <p:val>
                                            <p:strVal val="ppt_x"/>
                                          </p:val>
                                        </p:tav>
                                        <p:tav tm="100000">
                                          <p:val>
                                            <p:strVal val="ppt_x+0.4+0.05"/>
                                          </p:val>
                                        </p:tav>
                                      </p:tavLst>
                                    </p:anim>
                                    <p:anim calcmode="lin" valueType="num">
                                      <p:cBhvr>
                                        <p:cTn id="35" dur="1600" accel="100000">
                                          <p:stCondLst>
                                            <p:cond delay="400"/>
                                          </p:stCondLst>
                                        </p:cTn>
                                        <p:tgtEl>
                                          <p:spTgt spid="6"/>
                                        </p:tgtEl>
                                        <p:attrNameLst>
                                          <p:attrName>ppt_y</p:attrName>
                                        </p:attrNameLst>
                                      </p:cBhvr>
                                      <p:tavLst>
                                        <p:tav tm="0">
                                          <p:val>
                                            <p:strVal val="ppt_y"/>
                                          </p:val>
                                        </p:tav>
                                        <p:tav tm="100000">
                                          <p:val>
                                            <p:strVal val="ppt_y-0.4-0.1"/>
                                          </p:val>
                                        </p:tav>
                                      </p:tavLst>
                                    </p:anim>
                                    <p:set>
                                      <p:cBhvr>
                                        <p:cTn id="36"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53859667031.jpg"/>
          <p:cNvPicPr>
            <a:picLocks noChangeAspect="1" noChangeArrowheads="1"/>
          </p:cNvPicPr>
          <p:nvPr/>
        </p:nvPicPr>
        <p:blipFill>
          <a:blip r:embed="rId2"/>
          <a:srcRect/>
          <a:stretch>
            <a:fillRect/>
          </a:stretch>
        </p:blipFill>
        <p:spPr bwMode="auto">
          <a:xfrm>
            <a:off x="0" y="0"/>
            <a:ext cx="9170581" cy="6858000"/>
          </a:xfrm>
          <a:prstGeom prst="rect">
            <a:avLst/>
          </a:prstGeom>
          <a:noFill/>
        </p:spPr>
      </p:pic>
    </p:spTree>
  </p:cSld>
  <p:clrMapOvr>
    <a:masterClrMapping/>
  </p:clrMapOvr>
  <p:transition advTm="7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Dell\Escritorio\2009-08-01_IMG_2009-08-01_00_08_39_com5escobar.jpg"/>
          <p:cNvPicPr>
            <a:picLocks noChangeAspect="1" noChangeArrowheads="1"/>
          </p:cNvPicPr>
          <p:nvPr/>
        </p:nvPicPr>
        <p:blipFill>
          <a:blip r:embed="rId2"/>
          <a:srcRect/>
          <a:stretch>
            <a:fillRect/>
          </a:stretch>
        </p:blipFill>
        <p:spPr bwMode="auto">
          <a:xfrm>
            <a:off x="-1" y="0"/>
            <a:ext cx="9456441" cy="6858000"/>
          </a:xfrm>
          <a:prstGeom prst="rect">
            <a:avLst/>
          </a:prstGeom>
          <a:noFill/>
        </p:spPr>
      </p:pic>
    </p:spTree>
  </p:cSld>
  <p:clrMapOvr>
    <a:masterClrMapping/>
  </p:clrMapOvr>
  <p:transition advTm="7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manolo_470x349.jpg"/>
          <p:cNvPicPr>
            <a:picLocks noChangeAspect="1" noChangeArrowheads="1"/>
          </p:cNvPicPr>
          <p:nvPr/>
        </p:nvPicPr>
        <p:blipFill>
          <a:blip r:embed="rId3"/>
          <a:srcRect/>
          <a:stretch>
            <a:fillRect/>
          </a:stretch>
        </p:blipFill>
        <p:spPr bwMode="auto">
          <a:xfrm>
            <a:off x="0" y="0"/>
            <a:ext cx="9235702" cy="6858000"/>
          </a:xfrm>
          <a:prstGeom prst="rect">
            <a:avLst/>
          </a:prstGeom>
          <a:noFill/>
        </p:spPr>
      </p:pic>
    </p:spTree>
  </p:cSld>
  <p:clrMapOvr>
    <a:masterClrMapping/>
  </p:clrMapOvr>
  <p:transition advTm="7000">
    <p:sndAc>
      <p:stSnd>
        <p:snd r:embed="rId2" name="8 Manolo Escobar-Madrecita María del Carmen.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images.jpg"/>
          <p:cNvPicPr>
            <a:picLocks noChangeAspect="1" noChangeArrowheads="1"/>
          </p:cNvPicPr>
          <p:nvPr/>
        </p:nvPicPr>
        <p:blipFill>
          <a:blip r:embed="rId2"/>
          <a:srcRect/>
          <a:stretch>
            <a:fillRect/>
          </a:stretch>
        </p:blipFill>
        <p:spPr bwMode="auto">
          <a:xfrm>
            <a:off x="1071538" y="1071546"/>
            <a:ext cx="6286512" cy="4690705"/>
          </a:xfrm>
          <a:prstGeom prst="rect">
            <a:avLst/>
          </a:prstGeom>
          <a:noFill/>
        </p:spPr>
      </p:pic>
    </p:spTree>
  </p:cSld>
  <p:clrMapOvr>
    <a:masterClrMapping/>
  </p:clrMapOvr>
  <p:transition advTm="7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spanacani.jpg"/>
          <p:cNvPicPr>
            <a:picLocks noChangeAspect="1" noChangeArrowheads="1"/>
          </p:cNvPicPr>
          <p:nvPr/>
        </p:nvPicPr>
        <p:blipFill>
          <a:blip r:embed="rId2"/>
          <a:srcRect/>
          <a:stretch>
            <a:fillRect/>
          </a:stretch>
        </p:blipFill>
        <p:spPr bwMode="auto">
          <a:xfrm>
            <a:off x="1142976" y="0"/>
            <a:ext cx="6858000" cy="6858000"/>
          </a:xfrm>
          <a:prstGeom prst="rect">
            <a:avLst/>
          </a:prstGeom>
          <a:noFill/>
        </p:spPr>
      </p:pic>
    </p:spTree>
  </p:cSld>
  <p:clrMapOvr>
    <a:masterClrMapping/>
  </p:clrMapOvr>
  <p:transition advTm="7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Manolo-Escobar-Mi-Pequena-Flor.jpg"/>
          <p:cNvPicPr>
            <a:picLocks noChangeAspect="1" noChangeArrowheads="1"/>
          </p:cNvPicPr>
          <p:nvPr/>
        </p:nvPicPr>
        <p:blipFill>
          <a:blip r:embed="rId2"/>
          <a:srcRect/>
          <a:stretch>
            <a:fillRect/>
          </a:stretch>
        </p:blipFill>
        <p:spPr bwMode="auto">
          <a:xfrm>
            <a:off x="1357290" y="714356"/>
            <a:ext cx="6072230" cy="4999472"/>
          </a:xfrm>
          <a:prstGeom prst="rect">
            <a:avLst/>
          </a:prstGeom>
          <a:noFill/>
        </p:spPr>
      </p:pic>
    </p:spTree>
  </p:cSld>
  <p:clrMapOvr>
    <a:masterClrMapping/>
  </p:clrMapOvr>
  <p:transition advTm="7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50C12F1A289B65AFED6DB7D7D8A057.jpg"/>
          <p:cNvPicPr>
            <a:picLocks noChangeAspect="1" noChangeArrowheads="1"/>
          </p:cNvPicPr>
          <p:nvPr/>
        </p:nvPicPr>
        <p:blipFill>
          <a:blip r:embed="rId2"/>
          <a:srcRect l="26969"/>
          <a:stretch>
            <a:fillRect/>
          </a:stretch>
        </p:blipFill>
        <p:spPr bwMode="auto">
          <a:xfrm>
            <a:off x="0" y="0"/>
            <a:ext cx="9501222" cy="7318068"/>
          </a:xfrm>
          <a:prstGeom prst="rect">
            <a:avLst/>
          </a:prstGeom>
          <a:noFill/>
        </p:spPr>
      </p:pic>
    </p:spTree>
  </p:cSld>
  <p:clrMapOvr>
    <a:masterClrMapping/>
  </p:clrMapOvr>
  <p:transition advTm="7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manoloescobar.net/filmografia/cartelcancion.jpg"/>
          <p:cNvPicPr>
            <a:picLocks noChangeAspect="1" noChangeArrowheads="1"/>
          </p:cNvPicPr>
          <p:nvPr/>
        </p:nvPicPr>
        <p:blipFill>
          <a:blip r:embed="rId2"/>
          <a:srcRect/>
          <a:stretch>
            <a:fillRect/>
          </a:stretch>
        </p:blipFill>
        <p:spPr bwMode="auto">
          <a:xfrm>
            <a:off x="3071802" y="2428868"/>
            <a:ext cx="1428750" cy="2095500"/>
          </a:xfrm>
          <a:prstGeom prst="rect">
            <a:avLst/>
          </a:prstGeom>
          <a:noFill/>
        </p:spPr>
      </p:pic>
      <p:pic>
        <p:nvPicPr>
          <p:cNvPr id="5125" name="Picture 5" descr="http://www.manoloescobar.net/filmografia/pais-p.jpg"/>
          <p:cNvPicPr>
            <a:picLocks noChangeAspect="1" noChangeArrowheads="1"/>
          </p:cNvPicPr>
          <p:nvPr/>
        </p:nvPicPr>
        <p:blipFill>
          <a:blip r:embed="rId3"/>
          <a:srcRect/>
          <a:stretch>
            <a:fillRect/>
          </a:stretch>
        </p:blipFill>
        <p:spPr bwMode="auto">
          <a:xfrm>
            <a:off x="4643438" y="2571744"/>
            <a:ext cx="1428750" cy="2038350"/>
          </a:xfrm>
          <a:prstGeom prst="rect">
            <a:avLst/>
          </a:prstGeom>
          <a:noFill/>
        </p:spPr>
      </p:pic>
      <p:pic>
        <p:nvPicPr>
          <p:cNvPr id="5126" name="Picture 6" descr="http://www.manoloescobar.net/filmografia/relaciones.jpg"/>
          <p:cNvPicPr>
            <a:picLocks noChangeAspect="1" noChangeArrowheads="1"/>
          </p:cNvPicPr>
          <p:nvPr/>
        </p:nvPicPr>
        <p:blipFill>
          <a:blip r:embed="rId4"/>
          <a:srcRect/>
          <a:stretch>
            <a:fillRect/>
          </a:stretch>
        </p:blipFill>
        <p:spPr bwMode="auto">
          <a:xfrm>
            <a:off x="0" y="214290"/>
            <a:ext cx="1428750" cy="2009775"/>
          </a:xfrm>
          <a:prstGeom prst="rect">
            <a:avLst/>
          </a:prstGeom>
          <a:noFill/>
        </p:spPr>
      </p:pic>
      <p:pic>
        <p:nvPicPr>
          <p:cNvPr id="5127" name="Picture 7" descr="http://www.manoloescobar.net/filmografia/juiciofald.jpg"/>
          <p:cNvPicPr>
            <a:picLocks noChangeAspect="1" noChangeArrowheads="1"/>
          </p:cNvPicPr>
          <p:nvPr/>
        </p:nvPicPr>
        <p:blipFill>
          <a:blip r:embed="rId5"/>
          <a:srcRect/>
          <a:stretch>
            <a:fillRect/>
          </a:stretch>
        </p:blipFill>
        <p:spPr bwMode="auto">
          <a:xfrm>
            <a:off x="7715250" y="2571744"/>
            <a:ext cx="1428750" cy="1981200"/>
          </a:xfrm>
          <a:prstGeom prst="rect">
            <a:avLst/>
          </a:prstGeom>
          <a:noFill/>
        </p:spPr>
      </p:pic>
      <p:pic>
        <p:nvPicPr>
          <p:cNvPr id="5129" name="Picture 9" descr="http://www.manoloescobar.net/filmografia/cartelmuer.jpg"/>
          <p:cNvPicPr>
            <a:picLocks noChangeAspect="1" noChangeArrowheads="1"/>
          </p:cNvPicPr>
          <p:nvPr/>
        </p:nvPicPr>
        <p:blipFill>
          <a:blip r:embed="rId6"/>
          <a:srcRect/>
          <a:stretch>
            <a:fillRect/>
          </a:stretch>
        </p:blipFill>
        <p:spPr bwMode="auto">
          <a:xfrm>
            <a:off x="7286644" y="127136"/>
            <a:ext cx="1643064" cy="2311243"/>
          </a:xfrm>
          <a:prstGeom prst="rect">
            <a:avLst/>
          </a:prstGeom>
          <a:noFill/>
        </p:spPr>
      </p:pic>
      <p:pic>
        <p:nvPicPr>
          <p:cNvPr id="5130" name="Picture 10" descr="http://www.manoloescobar.net/filmografia/cartelentredos.jpg"/>
          <p:cNvPicPr>
            <a:picLocks noChangeAspect="1" noChangeArrowheads="1"/>
          </p:cNvPicPr>
          <p:nvPr/>
        </p:nvPicPr>
        <p:blipFill>
          <a:blip r:embed="rId7"/>
          <a:srcRect/>
          <a:stretch>
            <a:fillRect/>
          </a:stretch>
        </p:blipFill>
        <p:spPr bwMode="auto">
          <a:xfrm>
            <a:off x="1571604" y="2357430"/>
            <a:ext cx="1428750" cy="2038350"/>
          </a:xfrm>
          <a:prstGeom prst="rect">
            <a:avLst/>
          </a:prstGeom>
          <a:noFill/>
        </p:spPr>
      </p:pic>
      <p:pic>
        <p:nvPicPr>
          <p:cNvPr id="5131" name="Picture 11" descr="http://www.manoloescobar.net/filmografia/cartelperder.jpg"/>
          <p:cNvPicPr>
            <a:picLocks noChangeAspect="1" noChangeArrowheads="1"/>
          </p:cNvPicPr>
          <p:nvPr/>
        </p:nvPicPr>
        <p:blipFill>
          <a:blip r:embed="rId8"/>
          <a:srcRect/>
          <a:stretch>
            <a:fillRect/>
          </a:stretch>
        </p:blipFill>
        <p:spPr bwMode="auto">
          <a:xfrm>
            <a:off x="6215074" y="2643182"/>
            <a:ext cx="1428750" cy="2038350"/>
          </a:xfrm>
          <a:prstGeom prst="rect">
            <a:avLst/>
          </a:prstGeom>
          <a:noFill/>
        </p:spPr>
      </p:pic>
      <p:pic>
        <p:nvPicPr>
          <p:cNvPr id="5132" name="Picture 12" descr="http://www.manoloescobar.net/filmografia/marsella-p.jpg"/>
          <p:cNvPicPr>
            <a:picLocks noChangeAspect="1" noChangeArrowheads="1"/>
          </p:cNvPicPr>
          <p:nvPr/>
        </p:nvPicPr>
        <p:blipFill>
          <a:blip r:embed="rId9"/>
          <a:srcRect/>
          <a:stretch>
            <a:fillRect/>
          </a:stretch>
        </p:blipFill>
        <p:spPr bwMode="auto">
          <a:xfrm>
            <a:off x="0" y="2357430"/>
            <a:ext cx="1428750" cy="2038350"/>
          </a:xfrm>
          <a:prstGeom prst="rect">
            <a:avLst/>
          </a:prstGeom>
          <a:noFill/>
        </p:spPr>
      </p:pic>
      <p:pic>
        <p:nvPicPr>
          <p:cNvPr id="5133" name="Picture 13" descr="http://www.manoloescobar.net/filmografia/carteleva.jpg"/>
          <p:cNvPicPr>
            <a:picLocks noChangeAspect="1" noChangeArrowheads="1"/>
          </p:cNvPicPr>
          <p:nvPr/>
        </p:nvPicPr>
        <p:blipFill>
          <a:blip r:embed="rId10"/>
          <a:srcRect/>
          <a:stretch>
            <a:fillRect/>
          </a:stretch>
        </p:blipFill>
        <p:spPr bwMode="auto">
          <a:xfrm>
            <a:off x="7715250" y="4743450"/>
            <a:ext cx="1428750" cy="2114550"/>
          </a:xfrm>
          <a:prstGeom prst="rect">
            <a:avLst/>
          </a:prstGeom>
          <a:noFill/>
        </p:spPr>
      </p:pic>
      <p:pic>
        <p:nvPicPr>
          <p:cNvPr id="5134" name="Picture 14" descr="http://www.manoloescobar.net/filmografia/cartelnego.jpg"/>
          <p:cNvPicPr>
            <a:picLocks noChangeAspect="1" noChangeArrowheads="1"/>
          </p:cNvPicPr>
          <p:nvPr/>
        </p:nvPicPr>
        <p:blipFill>
          <a:blip r:embed="rId11"/>
          <a:srcRect/>
          <a:stretch>
            <a:fillRect/>
          </a:stretch>
        </p:blipFill>
        <p:spPr bwMode="auto">
          <a:xfrm>
            <a:off x="6215074" y="4743450"/>
            <a:ext cx="1428750" cy="2114550"/>
          </a:xfrm>
          <a:prstGeom prst="rect">
            <a:avLst/>
          </a:prstGeom>
          <a:noFill/>
        </p:spPr>
      </p:pic>
      <p:pic>
        <p:nvPicPr>
          <p:cNvPr id="5135" name="Picture 15" descr="http://www.manoloescobar.net/filmografia/prestemela-p.jpg"/>
          <p:cNvPicPr>
            <a:picLocks noChangeAspect="1" noChangeArrowheads="1"/>
          </p:cNvPicPr>
          <p:nvPr/>
        </p:nvPicPr>
        <p:blipFill>
          <a:blip r:embed="rId12"/>
          <a:srcRect/>
          <a:stretch>
            <a:fillRect/>
          </a:stretch>
        </p:blipFill>
        <p:spPr bwMode="auto">
          <a:xfrm>
            <a:off x="4572000" y="4743450"/>
            <a:ext cx="1428750" cy="2114550"/>
          </a:xfrm>
          <a:prstGeom prst="rect">
            <a:avLst/>
          </a:prstGeom>
          <a:noFill/>
        </p:spPr>
      </p:pic>
      <p:pic>
        <p:nvPicPr>
          <p:cNvPr id="5136" name="Picture 16" descr="http://www.manoloescobar.net/filmografia/cartelpatron.jpg"/>
          <p:cNvPicPr>
            <a:picLocks noChangeAspect="1" noChangeArrowheads="1"/>
          </p:cNvPicPr>
          <p:nvPr/>
        </p:nvPicPr>
        <p:blipFill>
          <a:blip r:embed="rId13"/>
          <a:srcRect/>
          <a:stretch>
            <a:fillRect/>
          </a:stretch>
        </p:blipFill>
        <p:spPr bwMode="auto">
          <a:xfrm>
            <a:off x="3143240" y="4800600"/>
            <a:ext cx="1428750" cy="2057400"/>
          </a:xfrm>
          <a:prstGeom prst="rect">
            <a:avLst/>
          </a:prstGeom>
          <a:noFill/>
        </p:spPr>
      </p:pic>
      <p:pic>
        <p:nvPicPr>
          <p:cNvPr id="5137" name="Picture 17" descr="http://www.manoloescobar.net/filmografia/alej.jpg"/>
          <p:cNvPicPr>
            <a:picLocks noChangeAspect="1" noChangeArrowheads="1"/>
          </p:cNvPicPr>
          <p:nvPr/>
        </p:nvPicPr>
        <p:blipFill>
          <a:blip r:embed="rId14"/>
          <a:srcRect/>
          <a:stretch>
            <a:fillRect/>
          </a:stretch>
        </p:blipFill>
        <p:spPr bwMode="auto">
          <a:xfrm>
            <a:off x="1500166" y="4572008"/>
            <a:ext cx="1428750" cy="2057400"/>
          </a:xfrm>
          <a:prstGeom prst="rect">
            <a:avLst/>
          </a:prstGeom>
          <a:noFill/>
        </p:spPr>
      </p:pic>
      <p:pic>
        <p:nvPicPr>
          <p:cNvPr id="5138" name="Picture 18" descr="http://www.manoloescobar.net/filmografia/dondestara.jpg"/>
          <p:cNvPicPr>
            <a:picLocks noChangeAspect="1" noChangeArrowheads="1"/>
          </p:cNvPicPr>
          <p:nvPr/>
        </p:nvPicPr>
        <p:blipFill>
          <a:blip r:embed="rId15"/>
          <a:srcRect/>
          <a:stretch>
            <a:fillRect/>
          </a:stretch>
        </p:blipFill>
        <p:spPr bwMode="auto">
          <a:xfrm>
            <a:off x="0" y="4572008"/>
            <a:ext cx="1428750" cy="2057400"/>
          </a:xfrm>
          <a:prstGeom prst="rect">
            <a:avLst/>
          </a:prstGeom>
          <a:noFill/>
        </p:spPr>
      </p:pic>
      <p:sp>
        <p:nvSpPr>
          <p:cNvPr id="24" name="23 Rectángulo"/>
          <p:cNvSpPr/>
          <p:nvPr/>
        </p:nvSpPr>
        <p:spPr>
          <a:xfrm>
            <a:off x="1071538" y="285728"/>
            <a:ext cx="6357982" cy="1107996"/>
          </a:xfrm>
          <a:prstGeom prst="rect">
            <a:avLst/>
          </a:prstGeom>
        </p:spPr>
        <p:txBody>
          <a:bodyPr wrap="square">
            <a:spAutoFit/>
          </a:bodyPr>
          <a:lstStyle/>
          <a:p>
            <a:pPr lvl="1" algn="ctr"/>
            <a:r>
              <a:rPr lang="es-ES" sz="6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PELICULAS</a:t>
            </a:r>
            <a:endParaRPr lang="es-ES" sz="6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sp>
        <p:nvSpPr>
          <p:cNvPr id="18" name="17 Rectángulo"/>
          <p:cNvSpPr/>
          <p:nvPr/>
        </p:nvSpPr>
        <p:spPr>
          <a:xfrm>
            <a:off x="1428728" y="1285860"/>
            <a:ext cx="5643602" cy="830997"/>
          </a:xfrm>
          <a:prstGeom prst="rect">
            <a:avLst/>
          </a:prstGeom>
        </p:spPr>
        <p:txBody>
          <a:bodyPr wrap="square">
            <a:spAutoFit/>
          </a:bodyPr>
          <a:lstStyle/>
          <a:p>
            <a:pPr lvl="1" algn="ctr"/>
            <a:r>
              <a:rPr lang="es-ES" sz="24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AHORA PASA LAS PAGINAS  TU CON EL RATON</a:t>
            </a:r>
            <a:endParaRPr lang="es-ES" sz="24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7835622"/>
            <a:ext cx="9144000" cy="5078313"/>
          </a:xfrm>
          <a:prstGeom prst="rect">
            <a:avLst/>
          </a:prstGeom>
        </p:spPr>
        <p:txBody>
          <a:bodyPr wrap="square">
            <a:spAutoFit/>
          </a:bodyPr>
          <a:lstStyle/>
          <a:p>
            <a:r>
              <a:rPr lang="es-ES" dirty="0" smtClean="0"/>
              <a:t>Manuel García Escobar nació en Las Norias de Daza, </a:t>
            </a:r>
            <a:r>
              <a:rPr lang="es-ES" b="1" dirty="0" smtClean="0">
                <a:hlinkClick r:id="rId2" tooltip="El Ejido"/>
              </a:rPr>
              <a:t>El Ejido</a:t>
            </a:r>
            <a:r>
              <a:rPr lang="es-ES" dirty="0" smtClean="0"/>
              <a:t>, </a:t>
            </a:r>
            <a:r>
              <a:rPr lang="es-ES" b="1" dirty="0" smtClean="0">
                <a:hlinkClick r:id="rId3" tooltip="Almería"/>
              </a:rPr>
              <a:t>Almería</a:t>
            </a:r>
            <a:r>
              <a:rPr lang="es-ES" dirty="0" smtClean="0"/>
              <a:t>, el 19 de octubre de 1931 y destacó como cantante de la copla andaluza y la canción española, con más de 80 discos editados.</a:t>
            </a:r>
          </a:p>
          <a:p>
            <a:r>
              <a:rPr lang="es-ES" dirty="0" smtClean="0"/>
              <a:t>Escobar, el quinto de diez hermanos, se casó con la alemana Anita Marx, con quien ha estado casado más de 50 años y con quien tiene una hija, Anita.</a:t>
            </a:r>
          </a:p>
          <a:p>
            <a:r>
              <a:rPr lang="es-ES" dirty="0" smtClean="0"/>
              <a:t>Comenzó a formar parte del mundo de la </a:t>
            </a:r>
            <a:r>
              <a:rPr lang="es-ES" b="1" dirty="0" smtClean="0">
                <a:hlinkClick r:id="rId4" tooltip="música"/>
              </a:rPr>
              <a:t>música</a:t>
            </a:r>
            <a:r>
              <a:rPr lang="es-ES" dirty="0" smtClean="0"/>
              <a:t> y la farándula con el grupo 'Manolo Escobar y sus guitarras', en el que le acompañaban sus hermanos Salvador y Baldomero. Entre sus canciones más conocidas se encuentran 'El </a:t>
            </a:r>
            <a:r>
              <a:rPr lang="es-ES" dirty="0" err="1" smtClean="0"/>
              <a:t>Porompompero</a:t>
            </a:r>
            <a:r>
              <a:rPr lang="es-ES" dirty="0" smtClean="0"/>
              <a:t>', 'Mi carro', 'La minifalda' o 'Y viva España'.</a:t>
            </a:r>
          </a:p>
          <a:p>
            <a:r>
              <a:rPr lang="es-ES" dirty="0" smtClean="0"/>
              <a:t>De hecho, su disco más vendido fue 'Y Viva España', del cual vendió 6 millones de copias originales (10 millones en posteriores reediciones oficiales). Fue el disco más vendido de la historia de la música de España desde 1973 hasta 1992. Manolo Escobar ha publicado cerca de ochenta discos, veinticuatro de ellos disco de oro.</a:t>
            </a:r>
          </a:p>
          <a:p>
            <a:r>
              <a:rPr lang="es-ES" dirty="0" smtClean="0"/>
              <a:t>Además, ha participado en veinte películas, tres de las cuales figuran entre las diez españolas más vistas, y su primera obra de </a:t>
            </a:r>
            <a:r>
              <a:rPr lang="es-ES" b="1" dirty="0" smtClean="0">
                <a:hlinkClick r:id="rId5" tooltip="teatro"/>
              </a:rPr>
              <a:t>teatro</a:t>
            </a:r>
            <a:r>
              <a:rPr lang="es-ES" dirty="0" smtClean="0"/>
              <a:t> fue 'Canta Manolo Escobar', con la que comenzó su carrera como artista consiguiendo una gran fama y grabando decenas de discos. </a:t>
            </a:r>
          </a:p>
          <a:p>
            <a:r>
              <a:rPr lang="es-ES" dirty="0" smtClean="0"/>
              <a:t>Además, el cantante también ha recibido multitud de premios y distinciones, el último la medalla al trabajo del </a:t>
            </a:r>
            <a:r>
              <a:rPr lang="es-ES" dirty="0" err="1" smtClean="0"/>
              <a:t>President</a:t>
            </a:r>
            <a:r>
              <a:rPr lang="es-ES" dirty="0" smtClean="0"/>
              <a:t> </a:t>
            </a:r>
            <a:r>
              <a:rPr lang="es-ES" dirty="0" err="1" smtClean="0"/>
              <a:t>Macià</a:t>
            </a:r>
            <a:r>
              <a:rPr lang="es-ES" dirty="0" smtClean="0"/>
              <a:t> 2013 que concede el Gobierno de Cataluña.</a:t>
            </a:r>
            <a:endParaRPr lang="es-ES" dirty="0"/>
          </a:p>
        </p:txBody>
      </p:sp>
      <p:pic>
        <p:nvPicPr>
          <p:cNvPr id="1026" name="Picture 2" descr="C:\Documents and Settings\Dell\Escritorio\besopuer.jpg"/>
          <p:cNvPicPr>
            <a:picLocks noChangeAspect="1" noChangeArrowheads="1"/>
          </p:cNvPicPr>
          <p:nvPr/>
        </p:nvPicPr>
        <p:blipFill>
          <a:blip r:embed="rId6"/>
          <a:srcRect/>
          <a:stretch>
            <a:fillRect/>
          </a:stretch>
        </p:blipFill>
        <p:spPr bwMode="auto">
          <a:xfrm>
            <a:off x="0" y="0"/>
            <a:ext cx="2314172" cy="3286124"/>
          </a:xfrm>
          <a:prstGeom prst="rect">
            <a:avLst/>
          </a:prstGeom>
          <a:noFill/>
        </p:spPr>
      </p:pic>
      <p:pic>
        <p:nvPicPr>
          <p:cNvPr id="5" name="Picture 2" descr="http://www.manoloescobar.net/filmografia/cartelgranada-p.jpg">
            <a:hlinkClick r:id="rId7"/>
          </p:cNvPr>
          <p:cNvPicPr>
            <a:picLocks noChangeAspect="1" noChangeArrowheads="1"/>
          </p:cNvPicPr>
          <p:nvPr/>
        </p:nvPicPr>
        <p:blipFill>
          <a:blip r:embed="rId8"/>
          <a:srcRect/>
          <a:stretch>
            <a:fillRect/>
          </a:stretch>
        </p:blipFill>
        <p:spPr bwMode="auto">
          <a:xfrm>
            <a:off x="2357422" y="0"/>
            <a:ext cx="2318282" cy="3214686"/>
          </a:xfrm>
          <a:prstGeom prst="rect">
            <a:avLst/>
          </a:prstGeom>
          <a:noFill/>
        </p:spPr>
      </p:pic>
      <p:pic>
        <p:nvPicPr>
          <p:cNvPr id="6" name="Picture 4" descr="http://www.manoloescobar.net/filmografia/padremanolo.jpg"/>
          <p:cNvPicPr>
            <a:picLocks noChangeAspect="1" noChangeArrowheads="1"/>
          </p:cNvPicPr>
          <p:nvPr/>
        </p:nvPicPr>
        <p:blipFill>
          <a:blip r:embed="rId9"/>
          <a:srcRect/>
          <a:stretch>
            <a:fillRect/>
          </a:stretch>
        </p:blipFill>
        <p:spPr bwMode="auto">
          <a:xfrm>
            <a:off x="4643438" y="0"/>
            <a:ext cx="2214578" cy="3218520"/>
          </a:xfrm>
          <a:prstGeom prst="rect">
            <a:avLst/>
          </a:prstGeom>
          <a:noFill/>
        </p:spPr>
      </p:pic>
      <p:pic>
        <p:nvPicPr>
          <p:cNvPr id="7" name="Picture 8" descr="http://www.manoloescobar.net/filmografia/cartelmanga-p.jpg"/>
          <p:cNvPicPr>
            <a:picLocks noChangeAspect="1" noChangeArrowheads="1"/>
          </p:cNvPicPr>
          <p:nvPr/>
        </p:nvPicPr>
        <p:blipFill>
          <a:blip r:embed="rId10"/>
          <a:srcRect/>
          <a:stretch>
            <a:fillRect/>
          </a:stretch>
        </p:blipFill>
        <p:spPr bwMode="auto">
          <a:xfrm>
            <a:off x="6909464" y="0"/>
            <a:ext cx="2234536" cy="3143248"/>
          </a:xfrm>
          <a:prstGeom prst="rect">
            <a:avLst/>
          </a:prstGeom>
          <a:noFill/>
        </p:spPr>
      </p:pic>
      <p:pic>
        <p:nvPicPr>
          <p:cNvPr id="8" name="Picture 1" descr="http://www.manoloescobar.net/filmografia/guerricartel.jpg"/>
          <p:cNvPicPr>
            <a:picLocks noChangeAspect="1" noChangeArrowheads="1"/>
          </p:cNvPicPr>
          <p:nvPr/>
        </p:nvPicPr>
        <p:blipFill>
          <a:blip r:embed="rId11"/>
          <a:srcRect/>
          <a:stretch>
            <a:fillRect/>
          </a:stretch>
        </p:blipFill>
        <p:spPr bwMode="auto">
          <a:xfrm>
            <a:off x="0" y="3286124"/>
            <a:ext cx="2143108" cy="3286099"/>
          </a:xfrm>
          <a:prstGeom prst="rect">
            <a:avLst/>
          </a:prstGeom>
          <a:noFill/>
        </p:spPr>
      </p:pic>
      <p:pic>
        <p:nvPicPr>
          <p:cNvPr id="10" name="Picture 6" descr="http://www.manoloescobar.net/filmografia/relaciones.jpg"/>
          <p:cNvPicPr>
            <a:picLocks noChangeAspect="1" noChangeArrowheads="1"/>
          </p:cNvPicPr>
          <p:nvPr/>
        </p:nvPicPr>
        <p:blipFill>
          <a:blip r:embed="rId12"/>
          <a:srcRect/>
          <a:stretch>
            <a:fillRect/>
          </a:stretch>
        </p:blipFill>
        <p:spPr bwMode="auto">
          <a:xfrm>
            <a:off x="6643680" y="3340883"/>
            <a:ext cx="2500320" cy="3517117"/>
          </a:xfrm>
          <a:prstGeom prst="rect">
            <a:avLst/>
          </a:prstGeom>
          <a:noFill/>
        </p:spPr>
      </p:pic>
      <p:pic>
        <p:nvPicPr>
          <p:cNvPr id="11" name="Picture 12" descr="http://www.manoloescobar.net/filmografia/marsella-p.jpg"/>
          <p:cNvPicPr>
            <a:picLocks noChangeAspect="1" noChangeArrowheads="1"/>
          </p:cNvPicPr>
          <p:nvPr/>
        </p:nvPicPr>
        <p:blipFill>
          <a:blip r:embed="rId13"/>
          <a:srcRect/>
          <a:stretch>
            <a:fillRect/>
          </a:stretch>
        </p:blipFill>
        <p:spPr bwMode="auto">
          <a:xfrm>
            <a:off x="2214546" y="3357562"/>
            <a:ext cx="2253285" cy="3214686"/>
          </a:xfrm>
          <a:prstGeom prst="rect">
            <a:avLst/>
          </a:prstGeom>
          <a:noFill/>
        </p:spPr>
      </p:pic>
      <p:pic>
        <p:nvPicPr>
          <p:cNvPr id="12" name="Picture 11" descr="http://www.manoloescobar.net/filmografia/cartelperder.jpg"/>
          <p:cNvPicPr>
            <a:picLocks noChangeAspect="1" noChangeArrowheads="1"/>
          </p:cNvPicPr>
          <p:nvPr/>
        </p:nvPicPr>
        <p:blipFill>
          <a:blip r:embed="rId14"/>
          <a:srcRect/>
          <a:stretch>
            <a:fillRect/>
          </a:stretch>
        </p:blipFill>
        <p:spPr bwMode="auto">
          <a:xfrm>
            <a:off x="4286248" y="3494713"/>
            <a:ext cx="2357444" cy="3363287"/>
          </a:xfrm>
          <a:prstGeom prst="rect">
            <a:avLst/>
          </a:prstGeom>
          <a:noFill/>
        </p:spPr>
      </p:pic>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18074645.jpg"/>
          <p:cNvPicPr>
            <a:picLocks noChangeAspect="1" noChangeArrowheads="1"/>
          </p:cNvPicPr>
          <p:nvPr/>
        </p:nvPicPr>
        <p:blipFill>
          <a:blip r:embed="rId2"/>
          <a:srcRect/>
          <a:stretch>
            <a:fillRect/>
          </a:stretch>
        </p:blipFill>
        <p:spPr bwMode="auto">
          <a:xfrm>
            <a:off x="2428860" y="1928802"/>
            <a:ext cx="2417430" cy="2371732"/>
          </a:xfrm>
          <a:prstGeom prst="rect">
            <a:avLst/>
          </a:prstGeom>
          <a:noFill/>
        </p:spPr>
      </p:pic>
      <p:pic>
        <p:nvPicPr>
          <p:cNvPr id="31747" name="Picture 3" descr="C:\Documents and Settings\Dell\Escritorio\Manolo-Escobar-Ay-Caridad.jpg"/>
          <p:cNvPicPr>
            <a:picLocks noChangeAspect="1" noChangeArrowheads="1"/>
          </p:cNvPicPr>
          <p:nvPr/>
        </p:nvPicPr>
        <p:blipFill>
          <a:blip r:embed="rId3"/>
          <a:srcRect/>
          <a:stretch>
            <a:fillRect/>
          </a:stretch>
        </p:blipFill>
        <p:spPr bwMode="auto">
          <a:xfrm>
            <a:off x="0" y="4495800"/>
            <a:ext cx="2847975" cy="2362200"/>
          </a:xfrm>
          <a:prstGeom prst="rect">
            <a:avLst/>
          </a:prstGeom>
          <a:noFill/>
        </p:spPr>
      </p:pic>
      <p:pic>
        <p:nvPicPr>
          <p:cNvPr id="4" name="Picture 54" descr="http://www.manoloescobar.net/discografia/recop/pasodoblesnadir-p.jpg"/>
          <p:cNvPicPr>
            <a:picLocks noChangeAspect="1" noChangeArrowheads="1"/>
          </p:cNvPicPr>
          <p:nvPr/>
        </p:nvPicPr>
        <p:blipFill>
          <a:blip r:embed="rId4"/>
          <a:srcRect/>
          <a:stretch>
            <a:fillRect/>
          </a:stretch>
        </p:blipFill>
        <p:spPr bwMode="auto">
          <a:xfrm>
            <a:off x="7239000" y="2428868"/>
            <a:ext cx="1905000" cy="1876425"/>
          </a:xfrm>
          <a:prstGeom prst="rect">
            <a:avLst/>
          </a:prstGeom>
          <a:noFill/>
        </p:spPr>
      </p:pic>
      <p:pic>
        <p:nvPicPr>
          <p:cNvPr id="5" name="Picture 2" descr="C:\Documents and Settings\Dell\Escritorio\Manolo-Escobar-Los-Campanilleros.jpg"/>
          <p:cNvPicPr>
            <a:picLocks noChangeAspect="1" noChangeArrowheads="1"/>
          </p:cNvPicPr>
          <p:nvPr/>
        </p:nvPicPr>
        <p:blipFill>
          <a:blip r:embed="rId5"/>
          <a:srcRect/>
          <a:stretch>
            <a:fillRect/>
          </a:stretch>
        </p:blipFill>
        <p:spPr bwMode="auto">
          <a:xfrm>
            <a:off x="2428860" y="4486275"/>
            <a:ext cx="2847975" cy="2371725"/>
          </a:xfrm>
          <a:prstGeom prst="rect">
            <a:avLst/>
          </a:prstGeom>
          <a:noFill/>
        </p:spPr>
      </p:pic>
      <p:pic>
        <p:nvPicPr>
          <p:cNvPr id="6" name="Picture 2" descr="C:\Documents and Settings\Dell\Escritorio\Manolo-Escobar-Bajo-Mi-Cielo-Andaluzmm.jpg"/>
          <p:cNvPicPr>
            <a:picLocks noChangeAspect="1" noChangeArrowheads="1"/>
          </p:cNvPicPr>
          <p:nvPr/>
        </p:nvPicPr>
        <p:blipFill>
          <a:blip r:embed="rId6"/>
          <a:srcRect/>
          <a:stretch>
            <a:fillRect/>
          </a:stretch>
        </p:blipFill>
        <p:spPr bwMode="auto">
          <a:xfrm>
            <a:off x="5143504" y="1785926"/>
            <a:ext cx="2847975" cy="2343151"/>
          </a:xfrm>
          <a:prstGeom prst="rect">
            <a:avLst/>
          </a:prstGeom>
          <a:noFill/>
        </p:spPr>
      </p:pic>
      <p:pic>
        <p:nvPicPr>
          <p:cNvPr id="7" name="Picture 2" descr="C:\Documents and Settings\Dell\Escritorio\0000425624_350.jpg"/>
          <p:cNvPicPr>
            <a:picLocks noChangeAspect="1" noChangeArrowheads="1"/>
          </p:cNvPicPr>
          <p:nvPr/>
        </p:nvPicPr>
        <p:blipFill>
          <a:blip r:embed="rId7"/>
          <a:srcRect/>
          <a:stretch>
            <a:fillRect/>
          </a:stretch>
        </p:blipFill>
        <p:spPr bwMode="auto">
          <a:xfrm>
            <a:off x="0" y="2428868"/>
            <a:ext cx="1928826" cy="1928826"/>
          </a:xfrm>
          <a:prstGeom prst="rect">
            <a:avLst/>
          </a:prstGeom>
          <a:noFill/>
        </p:spPr>
      </p:pic>
      <p:sp>
        <p:nvSpPr>
          <p:cNvPr id="8" name="7 CuadroTexto"/>
          <p:cNvSpPr txBox="1"/>
          <p:nvPr/>
        </p:nvSpPr>
        <p:spPr>
          <a:xfrm>
            <a:off x="1643042" y="214290"/>
            <a:ext cx="5039398" cy="1323439"/>
          </a:xfrm>
          <a:prstGeom prst="rect">
            <a:avLst/>
          </a:prstGeom>
          <a:noFill/>
        </p:spPr>
        <p:txBody>
          <a:bodyPr wrap="square" rtlCol="0">
            <a:spAutoFit/>
          </a:bodyPr>
          <a:lstStyle/>
          <a:p>
            <a:pPr lvl="1" algn="ctr"/>
            <a:r>
              <a:rPr lang="es-ES" sz="80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DISCOS</a:t>
            </a:r>
            <a:endParaRPr lang="es-ES" sz="80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Picture 2" descr="C:\Documents and Settings\Dell\Escritorio\20Coplas.jpg"/>
          <p:cNvPicPr>
            <a:picLocks noChangeAspect="1" noChangeArrowheads="1"/>
          </p:cNvPicPr>
          <p:nvPr/>
        </p:nvPicPr>
        <p:blipFill>
          <a:blip r:embed="rId8" cstate="print"/>
          <a:srcRect/>
          <a:stretch>
            <a:fillRect/>
          </a:stretch>
        </p:blipFill>
        <p:spPr bwMode="auto">
          <a:xfrm>
            <a:off x="7072330" y="0"/>
            <a:ext cx="2071670" cy="2428868"/>
          </a:xfrm>
          <a:prstGeom prst="rect">
            <a:avLst/>
          </a:prstGeom>
          <a:noFill/>
        </p:spPr>
      </p:pic>
      <p:pic>
        <p:nvPicPr>
          <p:cNvPr id="10" name="Picture 36" descr="http://www.manoloescobar.net/discografia/recop/supercasete-p.jpg"/>
          <p:cNvPicPr>
            <a:picLocks noChangeAspect="1" noChangeArrowheads="1"/>
          </p:cNvPicPr>
          <p:nvPr/>
        </p:nvPicPr>
        <p:blipFill>
          <a:blip r:embed="rId9"/>
          <a:srcRect/>
          <a:stretch>
            <a:fillRect/>
          </a:stretch>
        </p:blipFill>
        <p:spPr bwMode="auto">
          <a:xfrm>
            <a:off x="7239000" y="4143380"/>
            <a:ext cx="1905000" cy="3019425"/>
          </a:xfrm>
          <a:prstGeom prst="rect">
            <a:avLst/>
          </a:prstGeom>
          <a:noFill/>
        </p:spPr>
      </p:pic>
      <p:pic>
        <p:nvPicPr>
          <p:cNvPr id="11" name="Picture 35" descr="http://www.manoloescobar.net/discografia/recop/20exitosoro.jpg"/>
          <p:cNvPicPr>
            <a:picLocks noChangeAspect="1" noChangeArrowheads="1"/>
          </p:cNvPicPr>
          <p:nvPr/>
        </p:nvPicPr>
        <p:blipFill>
          <a:blip r:embed="rId10"/>
          <a:srcRect/>
          <a:stretch>
            <a:fillRect/>
          </a:stretch>
        </p:blipFill>
        <p:spPr bwMode="auto">
          <a:xfrm>
            <a:off x="5357818" y="4071942"/>
            <a:ext cx="1905000" cy="3000375"/>
          </a:xfrm>
          <a:prstGeom prst="rect">
            <a:avLst/>
          </a:prstGeom>
          <a:noFill/>
        </p:spPr>
      </p:pic>
      <p:pic>
        <p:nvPicPr>
          <p:cNvPr id="12" name="Picture 34" descr="http://www.manoloescobar.net/discografia/recop/porompomperomix-p.jpg"/>
          <p:cNvPicPr>
            <a:picLocks noChangeAspect="1" noChangeArrowheads="1"/>
          </p:cNvPicPr>
          <p:nvPr/>
        </p:nvPicPr>
        <p:blipFill>
          <a:blip r:embed="rId11"/>
          <a:srcRect/>
          <a:stretch>
            <a:fillRect/>
          </a:stretch>
        </p:blipFill>
        <p:spPr bwMode="auto">
          <a:xfrm>
            <a:off x="0" y="0"/>
            <a:ext cx="1905000" cy="3048000"/>
          </a:xfrm>
          <a:prstGeom prst="rect">
            <a:avLst/>
          </a:prstGeom>
          <a:noFill/>
        </p:spPr>
      </p:pic>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Manolo-Escobar-Tiempo-De-Navidad.jpg"/>
          <p:cNvPicPr>
            <a:picLocks noChangeAspect="1" noChangeArrowheads="1"/>
          </p:cNvPicPr>
          <p:nvPr/>
        </p:nvPicPr>
        <p:blipFill>
          <a:blip r:embed="rId2"/>
          <a:srcRect/>
          <a:stretch>
            <a:fillRect/>
          </a:stretch>
        </p:blipFill>
        <p:spPr bwMode="auto">
          <a:xfrm>
            <a:off x="0" y="0"/>
            <a:ext cx="2857500" cy="2352675"/>
          </a:xfrm>
          <a:prstGeom prst="rect">
            <a:avLst/>
          </a:prstGeom>
          <a:noFill/>
        </p:spPr>
      </p:pic>
      <p:pic>
        <p:nvPicPr>
          <p:cNvPr id="26627" name="Picture 3" descr="C:\Documents and Settings\Dell\Escritorio\Manolo-Escobar-Solo-Te-Pido.jpg"/>
          <p:cNvPicPr>
            <a:picLocks noChangeAspect="1" noChangeArrowheads="1"/>
          </p:cNvPicPr>
          <p:nvPr/>
        </p:nvPicPr>
        <p:blipFill>
          <a:blip r:embed="rId3"/>
          <a:srcRect/>
          <a:stretch>
            <a:fillRect/>
          </a:stretch>
        </p:blipFill>
        <p:spPr bwMode="auto">
          <a:xfrm>
            <a:off x="6305550" y="4486275"/>
            <a:ext cx="2838450" cy="2371725"/>
          </a:xfrm>
          <a:prstGeom prst="rect">
            <a:avLst/>
          </a:prstGeom>
          <a:noFill/>
        </p:spPr>
      </p:pic>
      <p:pic>
        <p:nvPicPr>
          <p:cNvPr id="26628" name="Picture 4" descr="C:\Documents and Settings\Dell\Escritorio\Manolo-Escobar-Que-Bonita-Es-Mi-Nina.jpg"/>
          <p:cNvPicPr>
            <a:picLocks noChangeAspect="1" noChangeArrowheads="1"/>
          </p:cNvPicPr>
          <p:nvPr/>
        </p:nvPicPr>
        <p:blipFill>
          <a:blip r:embed="rId4"/>
          <a:srcRect/>
          <a:stretch>
            <a:fillRect/>
          </a:stretch>
        </p:blipFill>
        <p:spPr bwMode="auto">
          <a:xfrm>
            <a:off x="5715008" y="0"/>
            <a:ext cx="3428992" cy="2371726"/>
          </a:xfrm>
          <a:prstGeom prst="rect">
            <a:avLst/>
          </a:prstGeom>
          <a:noFill/>
        </p:spPr>
      </p:pic>
      <p:pic>
        <p:nvPicPr>
          <p:cNvPr id="26629" name="Picture 5" descr="C:\Documents and Settings\Dell\Escritorio\Manolo-Escobar-Solo-Faltas-Tu.jpg"/>
          <p:cNvPicPr>
            <a:picLocks noChangeAspect="1" noChangeArrowheads="1"/>
          </p:cNvPicPr>
          <p:nvPr/>
        </p:nvPicPr>
        <p:blipFill>
          <a:blip r:embed="rId5"/>
          <a:srcRect/>
          <a:stretch>
            <a:fillRect/>
          </a:stretch>
        </p:blipFill>
        <p:spPr bwMode="auto">
          <a:xfrm>
            <a:off x="6305550" y="2357430"/>
            <a:ext cx="2838450" cy="2343150"/>
          </a:xfrm>
          <a:prstGeom prst="rect">
            <a:avLst/>
          </a:prstGeom>
          <a:noFill/>
        </p:spPr>
      </p:pic>
      <p:pic>
        <p:nvPicPr>
          <p:cNvPr id="26630" name="Picture 6" descr="C:\Documents and Settings\Dell\Escritorio\Manolo-Escobar-Ay-Marinero.jpg"/>
          <p:cNvPicPr>
            <a:picLocks noChangeAspect="1" noChangeArrowheads="1"/>
          </p:cNvPicPr>
          <p:nvPr/>
        </p:nvPicPr>
        <p:blipFill>
          <a:blip r:embed="rId6"/>
          <a:srcRect/>
          <a:stretch>
            <a:fillRect/>
          </a:stretch>
        </p:blipFill>
        <p:spPr bwMode="auto">
          <a:xfrm>
            <a:off x="2857488" y="0"/>
            <a:ext cx="2847975" cy="2371725"/>
          </a:xfrm>
          <a:prstGeom prst="rect">
            <a:avLst/>
          </a:prstGeom>
          <a:noFill/>
        </p:spPr>
      </p:pic>
      <p:pic>
        <p:nvPicPr>
          <p:cNvPr id="7" name="Picture 2" descr="C:\Documents and Settings\Dell\Escritorio\Manolo-Escobar-Los-Campanilleros.jpg"/>
          <p:cNvPicPr>
            <a:picLocks noChangeAspect="1" noChangeArrowheads="1"/>
          </p:cNvPicPr>
          <p:nvPr/>
        </p:nvPicPr>
        <p:blipFill>
          <a:blip r:embed="rId7"/>
          <a:srcRect/>
          <a:stretch>
            <a:fillRect/>
          </a:stretch>
        </p:blipFill>
        <p:spPr bwMode="auto">
          <a:xfrm>
            <a:off x="3643306" y="2428868"/>
            <a:ext cx="2643206" cy="2201198"/>
          </a:xfrm>
          <a:prstGeom prst="rect">
            <a:avLst/>
          </a:prstGeom>
          <a:noFill/>
        </p:spPr>
      </p:pic>
      <p:pic>
        <p:nvPicPr>
          <p:cNvPr id="8" name="Picture 2" descr="C:\Documents and Settings\Dell\Escritorio\cc.jpg"/>
          <p:cNvPicPr>
            <a:picLocks noChangeAspect="1" noChangeArrowheads="1"/>
          </p:cNvPicPr>
          <p:nvPr/>
        </p:nvPicPr>
        <p:blipFill>
          <a:blip r:embed="rId8"/>
          <a:srcRect/>
          <a:stretch>
            <a:fillRect/>
          </a:stretch>
        </p:blipFill>
        <p:spPr bwMode="auto">
          <a:xfrm>
            <a:off x="2000232" y="4500571"/>
            <a:ext cx="2143125" cy="2357430"/>
          </a:xfrm>
          <a:prstGeom prst="rect">
            <a:avLst/>
          </a:prstGeom>
          <a:noFill/>
        </p:spPr>
      </p:pic>
      <p:pic>
        <p:nvPicPr>
          <p:cNvPr id="9" name="Picture 2" descr="C:\Documents and Settings\Dell\Escritorio\Manolo_Escobar_60_coplas_de_oro_vol_1_front.jpg"/>
          <p:cNvPicPr>
            <a:picLocks noChangeAspect="1" noChangeArrowheads="1"/>
          </p:cNvPicPr>
          <p:nvPr/>
        </p:nvPicPr>
        <p:blipFill>
          <a:blip r:embed="rId9"/>
          <a:srcRect/>
          <a:stretch>
            <a:fillRect/>
          </a:stretch>
        </p:blipFill>
        <p:spPr bwMode="auto">
          <a:xfrm>
            <a:off x="4071934" y="4643422"/>
            <a:ext cx="2214578" cy="2214578"/>
          </a:xfrm>
          <a:prstGeom prst="rect">
            <a:avLst/>
          </a:prstGeom>
          <a:noFill/>
        </p:spPr>
      </p:pic>
      <p:pic>
        <p:nvPicPr>
          <p:cNvPr id="10" name="Picture 2" descr="C:\Documents and Settings\Dell\Escritorio\20Coplas.jpg"/>
          <p:cNvPicPr>
            <a:picLocks noChangeAspect="1" noChangeArrowheads="1"/>
          </p:cNvPicPr>
          <p:nvPr/>
        </p:nvPicPr>
        <p:blipFill>
          <a:blip r:embed="rId10" cstate="print"/>
          <a:srcRect/>
          <a:stretch>
            <a:fillRect/>
          </a:stretch>
        </p:blipFill>
        <p:spPr bwMode="auto">
          <a:xfrm>
            <a:off x="0" y="4429132"/>
            <a:ext cx="2071670" cy="2428868"/>
          </a:xfrm>
          <a:prstGeom prst="rect">
            <a:avLst/>
          </a:prstGeom>
          <a:noFill/>
        </p:spPr>
      </p:pic>
      <p:pic>
        <p:nvPicPr>
          <p:cNvPr id="11" name="Picture 3" descr="C:\Documents and Settings\Dell\Escritorio\0000425624_350.jpg"/>
          <p:cNvPicPr>
            <a:picLocks noChangeAspect="1" noChangeArrowheads="1"/>
          </p:cNvPicPr>
          <p:nvPr/>
        </p:nvPicPr>
        <p:blipFill>
          <a:blip r:embed="rId11"/>
          <a:srcRect/>
          <a:stretch>
            <a:fillRect/>
          </a:stretch>
        </p:blipFill>
        <p:spPr bwMode="auto">
          <a:xfrm>
            <a:off x="0" y="2285992"/>
            <a:ext cx="2143140" cy="2143140"/>
          </a:xfrm>
          <a:prstGeom prst="rect">
            <a:avLst/>
          </a:prstGeom>
          <a:noFill/>
        </p:spPr>
      </p:pic>
      <p:pic>
        <p:nvPicPr>
          <p:cNvPr id="12" name="Picture 28" descr="http://www.manoloescobar.net/discografia/recop/himnoandalucia-p.jpg"/>
          <p:cNvPicPr>
            <a:picLocks noChangeAspect="1" noChangeArrowheads="1"/>
          </p:cNvPicPr>
          <p:nvPr/>
        </p:nvPicPr>
        <p:blipFill>
          <a:blip r:embed="rId12"/>
          <a:srcRect/>
          <a:stretch>
            <a:fillRect/>
          </a:stretch>
        </p:blipFill>
        <p:spPr bwMode="auto">
          <a:xfrm>
            <a:off x="2143108" y="2357430"/>
            <a:ext cx="1714512" cy="2171715"/>
          </a:xfrm>
          <a:prstGeom prst="rect">
            <a:avLst/>
          </a:prstGeom>
          <a:noFill/>
        </p:spPr>
      </p:pic>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manolo-escobar-47.jpg"/>
          <p:cNvPicPr>
            <a:picLocks noChangeAspect="1" noChangeArrowheads="1"/>
          </p:cNvPicPr>
          <p:nvPr/>
        </p:nvPicPr>
        <p:blipFill>
          <a:blip r:embed="rId2"/>
          <a:srcRect/>
          <a:stretch>
            <a:fillRect/>
          </a:stretch>
        </p:blipFill>
        <p:spPr bwMode="auto">
          <a:xfrm>
            <a:off x="0" y="0"/>
            <a:ext cx="2806467" cy="2786058"/>
          </a:xfrm>
          <a:prstGeom prst="rect">
            <a:avLst/>
          </a:prstGeom>
          <a:noFill/>
        </p:spPr>
      </p:pic>
      <p:pic>
        <p:nvPicPr>
          <p:cNvPr id="3" name="Picture 2" descr="C:\Documents and Settings\Dell\Escritorio\sa6fs3.jpg"/>
          <p:cNvPicPr>
            <a:picLocks noChangeAspect="1" noChangeArrowheads="1"/>
          </p:cNvPicPr>
          <p:nvPr/>
        </p:nvPicPr>
        <p:blipFill>
          <a:blip r:embed="rId3"/>
          <a:srcRect/>
          <a:stretch>
            <a:fillRect/>
          </a:stretch>
        </p:blipFill>
        <p:spPr bwMode="auto">
          <a:xfrm>
            <a:off x="3143240" y="0"/>
            <a:ext cx="2768600" cy="2768600"/>
          </a:xfrm>
          <a:prstGeom prst="rect">
            <a:avLst/>
          </a:prstGeom>
          <a:noFill/>
        </p:spPr>
      </p:pic>
      <p:pic>
        <p:nvPicPr>
          <p:cNvPr id="4" name="Picture 2" descr="C:\Documents and Settings\Dell\Escritorio\27512769.jpg"/>
          <p:cNvPicPr>
            <a:picLocks noChangeAspect="1" noChangeArrowheads="1"/>
          </p:cNvPicPr>
          <p:nvPr/>
        </p:nvPicPr>
        <p:blipFill>
          <a:blip r:embed="rId4"/>
          <a:srcRect/>
          <a:stretch>
            <a:fillRect/>
          </a:stretch>
        </p:blipFill>
        <p:spPr bwMode="auto">
          <a:xfrm>
            <a:off x="6143604" y="0"/>
            <a:ext cx="3000396" cy="2989485"/>
          </a:xfrm>
          <a:prstGeom prst="rect">
            <a:avLst/>
          </a:prstGeom>
          <a:noFill/>
        </p:spPr>
      </p:pic>
      <p:pic>
        <p:nvPicPr>
          <p:cNvPr id="5" name="Picture 2" descr="C:\Documents and Settings\Dell\Escritorio\8423646321506.jpg"/>
          <p:cNvPicPr>
            <a:picLocks noChangeAspect="1" noChangeArrowheads="1"/>
          </p:cNvPicPr>
          <p:nvPr/>
        </p:nvPicPr>
        <p:blipFill>
          <a:blip r:embed="rId5"/>
          <a:srcRect/>
          <a:stretch>
            <a:fillRect/>
          </a:stretch>
        </p:blipFill>
        <p:spPr bwMode="auto">
          <a:xfrm>
            <a:off x="0" y="2857496"/>
            <a:ext cx="3419961" cy="2928934"/>
          </a:xfrm>
          <a:prstGeom prst="rect">
            <a:avLst/>
          </a:prstGeom>
          <a:noFill/>
        </p:spPr>
      </p:pic>
      <p:pic>
        <p:nvPicPr>
          <p:cNvPr id="6" name="Picture 2" descr="C:\Documents and Settings\Dell\Escritorio\Manolo Escobar Contemporaneo frontal.jpg"/>
          <p:cNvPicPr>
            <a:picLocks noChangeAspect="1" noChangeArrowheads="1"/>
          </p:cNvPicPr>
          <p:nvPr/>
        </p:nvPicPr>
        <p:blipFill>
          <a:blip r:embed="rId6"/>
          <a:srcRect/>
          <a:stretch>
            <a:fillRect/>
          </a:stretch>
        </p:blipFill>
        <p:spPr bwMode="auto">
          <a:xfrm>
            <a:off x="5786444" y="3500444"/>
            <a:ext cx="3357556" cy="3357556"/>
          </a:xfrm>
          <a:prstGeom prst="rect">
            <a:avLst/>
          </a:prstGeom>
          <a:noFill/>
        </p:spPr>
      </p:pic>
      <p:pic>
        <p:nvPicPr>
          <p:cNvPr id="8" name="Picture 2" descr="C:\Documents and Settings\Dell\Escritorio\22562706.jpg"/>
          <p:cNvPicPr>
            <a:picLocks noChangeAspect="1" noChangeArrowheads="1"/>
          </p:cNvPicPr>
          <p:nvPr/>
        </p:nvPicPr>
        <p:blipFill>
          <a:blip r:embed="rId7"/>
          <a:srcRect/>
          <a:stretch>
            <a:fillRect/>
          </a:stretch>
        </p:blipFill>
        <p:spPr bwMode="auto">
          <a:xfrm>
            <a:off x="1857356" y="4114781"/>
            <a:ext cx="2857520" cy="2743219"/>
          </a:xfrm>
          <a:prstGeom prst="rect">
            <a:avLst/>
          </a:prstGeom>
          <a:noFill/>
        </p:spPr>
      </p:pic>
      <p:pic>
        <p:nvPicPr>
          <p:cNvPr id="7" name="Picture 2" descr="C:\Documents and Settings\Dell\Escritorio\8414198970014.jpg"/>
          <p:cNvPicPr>
            <a:picLocks noChangeAspect="1" noChangeArrowheads="1"/>
          </p:cNvPicPr>
          <p:nvPr/>
        </p:nvPicPr>
        <p:blipFill>
          <a:blip r:embed="rId8"/>
          <a:srcRect/>
          <a:stretch>
            <a:fillRect/>
          </a:stretch>
        </p:blipFill>
        <p:spPr bwMode="auto">
          <a:xfrm>
            <a:off x="4000496" y="3000372"/>
            <a:ext cx="2575921" cy="2214554"/>
          </a:xfrm>
          <a:prstGeom prst="rect">
            <a:avLst/>
          </a:prstGeom>
          <a:noFill/>
        </p:spPr>
      </p:pic>
    </p:spTree>
  </p:cSld>
  <p:clrMapOvr>
    <a:masterClrMapping/>
  </p:clrMapOvr>
  <p:transition advTm="7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1" descr="http://www.manoloescobar.net/discografia/lps/supermanolo.jpg"/>
          <p:cNvPicPr>
            <a:picLocks noChangeAspect="1" noChangeArrowheads="1"/>
          </p:cNvPicPr>
          <p:nvPr/>
        </p:nvPicPr>
        <p:blipFill>
          <a:blip r:embed="rId3"/>
          <a:srcRect/>
          <a:stretch>
            <a:fillRect/>
          </a:stretch>
        </p:blipFill>
        <p:spPr bwMode="auto">
          <a:xfrm>
            <a:off x="0" y="0"/>
            <a:ext cx="1905000" cy="1905000"/>
          </a:xfrm>
          <a:prstGeom prst="rect">
            <a:avLst/>
          </a:prstGeom>
          <a:noFill/>
        </p:spPr>
      </p:pic>
      <p:pic>
        <p:nvPicPr>
          <p:cNvPr id="34818" name="Picture 2" descr="http://www.manoloescobar.net/discografia/lps/grandesexitos-p.jpg"/>
          <p:cNvPicPr>
            <a:picLocks noChangeAspect="1" noChangeArrowheads="1"/>
          </p:cNvPicPr>
          <p:nvPr/>
        </p:nvPicPr>
        <p:blipFill>
          <a:blip r:embed="rId4"/>
          <a:srcRect/>
          <a:stretch>
            <a:fillRect/>
          </a:stretch>
        </p:blipFill>
        <p:spPr bwMode="auto">
          <a:xfrm>
            <a:off x="0" y="0"/>
            <a:ext cx="1905000" cy="1905000"/>
          </a:xfrm>
          <a:prstGeom prst="rect">
            <a:avLst/>
          </a:prstGeom>
          <a:noFill/>
        </p:spPr>
      </p:pic>
      <p:pic>
        <p:nvPicPr>
          <p:cNvPr id="34819" name="Picture 3" descr="http://www.manoloescobar.net/discografia/lps/mister-p.jpg"/>
          <p:cNvPicPr>
            <a:picLocks noChangeAspect="1" noChangeArrowheads="1"/>
          </p:cNvPicPr>
          <p:nvPr/>
        </p:nvPicPr>
        <p:blipFill>
          <a:blip r:embed="rId5"/>
          <a:srcRect/>
          <a:stretch>
            <a:fillRect/>
          </a:stretch>
        </p:blipFill>
        <p:spPr bwMode="auto">
          <a:xfrm>
            <a:off x="0" y="0"/>
            <a:ext cx="1905000" cy="1905000"/>
          </a:xfrm>
          <a:prstGeom prst="rect">
            <a:avLst/>
          </a:prstGeom>
          <a:noFill/>
        </p:spPr>
      </p:pic>
      <p:pic>
        <p:nvPicPr>
          <p:cNvPr id="34820" name="Picture 4" descr="http://www.manoloescobar.net/discografia/lps/hermanosescobar-p.jpg"/>
          <p:cNvPicPr>
            <a:picLocks noChangeAspect="1" noChangeArrowheads="1"/>
          </p:cNvPicPr>
          <p:nvPr/>
        </p:nvPicPr>
        <p:blipFill>
          <a:blip r:embed="rId6"/>
          <a:srcRect/>
          <a:stretch>
            <a:fillRect/>
          </a:stretch>
        </p:blipFill>
        <p:spPr bwMode="auto">
          <a:xfrm>
            <a:off x="0" y="0"/>
            <a:ext cx="1905000" cy="1905000"/>
          </a:xfrm>
          <a:prstGeom prst="rect">
            <a:avLst/>
          </a:prstGeom>
          <a:noFill/>
        </p:spPr>
      </p:pic>
      <p:pic>
        <p:nvPicPr>
          <p:cNvPr id="34821" name="Picture 5" descr="http://www.manoloescobar.net/cancionero/caratulas/yviva.jpg"/>
          <p:cNvPicPr>
            <a:picLocks noChangeAspect="1" noChangeArrowheads="1"/>
          </p:cNvPicPr>
          <p:nvPr/>
        </p:nvPicPr>
        <p:blipFill>
          <a:blip r:embed="rId7"/>
          <a:srcRect/>
          <a:stretch>
            <a:fillRect/>
          </a:stretch>
        </p:blipFill>
        <p:spPr bwMode="auto">
          <a:xfrm>
            <a:off x="0" y="0"/>
            <a:ext cx="1905000" cy="1905000"/>
          </a:xfrm>
          <a:prstGeom prst="rect">
            <a:avLst/>
          </a:prstGeom>
          <a:noFill/>
        </p:spPr>
      </p:pic>
      <p:pic>
        <p:nvPicPr>
          <p:cNvPr id="34822" name="Picture 6" descr="http://www.manoloescobar.net/discografia/recop/27163.jpg"/>
          <p:cNvPicPr>
            <a:picLocks noChangeAspect="1" noChangeArrowheads="1"/>
          </p:cNvPicPr>
          <p:nvPr/>
        </p:nvPicPr>
        <p:blipFill>
          <a:blip r:embed="rId8"/>
          <a:srcRect/>
          <a:stretch>
            <a:fillRect/>
          </a:stretch>
        </p:blipFill>
        <p:spPr bwMode="auto">
          <a:xfrm>
            <a:off x="0" y="0"/>
            <a:ext cx="1905000" cy="1905000"/>
          </a:xfrm>
          <a:prstGeom prst="rect">
            <a:avLst/>
          </a:prstGeom>
          <a:noFill/>
        </p:spPr>
      </p:pic>
      <p:pic>
        <p:nvPicPr>
          <p:cNvPr id="34823" name="Picture 7" descr="http://www.manoloescobar.net/discografia/recop/canamor-p.jpg"/>
          <p:cNvPicPr>
            <a:picLocks noChangeAspect="1" noChangeArrowheads="1"/>
          </p:cNvPicPr>
          <p:nvPr/>
        </p:nvPicPr>
        <p:blipFill>
          <a:blip r:embed="rId9"/>
          <a:srcRect/>
          <a:stretch>
            <a:fillRect/>
          </a:stretch>
        </p:blipFill>
        <p:spPr bwMode="auto">
          <a:xfrm>
            <a:off x="0" y="0"/>
            <a:ext cx="1905000" cy="1857375"/>
          </a:xfrm>
          <a:prstGeom prst="rect">
            <a:avLst/>
          </a:prstGeom>
          <a:noFill/>
        </p:spPr>
      </p:pic>
      <p:pic>
        <p:nvPicPr>
          <p:cNvPr id="34824" name="Picture 8" descr="http://www.manoloescobar.net/discografia/recop/yvivaespana73.jpg"/>
          <p:cNvPicPr>
            <a:picLocks noChangeAspect="1" noChangeArrowheads="1"/>
          </p:cNvPicPr>
          <p:nvPr/>
        </p:nvPicPr>
        <p:blipFill>
          <a:blip r:embed="rId10"/>
          <a:srcRect/>
          <a:stretch>
            <a:fillRect/>
          </a:stretch>
        </p:blipFill>
        <p:spPr bwMode="auto">
          <a:xfrm>
            <a:off x="0" y="0"/>
            <a:ext cx="1905000" cy="1847850"/>
          </a:xfrm>
          <a:prstGeom prst="rect">
            <a:avLst/>
          </a:prstGeom>
          <a:noFill/>
        </p:spPr>
      </p:pic>
      <p:pic>
        <p:nvPicPr>
          <p:cNvPr id="34825" name="Picture 9" descr="http://www.manoloescobar.net/discografia/recop/mejoresevillanas1978-p.jpg"/>
          <p:cNvPicPr>
            <a:picLocks noChangeAspect="1" noChangeArrowheads="1"/>
          </p:cNvPicPr>
          <p:nvPr/>
        </p:nvPicPr>
        <p:blipFill>
          <a:blip r:embed="rId11"/>
          <a:srcRect/>
          <a:stretch>
            <a:fillRect/>
          </a:stretch>
        </p:blipFill>
        <p:spPr bwMode="auto">
          <a:xfrm>
            <a:off x="0" y="0"/>
            <a:ext cx="1905000" cy="1876425"/>
          </a:xfrm>
          <a:prstGeom prst="rect">
            <a:avLst/>
          </a:prstGeom>
          <a:noFill/>
        </p:spPr>
      </p:pic>
      <p:pic>
        <p:nvPicPr>
          <p:cNvPr id="34826" name="Picture 10" descr="http://www.manoloescobar.net/discografia/recop/mistersaef71.jpg"/>
          <p:cNvPicPr>
            <a:picLocks noChangeAspect="1" noChangeArrowheads="1"/>
          </p:cNvPicPr>
          <p:nvPr/>
        </p:nvPicPr>
        <p:blipFill>
          <a:blip r:embed="rId12"/>
          <a:srcRect/>
          <a:stretch>
            <a:fillRect/>
          </a:stretch>
        </p:blipFill>
        <p:spPr bwMode="auto">
          <a:xfrm>
            <a:off x="0" y="0"/>
            <a:ext cx="1905000" cy="1905000"/>
          </a:xfrm>
          <a:prstGeom prst="rect">
            <a:avLst/>
          </a:prstGeom>
          <a:noFill/>
        </p:spPr>
      </p:pic>
      <p:pic>
        <p:nvPicPr>
          <p:cNvPr id="34827" name="Picture 11" descr="http://www.manoloescobar.net/discografia/recop/27100.JPG"/>
          <p:cNvPicPr>
            <a:picLocks noChangeAspect="1" noChangeArrowheads="1"/>
          </p:cNvPicPr>
          <p:nvPr/>
        </p:nvPicPr>
        <p:blipFill>
          <a:blip r:embed="rId13"/>
          <a:srcRect/>
          <a:stretch>
            <a:fillRect/>
          </a:stretch>
        </p:blipFill>
        <p:spPr bwMode="auto">
          <a:xfrm>
            <a:off x="0" y="0"/>
            <a:ext cx="1905000" cy="1905000"/>
          </a:xfrm>
          <a:prstGeom prst="rect">
            <a:avLst/>
          </a:prstGeom>
          <a:noFill/>
        </p:spPr>
      </p:pic>
      <p:pic>
        <p:nvPicPr>
          <p:cNvPr id="34828" name="Picture 12" descr="http://www.manoloescobar.net/discografia/recop/circulo.jpg"/>
          <p:cNvPicPr>
            <a:picLocks noChangeAspect="1" noChangeArrowheads="1"/>
          </p:cNvPicPr>
          <p:nvPr/>
        </p:nvPicPr>
        <p:blipFill>
          <a:blip r:embed="rId14"/>
          <a:srcRect/>
          <a:stretch>
            <a:fillRect/>
          </a:stretch>
        </p:blipFill>
        <p:spPr bwMode="auto">
          <a:xfrm>
            <a:off x="0" y="0"/>
            <a:ext cx="1905000" cy="1905000"/>
          </a:xfrm>
          <a:prstGeom prst="rect">
            <a:avLst/>
          </a:prstGeom>
          <a:noFill/>
        </p:spPr>
      </p:pic>
      <p:pic>
        <p:nvPicPr>
          <p:cNvPr id="34829" name="Picture 13" descr="http://www.manoloescobar.net/discografia/recop/15grandescanciones-p.jpg"/>
          <p:cNvPicPr>
            <a:picLocks noChangeAspect="1" noChangeArrowheads="1"/>
          </p:cNvPicPr>
          <p:nvPr/>
        </p:nvPicPr>
        <p:blipFill>
          <a:blip r:embed="rId15"/>
          <a:srcRect/>
          <a:stretch>
            <a:fillRect/>
          </a:stretch>
        </p:blipFill>
        <p:spPr bwMode="auto">
          <a:xfrm>
            <a:off x="0" y="0"/>
            <a:ext cx="1905000" cy="3048000"/>
          </a:xfrm>
          <a:prstGeom prst="rect">
            <a:avLst/>
          </a:prstGeom>
          <a:noFill/>
        </p:spPr>
      </p:pic>
      <p:pic>
        <p:nvPicPr>
          <p:cNvPr id="34830" name="Picture 14" descr="http://www.manoloescobar.net/discografia/recop/15grandesexitos-p.jpg"/>
          <p:cNvPicPr>
            <a:picLocks noChangeAspect="1" noChangeArrowheads="1"/>
          </p:cNvPicPr>
          <p:nvPr/>
        </p:nvPicPr>
        <p:blipFill>
          <a:blip r:embed="rId16"/>
          <a:srcRect/>
          <a:stretch>
            <a:fillRect/>
          </a:stretch>
        </p:blipFill>
        <p:spPr bwMode="auto">
          <a:xfrm>
            <a:off x="0" y="0"/>
            <a:ext cx="1905000" cy="3048000"/>
          </a:xfrm>
          <a:prstGeom prst="rect">
            <a:avLst/>
          </a:prstGeom>
          <a:noFill/>
        </p:spPr>
      </p:pic>
      <p:pic>
        <p:nvPicPr>
          <p:cNvPr id="34831" name="Picture 15" descr="http://www.manoloescobar.net/discografia/recop/75circulo.jpg"/>
          <p:cNvPicPr>
            <a:picLocks noChangeAspect="1" noChangeArrowheads="1"/>
          </p:cNvPicPr>
          <p:nvPr/>
        </p:nvPicPr>
        <p:blipFill>
          <a:blip r:embed="rId17"/>
          <a:srcRect/>
          <a:stretch>
            <a:fillRect/>
          </a:stretch>
        </p:blipFill>
        <p:spPr bwMode="auto">
          <a:xfrm>
            <a:off x="0" y="0"/>
            <a:ext cx="1905000" cy="2857500"/>
          </a:xfrm>
          <a:prstGeom prst="rect">
            <a:avLst/>
          </a:prstGeom>
          <a:noFill/>
        </p:spPr>
      </p:pic>
      <p:pic>
        <p:nvPicPr>
          <p:cNvPr id="34832" name="Picture 16" descr="http://www.manoloescobar.net/discografia/recop/200canc-p.jpg"/>
          <p:cNvPicPr>
            <a:picLocks noChangeAspect="1" noChangeArrowheads="1"/>
          </p:cNvPicPr>
          <p:nvPr/>
        </p:nvPicPr>
        <p:blipFill>
          <a:blip r:embed="rId18"/>
          <a:srcRect/>
          <a:stretch>
            <a:fillRect/>
          </a:stretch>
        </p:blipFill>
        <p:spPr bwMode="auto">
          <a:xfrm>
            <a:off x="0" y="0"/>
            <a:ext cx="1905000" cy="3048000"/>
          </a:xfrm>
          <a:prstGeom prst="rect">
            <a:avLst/>
          </a:prstGeom>
          <a:noFill/>
        </p:spPr>
      </p:pic>
      <p:pic>
        <p:nvPicPr>
          <p:cNvPr id="34833" name="Picture 17" descr="http://www.manoloescobar.net/discografia/recop/cancionesmillonarias-p.jpg"/>
          <p:cNvPicPr>
            <a:picLocks noChangeAspect="1" noChangeArrowheads="1"/>
          </p:cNvPicPr>
          <p:nvPr/>
        </p:nvPicPr>
        <p:blipFill>
          <a:blip r:embed="rId19"/>
          <a:srcRect/>
          <a:stretch>
            <a:fillRect/>
          </a:stretch>
        </p:blipFill>
        <p:spPr bwMode="auto">
          <a:xfrm>
            <a:off x="0" y="0"/>
            <a:ext cx="1905000" cy="2857500"/>
          </a:xfrm>
          <a:prstGeom prst="rect">
            <a:avLst/>
          </a:prstGeom>
          <a:noFill/>
        </p:spPr>
      </p:pic>
      <p:pic>
        <p:nvPicPr>
          <p:cNvPr id="34834" name="Picture 18" descr="http://www.manoloescobar.net/discografia/recop/cocidito-p.jpg"/>
          <p:cNvPicPr>
            <a:picLocks noChangeAspect="1" noChangeArrowheads="1"/>
          </p:cNvPicPr>
          <p:nvPr/>
        </p:nvPicPr>
        <p:blipFill>
          <a:blip r:embed="rId20"/>
          <a:srcRect/>
          <a:stretch>
            <a:fillRect/>
          </a:stretch>
        </p:blipFill>
        <p:spPr bwMode="auto">
          <a:xfrm>
            <a:off x="0" y="0"/>
            <a:ext cx="1905000" cy="3048000"/>
          </a:xfrm>
          <a:prstGeom prst="rect">
            <a:avLst/>
          </a:prstGeom>
          <a:noFill/>
        </p:spPr>
      </p:pic>
      <p:pic>
        <p:nvPicPr>
          <p:cNvPr id="34835" name="Picture 19" descr="http://www.manoloescobar.net/discografia/coplasoro-p.jpg"/>
          <p:cNvPicPr>
            <a:picLocks noChangeAspect="1" noChangeArrowheads="1"/>
          </p:cNvPicPr>
          <p:nvPr/>
        </p:nvPicPr>
        <p:blipFill>
          <a:blip r:embed="rId21"/>
          <a:srcRect/>
          <a:stretch>
            <a:fillRect/>
          </a:stretch>
        </p:blipFill>
        <p:spPr bwMode="auto">
          <a:xfrm>
            <a:off x="0" y="0"/>
            <a:ext cx="1905000" cy="1905000"/>
          </a:xfrm>
          <a:prstGeom prst="rect">
            <a:avLst/>
          </a:prstGeom>
          <a:noFill/>
        </p:spPr>
      </p:pic>
      <p:pic>
        <p:nvPicPr>
          <p:cNvPr id="34836" name="Picture 20" descr="http://www.manoloescobar.net/discografia/recop/porumbas-p.jpg"/>
          <p:cNvPicPr>
            <a:picLocks noChangeAspect="1" noChangeArrowheads="1"/>
          </p:cNvPicPr>
          <p:nvPr/>
        </p:nvPicPr>
        <p:blipFill>
          <a:blip r:embed="rId22"/>
          <a:srcRect/>
          <a:stretch>
            <a:fillRect/>
          </a:stretch>
        </p:blipFill>
        <p:spPr bwMode="auto">
          <a:xfrm>
            <a:off x="0" y="0"/>
            <a:ext cx="1905000" cy="3048000"/>
          </a:xfrm>
          <a:prstGeom prst="rect">
            <a:avLst/>
          </a:prstGeom>
          <a:noFill/>
        </p:spPr>
      </p:pic>
      <p:pic>
        <p:nvPicPr>
          <p:cNvPr id="34837" name="Picture 21" descr="http://www.manoloescobar.net/discografia/recop/grandesexitosdesiempre-p.jpg"/>
          <p:cNvPicPr>
            <a:picLocks noChangeAspect="1" noChangeArrowheads="1"/>
          </p:cNvPicPr>
          <p:nvPr/>
        </p:nvPicPr>
        <p:blipFill>
          <a:blip r:embed="rId23"/>
          <a:srcRect/>
          <a:stretch>
            <a:fillRect/>
          </a:stretch>
        </p:blipFill>
        <p:spPr bwMode="auto">
          <a:xfrm>
            <a:off x="0" y="0"/>
            <a:ext cx="1905000" cy="3048000"/>
          </a:xfrm>
          <a:prstGeom prst="rect">
            <a:avLst/>
          </a:prstGeom>
          <a:noFill/>
        </p:spPr>
      </p:pic>
      <p:pic>
        <p:nvPicPr>
          <p:cNvPr id="34838" name="Picture 22" descr="http://www.manoloescobar.net/discografia/recop/20Coplas-p.jpg"/>
          <p:cNvPicPr>
            <a:picLocks noChangeAspect="1" noChangeArrowheads="1"/>
          </p:cNvPicPr>
          <p:nvPr/>
        </p:nvPicPr>
        <p:blipFill>
          <a:blip r:embed="rId24"/>
          <a:srcRect/>
          <a:stretch>
            <a:fillRect/>
          </a:stretch>
        </p:blipFill>
        <p:spPr bwMode="auto">
          <a:xfrm>
            <a:off x="0" y="0"/>
            <a:ext cx="1905000" cy="1905000"/>
          </a:xfrm>
          <a:prstGeom prst="rect">
            <a:avLst/>
          </a:prstGeom>
          <a:noFill/>
        </p:spPr>
      </p:pic>
      <p:pic>
        <p:nvPicPr>
          <p:cNvPr id="34839" name="Picture 23" descr="http://www.manoloescobar.net/discografia/recop/almeria.jpg"/>
          <p:cNvPicPr>
            <a:picLocks noChangeAspect="1" noChangeArrowheads="1"/>
          </p:cNvPicPr>
          <p:nvPr/>
        </p:nvPicPr>
        <p:blipFill>
          <a:blip r:embed="rId25"/>
          <a:srcRect/>
          <a:stretch>
            <a:fillRect/>
          </a:stretch>
        </p:blipFill>
        <p:spPr bwMode="auto">
          <a:xfrm>
            <a:off x="0" y="0"/>
            <a:ext cx="1905000" cy="3048000"/>
          </a:xfrm>
          <a:prstGeom prst="rect">
            <a:avLst/>
          </a:prstGeom>
          <a:noFill/>
        </p:spPr>
      </p:pic>
      <p:pic>
        <p:nvPicPr>
          <p:cNvPr id="34840" name="Picture 24" descr="http://www.manoloescobar.net/discografia/recop/elcancionero-p.jpg"/>
          <p:cNvPicPr>
            <a:picLocks noChangeAspect="1" noChangeArrowheads="1"/>
          </p:cNvPicPr>
          <p:nvPr/>
        </p:nvPicPr>
        <p:blipFill>
          <a:blip r:embed="rId26"/>
          <a:srcRect/>
          <a:stretch>
            <a:fillRect/>
          </a:stretch>
        </p:blipFill>
        <p:spPr bwMode="auto">
          <a:xfrm>
            <a:off x="0" y="0"/>
            <a:ext cx="1905000" cy="3048000"/>
          </a:xfrm>
          <a:prstGeom prst="rect">
            <a:avLst/>
          </a:prstGeom>
          <a:noFill/>
        </p:spPr>
      </p:pic>
      <p:pic>
        <p:nvPicPr>
          <p:cNvPr id="34841" name="Picture 25" descr="http://www.manoloescobar.net/discografia/recop/guerri.jpg"/>
          <p:cNvPicPr>
            <a:picLocks noChangeAspect="1" noChangeArrowheads="1"/>
          </p:cNvPicPr>
          <p:nvPr/>
        </p:nvPicPr>
        <p:blipFill>
          <a:blip r:embed="rId27"/>
          <a:srcRect/>
          <a:stretch>
            <a:fillRect/>
          </a:stretch>
        </p:blipFill>
        <p:spPr bwMode="auto">
          <a:xfrm>
            <a:off x="0" y="0"/>
            <a:ext cx="1905000" cy="1933575"/>
          </a:xfrm>
          <a:prstGeom prst="rect">
            <a:avLst/>
          </a:prstGeom>
          <a:noFill/>
        </p:spPr>
      </p:pic>
      <p:pic>
        <p:nvPicPr>
          <p:cNvPr id="34842" name="Picture 26" descr="http://www.manoloescobar.net/discografia/recop/exitosprim-p.jpg"/>
          <p:cNvPicPr>
            <a:picLocks noChangeAspect="1" noChangeArrowheads="1"/>
          </p:cNvPicPr>
          <p:nvPr/>
        </p:nvPicPr>
        <p:blipFill>
          <a:blip r:embed="rId28"/>
          <a:srcRect/>
          <a:stretch>
            <a:fillRect/>
          </a:stretch>
        </p:blipFill>
        <p:spPr bwMode="auto">
          <a:xfrm>
            <a:off x="0" y="0"/>
            <a:ext cx="1905000" cy="3048000"/>
          </a:xfrm>
          <a:prstGeom prst="rect">
            <a:avLst/>
          </a:prstGeom>
          <a:noFill/>
        </p:spPr>
      </p:pic>
      <p:pic>
        <p:nvPicPr>
          <p:cNvPr id="34843" name="Picture 27" descr="http://www.manoloescobar.net/discografia/recop/himnoandal-p.jpg"/>
          <p:cNvPicPr>
            <a:picLocks noChangeAspect="1" noChangeArrowheads="1"/>
          </p:cNvPicPr>
          <p:nvPr/>
        </p:nvPicPr>
        <p:blipFill>
          <a:blip r:embed="rId29"/>
          <a:srcRect/>
          <a:stretch>
            <a:fillRect/>
          </a:stretch>
        </p:blipFill>
        <p:spPr bwMode="auto">
          <a:xfrm>
            <a:off x="0" y="0"/>
            <a:ext cx="1905000" cy="3048000"/>
          </a:xfrm>
          <a:prstGeom prst="rect">
            <a:avLst/>
          </a:prstGeom>
          <a:noFill/>
        </p:spPr>
      </p:pic>
      <p:pic>
        <p:nvPicPr>
          <p:cNvPr id="34844" name="Picture 28" descr="http://www.manoloescobar.net/discografia/recop/himnoandalucia-p.jpg"/>
          <p:cNvPicPr>
            <a:picLocks noChangeAspect="1" noChangeArrowheads="1"/>
          </p:cNvPicPr>
          <p:nvPr/>
        </p:nvPicPr>
        <p:blipFill>
          <a:blip r:embed="rId30"/>
          <a:srcRect/>
          <a:stretch>
            <a:fillRect/>
          </a:stretch>
        </p:blipFill>
        <p:spPr bwMode="auto">
          <a:xfrm>
            <a:off x="0" y="0"/>
            <a:ext cx="1905000" cy="3048000"/>
          </a:xfrm>
          <a:prstGeom prst="rect">
            <a:avLst/>
          </a:prstGeom>
          <a:noFill/>
        </p:spPr>
      </p:pic>
      <p:pic>
        <p:nvPicPr>
          <p:cNvPr id="34845" name="Picture 29" descr="http://www.manoloescobar.net/discografia/recop/losgrapasodobles-p.jpg"/>
          <p:cNvPicPr>
            <a:picLocks noChangeAspect="1" noChangeArrowheads="1"/>
          </p:cNvPicPr>
          <p:nvPr/>
        </p:nvPicPr>
        <p:blipFill>
          <a:blip r:embed="rId31"/>
          <a:srcRect/>
          <a:stretch>
            <a:fillRect/>
          </a:stretch>
        </p:blipFill>
        <p:spPr bwMode="auto">
          <a:xfrm>
            <a:off x="0" y="0"/>
            <a:ext cx="1905000" cy="3048000"/>
          </a:xfrm>
          <a:prstGeom prst="rect">
            <a:avLst/>
          </a:prstGeom>
          <a:noFill/>
        </p:spPr>
      </p:pic>
      <p:pic>
        <p:nvPicPr>
          <p:cNvPr id="34846" name="Picture 30" descr="http://www.manoloescobar.net/discografia/recop/lacopla-p.jpg"/>
          <p:cNvPicPr>
            <a:picLocks noChangeAspect="1" noChangeArrowheads="1"/>
          </p:cNvPicPr>
          <p:nvPr/>
        </p:nvPicPr>
        <p:blipFill>
          <a:blip r:embed="rId32"/>
          <a:srcRect/>
          <a:stretch>
            <a:fillRect/>
          </a:stretch>
        </p:blipFill>
        <p:spPr bwMode="auto">
          <a:xfrm>
            <a:off x="0" y="0"/>
            <a:ext cx="1905000" cy="3048000"/>
          </a:xfrm>
          <a:prstGeom prst="rect">
            <a:avLst/>
          </a:prstGeom>
          <a:noFill/>
        </p:spPr>
      </p:pic>
      <p:pic>
        <p:nvPicPr>
          <p:cNvPr id="34847" name="Picture 31" descr="http://www.manoloescobar.net/discografia/recop/micarrocaset-p.jpg"/>
          <p:cNvPicPr>
            <a:picLocks noChangeAspect="1" noChangeArrowheads="1"/>
          </p:cNvPicPr>
          <p:nvPr/>
        </p:nvPicPr>
        <p:blipFill>
          <a:blip r:embed="rId33"/>
          <a:srcRect/>
          <a:stretch>
            <a:fillRect/>
          </a:stretch>
        </p:blipFill>
        <p:spPr bwMode="auto">
          <a:xfrm>
            <a:off x="0" y="0"/>
            <a:ext cx="1905000" cy="3048000"/>
          </a:xfrm>
          <a:prstGeom prst="rect">
            <a:avLst/>
          </a:prstGeom>
          <a:noFill/>
        </p:spPr>
      </p:pic>
      <p:pic>
        <p:nvPicPr>
          <p:cNvPr id="34848" name="Picture 32" descr="http://www.manoloescobar.net/discografia/recop/lunatoro-p.jpg"/>
          <p:cNvPicPr>
            <a:picLocks noChangeAspect="1" noChangeArrowheads="1"/>
          </p:cNvPicPr>
          <p:nvPr/>
        </p:nvPicPr>
        <p:blipFill>
          <a:blip r:embed="rId34"/>
          <a:srcRect/>
          <a:stretch>
            <a:fillRect/>
          </a:stretch>
        </p:blipFill>
        <p:spPr bwMode="auto">
          <a:xfrm>
            <a:off x="0" y="0"/>
            <a:ext cx="1905000" cy="3048000"/>
          </a:xfrm>
          <a:prstGeom prst="rect">
            <a:avLst/>
          </a:prstGeom>
          <a:noFill/>
        </p:spPr>
      </p:pic>
      <p:pic>
        <p:nvPicPr>
          <p:cNvPr id="34849" name="Picture 33" descr="http://www.manoloescobar.net/discografia/recop/paisvivimos-p.jpg"/>
          <p:cNvPicPr>
            <a:picLocks noChangeAspect="1" noChangeArrowheads="1"/>
          </p:cNvPicPr>
          <p:nvPr/>
        </p:nvPicPr>
        <p:blipFill>
          <a:blip r:embed="rId35"/>
          <a:srcRect/>
          <a:stretch>
            <a:fillRect/>
          </a:stretch>
        </p:blipFill>
        <p:spPr bwMode="auto">
          <a:xfrm>
            <a:off x="285720" y="285728"/>
            <a:ext cx="1905000" cy="3048000"/>
          </a:xfrm>
          <a:prstGeom prst="rect">
            <a:avLst/>
          </a:prstGeom>
          <a:noFill/>
        </p:spPr>
      </p:pic>
      <p:pic>
        <p:nvPicPr>
          <p:cNvPr id="34857" name="Picture 41" descr="http://www.manoloescobar.net/discografia/recop/yvivaespanaperfil1986-p.jpg"/>
          <p:cNvPicPr>
            <a:picLocks noChangeAspect="1" noChangeArrowheads="1"/>
          </p:cNvPicPr>
          <p:nvPr/>
        </p:nvPicPr>
        <p:blipFill>
          <a:blip r:embed="rId36"/>
          <a:srcRect/>
          <a:stretch>
            <a:fillRect/>
          </a:stretch>
        </p:blipFill>
        <p:spPr bwMode="auto">
          <a:xfrm>
            <a:off x="357158" y="3714752"/>
            <a:ext cx="1905000" cy="2943225"/>
          </a:xfrm>
          <a:prstGeom prst="rect">
            <a:avLst/>
          </a:prstGeom>
          <a:noFill/>
        </p:spPr>
      </p:pic>
      <p:pic>
        <p:nvPicPr>
          <p:cNvPr id="34859" name="Picture 43" descr="http://www.manoloescobar.net/discografia/recop/vanesarecop81-p.jpg"/>
          <p:cNvPicPr>
            <a:picLocks noChangeAspect="1" noChangeArrowheads="1"/>
          </p:cNvPicPr>
          <p:nvPr/>
        </p:nvPicPr>
        <p:blipFill>
          <a:blip r:embed="rId37"/>
          <a:srcRect/>
          <a:stretch>
            <a:fillRect/>
          </a:stretch>
        </p:blipFill>
        <p:spPr bwMode="auto">
          <a:xfrm>
            <a:off x="2428860" y="3643314"/>
            <a:ext cx="1905000" cy="2981325"/>
          </a:xfrm>
          <a:prstGeom prst="rect">
            <a:avLst/>
          </a:prstGeom>
          <a:noFill/>
        </p:spPr>
      </p:pic>
      <p:pic>
        <p:nvPicPr>
          <p:cNvPr id="34862" name="Picture 46" descr="http://www.manoloescobar.net/discografia/recop/papa-p.jpg"/>
          <p:cNvPicPr>
            <a:picLocks noChangeAspect="1" noChangeArrowheads="1"/>
          </p:cNvPicPr>
          <p:nvPr/>
        </p:nvPicPr>
        <p:blipFill>
          <a:blip r:embed="rId38"/>
          <a:srcRect/>
          <a:stretch>
            <a:fillRect/>
          </a:stretch>
        </p:blipFill>
        <p:spPr bwMode="auto">
          <a:xfrm>
            <a:off x="4643438" y="3571876"/>
            <a:ext cx="1905000" cy="3048000"/>
          </a:xfrm>
          <a:prstGeom prst="rect">
            <a:avLst/>
          </a:prstGeom>
          <a:noFill/>
        </p:spPr>
      </p:pic>
      <p:pic>
        <p:nvPicPr>
          <p:cNvPr id="34863" name="Picture 47" descr="http://www.manoloescobar.net/discografia/recop/primerascanc-p.jpg"/>
          <p:cNvPicPr>
            <a:picLocks noChangeAspect="1" noChangeArrowheads="1"/>
          </p:cNvPicPr>
          <p:nvPr/>
        </p:nvPicPr>
        <p:blipFill>
          <a:blip r:embed="rId39"/>
          <a:srcRect/>
          <a:stretch>
            <a:fillRect/>
          </a:stretch>
        </p:blipFill>
        <p:spPr bwMode="auto">
          <a:xfrm>
            <a:off x="7000892" y="3429000"/>
            <a:ext cx="1905000" cy="3048000"/>
          </a:xfrm>
          <a:prstGeom prst="rect">
            <a:avLst/>
          </a:prstGeom>
          <a:noFill/>
        </p:spPr>
      </p:pic>
      <p:pic>
        <p:nvPicPr>
          <p:cNvPr id="34864" name="Picture 48" descr="http://www.manoloescobar.net/discografia/recop/susprimerascanciones-p.jpg"/>
          <p:cNvPicPr>
            <a:picLocks noChangeAspect="1" noChangeArrowheads="1"/>
          </p:cNvPicPr>
          <p:nvPr/>
        </p:nvPicPr>
        <p:blipFill>
          <a:blip r:embed="rId40"/>
          <a:srcRect/>
          <a:stretch>
            <a:fillRect/>
          </a:stretch>
        </p:blipFill>
        <p:spPr bwMode="auto">
          <a:xfrm>
            <a:off x="2571736" y="0"/>
            <a:ext cx="1905000" cy="3333750"/>
          </a:xfrm>
          <a:prstGeom prst="rect">
            <a:avLst/>
          </a:prstGeom>
          <a:noFill/>
        </p:spPr>
      </p:pic>
      <p:pic>
        <p:nvPicPr>
          <p:cNvPr id="34865" name="Picture 49" descr="http://www.manoloescobar.net/discografia/recop/micarrocas-p.jpg"/>
          <p:cNvPicPr>
            <a:picLocks noChangeAspect="1" noChangeArrowheads="1"/>
          </p:cNvPicPr>
          <p:nvPr/>
        </p:nvPicPr>
        <p:blipFill>
          <a:blip r:embed="rId41"/>
          <a:srcRect/>
          <a:stretch>
            <a:fillRect/>
          </a:stretch>
        </p:blipFill>
        <p:spPr bwMode="auto">
          <a:xfrm>
            <a:off x="6858016" y="0"/>
            <a:ext cx="1905000" cy="3143250"/>
          </a:xfrm>
          <a:prstGeom prst="rect">
            <a:avLst/>
          </a:prstGeom>
          <a:noFill/>
        </p:spPr>
      </p:pic>
      <p:pic>
        <p:nvPicPr>
          <p:cNvPr id="34866" name="Picture 50" descr="http://www.manoloescobar.net/discografia/recop/500exitosvol.5-p.jpg"/>
          <p:cNvPicPr>
            <a:picLocks noChangeAspect="1" noChangeArrowheads="1"/>
          </p:cNvPicPr>
          <p:nvPr/>
        </p:nvPicPr>
        <p:blipFill>
          <a:blip r:embed="rId42"/>
          <a:srcRect/>
          <a:stretch>
            <a:fillRect/>
          </a:stretch>
        </p:blipFill>
        <p:spPr bwMode="auto">
          <a:xfrm>
            <a:off x="4857752" y="285728"/>
            <a:ext cx="1905000" cy="2952750"/>
          </a:xfrm>
          <a:prstGeom prst="rect">
            <a:avLst/>
          </a:prstGeom>
          <a:noFill/>
        </p:spPr>
      </p:pic>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1" descr="http://www.manoloescobar.net/discografia/lps/supermanolo.jpg"/>
          <p:cNvPicPr>
            <a:picLocks noChangeAspect="1" noChangeArrowheads="1"/>
          </p:cNvPicPr>
          <p:nvPr/>
        </p:nvPicPr>
        <p:blipFill>
          <a:blip r:embed="rId3"/>
          <a:srcRect/>
          <a:stretch>
            <a:fillRect/>
          </a:stretch>
        </p:blipFill>
        <p:spPr bwMode="auto">
          <a:xfrm>
            <a:off x="0" y="0"/>
            <a:ext cx="1905000" cy="1905000"/>
          </a:xfrm>
          <a:prstGeom prst="rect">
            <a:avLst/>
          </a:prstGeom>
          <a:noFill/>
        </p:spPr>
      </p:pic>
      <p:pic>
        <p:nvPicPr>
          <p:cNvPr id="34818" name="Picture 2" descr="http://www.manoloescobar.net/discografia/lps/grandesexitos-p.jpg"/>
          <p:cNvPicPr>
            <a:picLocks noChangeAspect="1" noChangeArrowheads="1"/>
          </p:cNvPicPr>
          <p:nvPr/>
        </p:nvPicPr>
        <p:blipFill>
          <a:blip r:embed="rId4"/>
          <a:srcRect/>
          <a:stretch>
            <a:fillRect/>
          </a:stretch>
        </p:blipFill>
        <p:spPr bwMode="auto">
          <a:xfrm>
            <a:off x="0" y="0"/>
            <a:ext cx="1905000" cy="1905000"/>
          </a:xfrm>
          <a:prstGeom prst="rect">
            <a:avLst/>
          </a:prstGeom>
          <a:noFill/>
        </p:spPr>
      </p:pic>
      <p:pic>
        <p:nvPicPr>
          <p:cNvPr id="34819" name="Picture 3" descr="http://www.manoloescobar.net/discografia/lps/mister-p.jpg"/>
          <p:cNvPicPr>
            <a:picLocks noChangeAspect="1" noChangeArrowheads="1"/>
          </p:cNvPicPr>
          <p:nvPr/>
        </p:nvPicPr>
        <p:blipFill>
          <a:blip r:embed="rId5"/>
          <a:srcRect/>
          <a:stretch>
            <a:fillRect/>
          </a:stretch>
        </p:blipFill>
        <p:spPr bwMode="auto">
          <a:xfrm>
            <a:off x="0" y="0"/>
            <a:ext cx="1905000" cy="1905000"/>
          </a:xfrm>
          <a:prstGeom prst="rect">
            <a:avLst/>
          </a:prstGeom>
          <a:noFill/>
        </p:spPr>
      </p:pic>
      <p:pic>
        <p:nvPicPr>
          <p:cNvPr id="34820" name="Picture 4" descr="http://www.manoloescobar.net/discografia/lps/hermanosescobar-p.jpg"/>
          <p:cNvPicPr>
            <a:picLocks noChangeAspect="1" noChangeArrowheads="1"/>
          </p:cNvPicPr>
          <p:nvPr/>
        </p:nvPicPr>
        <p:blipFill>
          <a:blip r:embed="rId6"/>
          <a:srcRect/>
          <a:stretch>
            <a:fillRect/>
          </a:stretch>
        </p:blipFill>
        <p:spPr bwMode="auto">
          <a:xfrm>
            <a:off x="0" y="0"/>
            <a:ext cx="1905000" cy="1905000"/>
          </a:xfrm>
          <a:prstGeom prst="rect">
            <a:avLst/>
          </a:prstGeom>
          <a:noFill/>
        </p:spPr>
      </p:pic>
      <p:pic>
        <p:nvPicPr>
          <p:cNvPr id="34821" name="Picture 5" descr="http://www.manoloescobar.net/cancionero/caratulas/yviva.jpg"/>
          <p:cNvPicPr>
            <a:picLocks noChangeAspect="1" noChangeArrowheads="1"/>
          </p:cNvPicPr>
          <p:nvPr/>
        </p:nvPicPr>
        <p:blipFill>
          <a:blip r:embed="rId7"/>
          <a:srcRect/>
          <a:stretch>
            <a:fillRect/>
          </a:stretch>
        </p:blipFill>
        <p:spPr bwMode="auto">
          <a:xfrm>
            <a:off x="0" y="0"/>
            <a:ext cx="1905000" cy="1905000"/>
          </a:xfrm>
          <a:prstGeom prst="rect">
            <a:avLst/>
          </a:prstGeom>
          <a:noFill/>
        </p:spPr>
      </p:pic>
      <p:pic>
        <p:nvPicPr>
          <p:cNvPr id="34822" name="Picture 6" descr="http://www.manoloescobar.net/discografia/recop/27163.jpg"/>
          <p:cNvPicPr>
            <a:picLocks noChangeAspect="1" noChangeArrowheads="1"/>
          </p:cNvPicPr>
          <p:nvPr/>
        </p:nvPicPr>
        <p:blipFill>
          <a:blip r:embed="rId8"/>
          <a:srcRect/>
          <a:stretch>
            <a:fillRect/>
          </a:stretch>
        </p:blipFill>
        <p:spPr bwMode="auto">
          <a:xfrm>
            <a:off x="0" y="0"/>
            <a:ext cx="1905000" cy="1905000"/>
          </a:xfrm>
          <a:prstGeom prst="rect">
            <a:avLst/>
          </a:prstGeom>
          <a:noFill/>
        </p:spPr>
      </p:pic>
      <p:pic>
        <p:nvPicPr>
          <p:cNvPr id="34823" name="Picture 7" descr="http://www.manoloescobar.net/discografia/recop/canamor-p.jpg"/>
          <p:cNvPicPr>
            <a:picLocks noChangeAspect="1" noChangeArrowheads="1"/>
          </p:cNvPicPr>
          <p:nvPr/>
        </p:nvPicPr>
        <p:blipFill>
          <a:blip r:embed="rId9"/>
          <a:srcRect/>
          <a:stretch>
            <a:fillRect/>
          </a:stretch>
        </p:blipFill>
        <p:spPr bwMode="auto">
          <a:xfrm>
            <a:off x="0" y="0"/>
            <a:ext cx="1905000" cy="1857375"/>
          </a:xfrm>
          <a:prstGeom prst="rect">
            <a:avLst/>
          </a:prstGeom>
          <a:noFill/>
        </p:spPr>
      </p:pic>
      <p:pic>
        <p:nvPicPr>
          <p:cNvPr id="34824" name="Picture 8" descr="http://www.manoloescobar.net/discografia/recop/yvivaespana73.jpg"/>
          <p:cNvPicPr>
            <a:picLocks noChangeAspect="1" noChangeArrowheads="1"/>
          </p:cNvPicPr>
          <p:nvPr/>
        </p:nvPicPr>
        <p:blipFill>
          <a:blip r:embed="rId10"/>
          <a:srcRect/>
          <a:stretch>
            <a:fillRect/>
          </a:stretch>
        </p:blipFill>
        <p:spPr bwMode="auto">
          <a:xfrm>
            <a:off x="0" y="0"/>
            <a:ext cx="1905000" cy="1847850"/>
          </a:xfrm>
          <a:prstGeom prst="rect">
            <a:avLst/>
          </a:prstGeom>
          <a:noFill/>
        </p:spPr>
      </p:pic>
      <p:pic>
        <p:nvPicPr>
          <p:cNvPr id="34825" name="Picture 9" descr="http://www.manoloescobar.net/discografia/recop/mejoresevillanas1978-p.jpg"/>
          <p:cNvPicPr>
            <a:picLocks noChangeAspect="1" noChangeArrowheads="1"/>
          </p:cNvPicPr>
          <p:nvPr/>
        </p:nvPicPr>
        <p:blipFill>
          <a:blip r:embed="rId11"/>
          <a:srcRect/>
          <a:stretch>
            <a:fillRect/>
          </a:stretch>
        </p:blipFill>
        <p:spPr bwMode="auto">
          <a:xfrm>
            <a:off x="0" y="0"/>
            <a:ext cx="1905000" cy="1876425"/>
          </a:xfrm>
          <a:prstGeom prst="rect">
            <a:avLst/>
          </a:prstGeom>
          <a:noFill/>
        </p:spPr>
      </p:pic>
      <p:pic>
        <p:nvPicPr>
          <p:cNvPr id="34826" name="Picture 10" descr="http://www.manoloescobar.net/discografia/recop/mistersaef71.jpg"/>
          <p:cNvPicPr>
            <a:picLocks noChangeAspect="1" noChangeArrowheads="1"/>
          </p:cNvPicPr>
          <p:nvPr/>
        </p:nvPicPr>
        <p:blipFill>
          <a:blip r:embed="rId12"/>
          <a:srcRect/>
          <a:stretch>
            <a:fillRect/>
          </a:stretch>
        </p:blipFill>
        <p:spPr bwMode="auto">
          <a:xfrm>
            <a:off x="0" y="0"/>
            <a:ext cx="1905000" cy="1905000"/>
          </a:xfrm>
          <a:prstGeom prst="rect">
            <a:avLst/>
          </a:prstGeom>
          <a:noFill/>
        </p:spPr>
      </p:pic>
      <p:pic>
        <p:nvPicPr>
          <p:cNvPr id="34827" name="Picture 11" descr="http://www.manoloescobar.net/discografia/recop/27100.JPG"/>
          <p:cNvPicPr>
            <a:picLocks noChangeAspect="1" noChangeArrowheads="1"/>
          </p:cNvPicPr>
          <p:nvPr/>
        </p:nvPicPr>
        <p:blipFill>
          <a:blip r:embed="rId13"/>
          <a:srcRect/>
          <a:stretch>
            <a:fillRect/>
          </a:stretch>
        </p:blipFill>
        <p:spPr bwMode="auto">
          <a:xfrm>
            <a:off x="0" y="0"/>
            <a:ext cx="1905000" cy="1905000"/>
          </a:xfrm>
          <a:prstGeom prst="rect">
            <a:avLst/>
          </a:prstGeom>
          <a:noFill/>
        </p:spPr>
      </p:pic>
      <p:pic>
        <p:nvPicPr>
          <p:cNvPr id="34828" name="Picture 12" descr="http://www.manoloescobar.net/discografia/recop/circulo.jpg"/>
          <p:cNvPicPr>
            <a:picLocks noChangeAspect="1" noChangeArrowheads="1"/>
          </p:cNvPicPr>
          <p:nvPr/>
        </p:nvPicPr>
        <p:blipFill>
          <a:blip r:embed="rId14"/>
          <a:srcRect/>
          <a:stretch>
            <a:fillRect/>
          </a:stretch>
        </p:blipFill>
        <p:spPr bwMode="auto">
          <a:xfrm>
            <a:off x="0" y="0"/>
            <a:ext cx="1905000" cy="1905000"/>
          </a:xfrm>
          <a:prstGeom prst="rect">
            <a:avLst/>
          </a:prstGeom>
          <a:noFill/>
        </p:spPr>
      </p:pic>
      <p:pic>
        <p:nvPicPr>
          <p:cNvPr id="34829" name="Picture 13" descr="http://www.manoloescobar.net/discografia/recop/15grandescanciones-p.jpg"/>
          <p:cNvPicPr>
            <a:picLocks noChangeAspect="1" noChangeArrowheads="1"/>
          </p:cNvPicPr>
          <p:nvPr/>
        </p:nvPicPr>
        <p:blipFill>
          <a:blip r:embed="rId15"/>
          <a:srcRect/>
          <a:stretch>
            <a:fillRect/>
          </a:stretch>
        </p:blipFill>
        <p:spPr bwMode="auto">
          <a:xfrm>
            <a:off x="0" y="0"/>
            <a:ext cx="1905000" cy="3048000"/>
          </a:xfrm>
          <a:prstGeom prst="rect">
            <a:avLst/>
          </a:prstGeom>
          <a:noFill/>
        </p:spPr>
      </p:pic>
      <p:pic>
        <p:nvPicPr>
          <p:cNvPr id="34830" name="Picture 14" descr="http://www.manoloescobar.net/discografia/recop/15grandesexitos-p.jpg"/>
          <p:cNvPicPr>
            <a:picLocks noChangeAspect="1" noChangeArrowheads="1"/>
          </p:cNvPicPr>
          <p:nvPr/>
        </p:nvPicPr>
        <p:blipFill>
          <a:blip r:embed="rId16"/>
          <a:srcRect/>
          <a:stretch>
            <a:fillRect/>
          </a:stretch>
        </p:blipFill>
        <p:spPr bwMode="auto">
          <a:xfrm>
            <a:off x="0" y="0"/>
            <a:ext cx="1905000" cy="3048000"/>
          </a:xfrm>
          <a:prstGeom prst="rect">
            <a:avLst/>
          </a:prstGeom>
          <a:noFill/>
        </p:spPr>
      </p:pic>
      <p:pic>
        <p:nvPicPr>
          <p:cNvPr id="34831" name="Picture 15" descr="http://www.manoloescobar.net/discografia/recop/75circulo.jpg"/>
          <p:cNvPicPr>
            <a:picLocks noChangeAspect="1" noChangeArrowheads="1"/>
          </p:cNvPicPr>
          <p:nvPr/>
        </p:nvPicPr>
        <p:blipFill>
          <a:blip r:embed="rId17"/>
          <a:srcRect/>
          <a:stretch>
            <a:fillRect/>
          </a:stretch>
        </p:blipFill>
        <p:spPr bwMode="auto">
          <a:xfrm>
            <a:off x="0" y="0"/>
            <a:ext cx="1905000" cy="2857500"/>
          </a:xfrm>
          <a:prstGeom prst="rect">
            <a:avLst/>
          </a:prstGeom>
          <a:noFill/>
        </p:spPr>
      </p:pic>
      <p:pic>
        <p:nvPicPr>
          <p:cNvPr id="34832" name="Picture 16" descr="http://www.manoloescobar.net/discografia/recop/200canc-p.jpg"/>
          <p:cNvPicPr>
            <a:picLocks noChangeAspect="1" noChangeArrowheads="1"/>
          </p:cNvPicPr>
          <p:nvPr/>
        </p:nvPicPr>
        <p:blipFill>
          <a:blip r:embed="rId18"/>
          <a:srcRect/>
          <a:stretch>
            <a:fillRect/>
          </a:stretch>
        </p:blipFill>
        <p:spPr bwMode="auto">
          <a:xfrm>
            <a:off x="0" y="0"/>
            <a:ext cx="1905000" cy="3048000"/>
          </a:xfrm>
          <a:prstGeom prst="rect">
            <a:avLst/>
          </a:prstGeom>
          <a:noFill/>
        </p:spPr>
      </p:pic>
      <p:pic>
        <p:nvPicPr>
          <p:cNvPr id="34833" name="Picture 17" descr="http://www.manoloescobar.net/discografia/recop/cancionesmillonarias-p.jpg"/>
          <p:cNvPicPr>
            <a:picLocks noChangeAspect="1" noChangeArrowheads="1"/>
          </p:cNvPicPr>
          <p:nvPr/>
        </p:nvPicPr>
        <p:blipFill>
          <a:blip r:embed="rId19"/>
          <a:srcRect/>
          <a:stretch>
            <a:fillRect/>
          </a:stretch>
        </p:blipFill>
        <p:spPr bwMode="auto">
          <a:xfrm>
            <a:off x="0" y="0"/>
            <a:ext cx="1905000" cy="2857500"/>
          </a:xfrm>
          <a:prstGeom prst="rect">
            <a:avLst/>
          </a:prstGeom>
          <a:noFill/>
        </p:spPr>
      </p:pic>
      <p:pic>
        <p:nvPicPr>
          <p:cNvPr id="34834" name="Picture 18" descr="http://www.manoloescobar.net/discografia/recop/cocidito-p.jpg"/>
          <p:cNvPicPr>
            <a:picLocks noChangeAspect="1" noChangeArrowheads="1"/>
          </p:cNvPicPr>
          <p:nvPr/>
        </p:nvPicPr>
        <p:blipFill>
          <a:blip r:embed="rId20"/>
          <a:srcRect/>
          <a:stretch>
            <a:fillRect/>
          </a:stretch>
        </p:blipFill>
        <p:spPr bwMode="auto">
          <a:xfrm>
            <a:off x="0" y="0"/>
            <a:ext cx="1905000" cy="3048000"/>
          </a:xfrm>
          <a:prstGeom prst="rect">
            <a:avLst/>
          </a:prstGeom>
          <a:noFill/>
        </p:spPr>
      </p:pic>
      <p:pic>
        <p:nvPicPr>
          <p:cNvPr id="34835" name="Picture 19" descr="http://www.manoloescobar.net/discografia/coplasoro-p.jpg"/>
          <p:cNvPicPr>
            <a:picLocks noChangeAspect="1" noChangeArrowheads="1"/>
          </p:cNvPicPr>
          <p:nvPr/>
        </p:nvPicPr>
        <p:blipFill>
          <a:blip r:embed="rId21"/>
          <a:srcRect/>
          <a:stretch>
            <a:fillRect/>
          </a:stretch>
        </p:blipFill>
        <p:spPr bwMode="auto">
          <a:xfrm>
            <a:off x="0" y="0"/>
            <a:ext cx="1905000" cy="1905000"/>
          </a:xfrm>
          <a:prstGeom prst="rect">
            <a:avLst/>
          </a:prstGeom>
          <a:noFill/>
        </p:spPr>
      </p:pic>
      <p:pic>
        <p:nvPicPr>
          <p:cNvPr id="34836" name="Picture 20" descr="http://www.manoloescobar.net/discografia/recop/porumbas-p.jpg"/>
          <p:cNvPicPr>
            <a:picLocks noChangeAspect="1" noChangeArrowheads="1"/>
          </p:cNvPicPr>
          <p:nvPr/>
        </p:nvPicPr>
        <p:blipFill>
          <a:blip r:embed="rId22"/>
          <a:srcRect/>
          <a:stretch>
            <a:fillRect/>
          </a:stretch>
        </p:blipFill>
        <p:spPr bwMode="auto">
          <a:xfrm>
            <a:off x="0" y="0"/>
            <a:ext cx="1905000" cy="3048000"/>
          </a:xfrm>
          <a:prstGeom prst="rect">
            <a:avLst/>
          </a:prstGeom>
          <a:noFill/>
        </p:spPr>
      </p:pic>
      <p:pic>
        <p:nvPicPr>
          <p:cNvPr id="34837" name="Picture 21" descr="http://www.manoloescobar.net/discografia/recop/grandesexitosdesiempre-p.jpg"/>
          <p:cNvPicPr>
            <a:picLocks noChangeAspect="1" noChangeArrowheads="1"/>
          </p:cNvPicPr>
          <p:nvPr/>
        </p:nvPicPr>
        <p:blipFill>
          <a:blip r:embed="rId23"/>
          <a:srcRect/>
          <a:stretch>
            <a:fillRect/>
          </a:stretch>
        </p:blipFill>
        <p:spPr bwMode="auto">
          <a:xfrm>
            <a:off x="0" y="0"/>
            <a:ext cx="1905000" cy="3048000"/>
          </a:xfrm>
          <a:prstGeom prst="rect">
            <a:avLst/>
          </a:prstGeom>
          <a:noFill/>
        </p:spPr>
      </p:pic>
      <p:pic>
        <p:nvPicPr>
          <p:cNvPr id="34838" name="Picture 22" descr="http://www.manoloescobar.net/discografia/recop/20Coplas-p.jpg"/>
          <p:cNvPicPr>
            <a:picLocks noChangeAspect="1" noChangeArrowheads="1"/>
          </p:cNvPicPr>
          <p:nvPr/>
        </p:nvPicPr>
        <p:blipFill>
          <a:blip r:embed="rId24"/>
          <a:srcRect/>
          <a:stretch>
            <a:fillRect/>
          </a:stretch>
        </p:blipFill>
        <p:spPr bwMode="auto">
          <a:xfrm>
            <a:off x="0" y="0"/>
            <a:ext cx="1905000" cy="1905000"/>
          </a:xfrm>
          <a:prstGeom prst="rect">
            <a:avLst/>
          </a:prstGeom>
          <a:noFill/>
        </p:spPr>
      </p:pic>
      <p:pic>
        <p:nvPicPr>
          <p:cNvPr id="34839" name="Picture 23" descr="http://www.manoloescobar.net/discografia/recop/almeria.jpg"/>
          <p:cNvPicPr>
            <a:picLocks noChangeAspect="1" noChangeArrowheads="1"/>
          </p:cNvPicPr>
          <p:nvPr/>
        </p:nvPicPr>
        <p:blipFill>
          <a:blip r:embed="rId25"/>
          <a:srcRect/>
          <a:stretch>
            <a:fillRect/>
          </a:stretch>
        </p:blipFill>
        <p:spPr bwMode="auto">
          <a:xfrm>
            <a:off x="0" y="0"/>
            <a:ext cx="1905000" cy="3048000"/>
          </a:xfrm>
          <a:prstGeom prst="rect">
            <a:avLst/>
          </a:prstGeom>
          <a:noFill/>
        </p:spPr>
      </p:pic>
      <p:pic>
        <p:nvPicPr>
          <p:cNvPr id="34840" name="Picture 24" descr="http://www.manoloescobar.net/discografia/recop/elcancionero-p.jpg"/>
          <p:cNvPicPr>
            <a:picLocks noChangeAspect="1" noChangeArrowheads="1"/>
          </p:cNvPicPr>
          <p:nvPr/>
        </p:nvPicPr>
        <p:blipFill>
          <a:blip r:embed="rId26"/>
          <a:srcRect/>
          <a:stretch>
            <a:fillRect/>
          </a:stretch>
        </p:blipFill>
        <p:spPr bwMode="auto">
          <a:xfrm>
            <a:off x="0" y="0"/>
            <a:ext cx="1905000" cy="3048000"/>
          </a:xfrm>
          <a:prstGeom prst="rect">
            <a:avLst/>
          </a:prstGeom>
          <a:noFill/>
        </p:spPr>
      </p:pic>
      <p:pic>
        <p:nvPicPr>
          <p:cNvPr id="34841" name="Picture 25" descr="http://www.manoloescobar.net/discografia/recop/guerri.jpg"/>
          <p:cNvPicPr>
            <a:picLocks noChangeAspect="1" noChangeArrowheads="1"/>
          </p:cNvPicPr>
          <p:nvPr/>
        </p:nvPicPr>
        <p:blipFill>
          <a:blip r:embed="rId27"/>
          <a:srcRect/>
          <a:stretch>
            <a:fillRect/>
          </a:stretch>
        </p:blipFill>
        <p:spPr bwMode="auto">
          <a:xfrm>
            <a:off x="0" y="0"/>
            <a:ext cx="1905000" cy="1933575"/>
          </a:xfrm>
          <a:prstGeom prst="rect">
            <a:avLst/>
          </a:prstGeom>
          <a:noFill/>
        </p:spPr>
      </p:pic>
      <p:pic>
        <p:nvPicPr>
          <p:cNvPr id="34842" name="Picture 26" descr="http://www.manoloescobar.net/discografia/recop/exitosprim-p.jpg"/>
          <p:cNvPicPr>
            <a:picLocks noChangeAspect="1" noChangeArrowheads="1"/>
          </p:cNvPicPr>
          <p:nvPr/>
        </p:nvPicPr>
        <p:blipFill>
          <a:blip r:embed="rId28"/>
          <a:srcRect/>
          <a:stretch>
            <a:fillRect/>
          </a:stretch>
        </p:blipFill>
        <p:spPr bwMode="auto">
          <a:xfrm>
            <a:off x="0" y="0"/>
            <a:ext cx="1905000" cy="3048000"/>
          </a:xfrm>
          <a:prstGeom prst="rect">
            <a:avLst/>
          </a:prstGeom>
          <a:noFill/>
        </p:spPr>
      </p:pic>
      <p:pic>
        <p:nvPicPr>
          <p:cNvPr id="34843" name="Picture 27" descr="http://www.manoloescobar.net/discografia/recop/himnoandal-p.jpg"/>
          <p:cNvPicPr>
            <a:picLocks noChangeAspect="1" noChangeArrowheads="1"/>
          </p:cNvPicPr>
          <p:nvPr/>
        </p:nvPicPr>
        <p:blipFill>
          <a:blip r:embed="rId29"/>
          <a:srcRect/>
          <a:stretch>
            <a:fillRect/>
          </a:stretch>
        </p:blipFill>
        <p:spPr bwMode="auto">
          <a:xfrm>
            <a:off x="0" y="0"/>
            <a:ext cx="1905000" cy="3048000"/>
          </a:xfrm>
          <a:prstGeom prst="rect">
            <a:avLst/>
          </a:prstGeom>
          <a:noFill/>
        </p:spPr>
      </p:pic>
      <p:pic>
        <p:nvPicPr>
          <p:cNvPr id="34848" name="Picture 32" descr="http://www.manoloescobar.net/discografia/recop/lunatoro-p.jpg"/>
          <p:cNvPicPr>
            <a:picLocks noChangeAspect="1" noChangeArrowheads="1"/>
          </p:cNvPicPr>
          <p:nvPr/>
        </p:nvPicPr>
        <p:blipFill>
          <a:blip r:embed="rId30"/>
          <a:srcRect/>
          <a:stretch>
            <a:fillRect/>
          </a:stretch>
        </p:blipFill>
        <p:spPr bwMode="auto">
          <a:xfrm>
            <a:off x="500034" y="785794"/>
            <a:ext cx="1905000" cy="3048000"/>
          </a:xfrm>
          <a:prstGeom prst="rect">
            <a:avLst/>
          </a:prstGeom>
          <a:noFill/>
        </p:spPr>
      </p:pic>
      <p:pic>
        <p:nvPicPr>
          <p:cNvPr id="34849" name="Picture 33" descr="http://www.manoloescobar.net/discografia/recop/paisvivimos-p.jpg"/>
          <p:cNvPicPr>
            <a:picLocks noChangeAspect="1" noChangeArrowheads="1"/>
          </p:cNvPicPr>
          <p:nvPr/>
        </p:nvPicPr>
        <p:blipFill>
          <a:blip r:embed="rId31"/>
          <a:srcRect/>
          <a:stretch>
            <a:fillRect/>
          </a:stretch>
        </p:blipFill>
        <p:spPr bwMode="auto">
          <a:xfrm>
            <a:off x="6858016" y="3810000"/>
            <a:ext cx="1905000" cy="3048000"/>
          </a:xfrm>
          <a:prstGeom prst="rect">
            <a:avLst/>
          </a:prstGeom>
          <a:noFill/>
        </p:spPr>
      </p:pic>
      <p:pic>
        <p:nvPicPr>
          <p:cNvPr id="34850" name="Picture 34" descr="http://www.manoloescobar.net/discografia/recop/porompomperomix-p.jpg"/>
          <p:cNvPicPr>
            <a:picLocks noChangeAspect="1" noChangeArrowheads="1"/>
          </p:cNvPicPr>
          <p:nvPr/>
        </p:nvPicPr>
        <p:blipFill>
          <a:blip r:embed="rId32"/>
          <a:srcRect/>
          <a:stretch>
            <a:fillRect/>
          </a:stretch>
        </p:blipFill>
        <p:spPr bwMode="auto">
          <a:xfrm>
            <a:off x="4572000" y="285728"/>
            <a:ext cx="1905000" cy="3048000"/>
          </a:xfrm>
          <a:prstGeom prst="rect">
            <a:avLst/>
          </a:prstGeom>
          <a:noFill/>
        </p:spPr>
      </p:pic>
      <p:pic>
        <p:nvPicPr>
          <p:cNvPr id="34857" name="Picture 41" descr="http://www.manoloescobar.net/discografia/recop/yvivaespanaperfil1986-p.jpg"/>
          <p:cNvPicPr>
            <a:picLocks noChangeAspect="1" noChangeArrowheads="1"/>
          </p:cNvPicPr>
          <p:nvPr/>
        </p:nvPicPr>
        <p:blipFill>
          <a:blip r:embed="rId33"/>
          <a:srcRect/>
          <a:stretch>
            <a:fillRect/>
          </a:stretch>
        </p:blipFill>
        <p:spPr bwMode="auto">
          <a:xfrm>
            <a:off x="0" y="3714752"/>
            <a:ext cx="1905000" cy="2943225"/>
          </a:xfrm>
          <a:prstGeom prst="rect">
            <a:avLst/>
          </a:prstGeom>
          <a:noFill/>
        </p:spPr>
      </p:pic>
      <p:pic>
        <p:nvPicPr>
          <p:cNvPr id="34859" name="Picture 43" descr="http://www.manoloescobar.net/discografia/recop/vanesarecop81-p.jpg"/>
          <p:cNvPicPr>
            <a:picLocks noChangeAspect="1" noChangeArrowheads="1"/>
          </p:cNvPicPr>
          <p:nvPr/>
        </p:nvPicPr>
        <p:blipFill>
          <a:blip r:embed="rId34"/>
          <a:srcRect/>
          <a:stretch>
            <a:fillRect/>
          </a:stretch>
        </p:blipFill>
        <p:spPr bwMode="auto">
          <a:xfrm>
            <a:off x="2428860" y="3643314"/>
            <a:ext cx="1905000" cy="2981325"/>
          </a:xfrm>
          <a:prstGeom prst="rect">
            <a:avLst/>
          </a:prstGeom>
          <a:noFill/>
        </p:spPr>
      </p:pic>
      <p:pic>
        <p:nvPicPr>
          <p:cNvPr id="34862" name="Picture 46" descr="http://www.manoloescobar.net/discografia/recop/papa-p.jpg"/>
          <p:cNvPicPr>
            <a:picLocks noChangeAspect="1" noChangeArrowheads="1"/>
          </p:cNvPicPr>
          <p:nvPr/>
        </p:nvPicPr>
        <p:blipFill>
          <a:blip r:embed="rId35"/>
          <a:srcRect/>
          <a:stretch>
            <a:fillRect/>
          </a:stretch>
        </p:blipFill>
        <p:spPr bwMode="auto">
          <a:xfrm>
            <a:off x="4643438" y="3571876"/>
            <a:ext cx="1905000" cy="3048000"/>
          </a:xfrm>
          <a:prstGeom prst="rect">
            <a:avLst/>
          </a:prstGeom>
          <a:noFill/>
        </p:spPr>
      </p:pic>
      <p:pic>
        <p:nvPicPr>
          <p:cNvPr id="34864" name="Picture 48" descr="http://www.manoloescobar.net/discografia/recop/susprimerascanciones-p.jpg"/>
          <p:cNvPicPr>
            <a:picLocks noChangeAspect="1" noChangeArrowheads="1"/>
          </p:cNvPicPr>
          <p:nvPr/>
        </p:nvPicPr>
        <p:blipFill>
          <a:blip r:embed="rId36"/>
          <a:srcRect/>
          <a:stretch>
            <a:fillRect/>
          </a:stretch>
        </p:blipFill>
        <p:spPr bwMode="auto">
          <a:xfrm>
            <a:off x="2571736" y="0"/>
            <a:ext cx="1905000" cy="3333750"/>
          </a:xfrm>
          <a:prstGeom prst="rect">
            <a:avLst/>
          </a:prstGeom>
          <a:noFill/>
        </p:spPr>
      </p:pic>
      <p:pic>
        <p:nvPicPr>
          <p:cNvPr id="34865" name="Picture 49" descr="http://www.manoloescobar.net/discografia/recop/micarrocas-p.jpg"/>
          <p:cNvPicPr>
            <a:picLocks noChangeAspect="1" noChangeArrowheads="1"/>
          </p:cNvPicPr>
          <p:nvPr/>
        </p:nvPicPr>
        <p:blipFill>
          <a:blip r:embed="rId37"/>
          <a:srcRect/>
          <a:stretch>
            <a:fillRect/>
          </a:stretch>
        </p:blipFill>
        <p:spPr bwMode="auto">
          <a:xfrm>
            <a:off x="6858016" y="0"/>
            <a:ext cx="1905000" cy="3143250"/>
          </a:xfrm>
          <a:prstGeom prst="rect">
            <a:avLst/>
          </a:prstGeom>
          <a:noFill/>
        </p:spPr>
      </p:pic>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4319863" y="1350437"/>
          <a:ext cx="504274" cy="4182161"/>
        </p:xfrm>
        <a:graphic>
          <a:graphicData uri="http://schemas.openxmlformats.org/drawingml/2006/table">
            <a:tbl>
              <a:tblPr/>
              <a:tblGrid>
                <a:gridCol w="132675"/>
                <a:gridCol w="136076"/>
                <a:gridCol w="25400"/>
                <a:gridCol w="159323"/>
                <a:gridCol w="25400"/>
                <a:gridCol w="25400"/>
              </a:tblGrid>
              <a:tr h="120768">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32658">
                <a:tc>
                  <a:txBody>
                    <a:bodyPr/>
                    <a:lstStyle/>
                    <a:p>
                      <a:pPr algn="ctr"/>
                      <a:r>
                        <a:rPr lang="es-ES" sz="100" b="1"/>
                        <a:t>Super Manolo. Belter. Año 1.974. </a:t>
                      </a:r>
                      <a:endParaRPr lang="es-ES" sz="100"/>
                    </a:p>
                  </a:txBody>
                  <a:tcPr marL="0" marR="0" marT="0" marB="0">
                    <a:lnL>
                      <a:noFill/>
                    </a:lnL>
                    <a:lnR>
                      <a:noFill/>
                    </a:lnR>
                    <a:lnT>
                      <a:noFill/>
                    </a:lnT>
                    <a:lnB>
                      <a:noFill/>
                    </a:lnB>
                    <a:solidFill>
                      <a:srgbClr val="CCFFFF"/>
                    </a:solidFill>
                  </a:tcPr>
                </a:tc>
                <a:tc gridSpan="2">
                  <a:txBody>
                    <a:bodyPr/>
                    <a:lstStyle/>
                    <a:p>
                      <a:pPr algn="ctr"/>
                      <a:r>
                        <a:rPr lang="es-ES" sz="100" b="1"/>
                        <a:t>Grandes éxitos. Belter. 1.973</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r>
                        <a:rPr lang="es-ES" sz="100" b="1"/>
                        <a:t>Mr. Porompompero. Belter.</a:t>
                      </a: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121902">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48988">
                <a:tc>
                  <a:txBody>
                    <a:bodyPr/>
                    <a:lstStyle/>
                    <a:p>
                      <a:pPr algn="ctr"/>
                      <a:r>
                        <a:rPr lang="es-ES" sz="100" b="1"/>
                        <a:t>Las guitarras de Manolo Escobar.</a:t>
                      </a:r>
                      <a:br>
                        <a:rPr lang="es-ES" sz="100" b="1"/>
                      </a:br>
                      <a:r>
                        <a:rPr lang="es-ES" sz="100" b="1"/>
                        <a:t>Belter 22.648</a:t>
                      </a:r>
                      <a:endParaRPr lang="es-ES" sz="100"/>
                    </a:p>
                  </a:txBody>
                  <a:tcPr marL="0" marR="0" marT="0" marB="0">
                    <a:lnL>
                      <a:noFill/>
                    </a:lnL>
                    <a:lnR>
                      <a:noFill/>
                    </a:lnR>
                    <a:lnT>
                      <a:noFill/>
                    </a:lnT>
                    <a:lnB>
                      <a:noFill/>
                    </a:lnB>
                    <a:solidFill>
                      <a:srgbClr val="CCFFFF"/>
                    </a:solidFill>
                  </a:tcPr>
                </a:tc>
                <a:tc gridSpan="2">
                  <a:txBody>
                    <a:bodyPr/>
                    <a:lstStyle/>
                    <a:p>
                      <a:pPr algn="ctr"/>
                      <a:r>
                        <a:rPr lang="es-ES" sz="100" b="1"/>
                        <a:t>Y viva España.</a:t>
                      </a:r>
                      <a:br>
                        <a:rPr lang="es-ES" sz="100" b="1"/>
                      </a:br>
                      <a:r>
                        <a:rPr lang="es-ES" sz="100" b="1"/>
                        <a:t>Belter 22.759</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r>
                        <a:rPr lang="es-ES" sz="100" b="1"/>
                        <a:t>Sus primeros éxitos.</a:t>
                      </a:r>
                      <a:br>
                        <a:rPr lang="es-ES" sz="100" b="1"/>
                      </a:br>
                      <a:r>
                        <a:rPr lang="es-ES" sz="100" b="1"/>
                        <a:t>Belter 27.163</a:t>
                      </a: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118500">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81646">
                <a:tc>
                  <a:txBody>
                    <a:bodyPr/>
                    <a:lstStyle/>
                    <a:p>
                      <a:pPr algn="ctr"/>
                      <a:r>
                        <a:rPr lang="es-ES" sz="100" b="1"/>
                        <a:t>Las canciones de amor de Manolo Escobar.</a:t>
                      </a:r>
                      <a:br>
                        <a:rPr lang="es-ES" sz="100" b="1"/>
                      </a:br>
                      <a:r>
                        <a:rPr lang="es-ES" sz="100" b="1"/>
                        <a:t>Belter 27.149</a:t>
                      </a:r>
                      <a:endParaRPr lang="es-ES" sz="100"/>
                    </a:p>
                  </a:txBody>
                  <a:tcPr marL="0" marR="0" marT="0" marB="0">
                    <a:lnL>
                      <a:noFill/>
                    </a:lnL>
                    <a:lnR>
                      <a:noFill/>
                    </a:lnR>
                    <a:lnT>
                      <a:noFill/>
                    </a:lnT>
                    <a:lnB>
                      <a:noFill/>
                    </a:lnB>
                    <a:solidFill>
                      <a:srgbClr val="CCFFFF"/>
                    </a:solidFill>
                  </a:tcPr>
                </a:tc>
                <a:tc gridSpan="2">
                  <a:txBody>
                    <a:bodyPr/>
                    <a:lstStyle/>
                    <a:p>
                      <a:pPr algn="ctr"/>
                      <a:r>
                        <a:rPr lang="es-ES" sz="100" b="1"/>
                        <a:t>Supersencillo Y viva España. Belter. Año 1.973. </a:t>
                      </a:r>
                      <a:br>
                        <a:rPr lang="es-ES" sz="100" b="1"/>
                      </a:br>
                      <a:r>
                        <a:rPr lang="es-ES" sz="100" b="1"/>
                        <a:t>Enviada por Javier Valera. </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r>
                        <a:rPr lang="es-ES" sz="100" b="1"/>
                        <a:t>Las mejores sevillanas de Manolo Escobar.</a:t>
                      </a:r>
                      <a:br>
                        <a:rPr lang="es-ES" sz="100" b="1"/>
                      </a:br>
                      <a:r>
                        <a:rPr lang="es-ES" sz="100" b="1"/>
                        <a:t>Belter. 1.978.</a:t>
                      </a:r>
                      <a:br>
                        <a:rPr lang="es-ES" sz="100" b="1"/>
                      </a:br>
                      <a:r>
                        <a:rPr lang="es-ES" sz="100" b="1"/>
                        <a:t>Enviada por Javier Valera . </a:t>
                      </a: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120768">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48988">
                <a:tc>
                  <a:txBody>
                    <a:bodyPr/>
                    <a:lstStyle/>
                    <a:p>
                      <a:pPr algn="ctr"/>
                      <a:r>
                        <a:rPr lang="es-ES" sz="100" b="1"/>
                        <a:t>Mister Porompompero.</a:t>
                      </a:r>
                      <a:br>
                        <a:rPr lang="es-ES" sz="100" b="1"/>
                      </a:br>
                      <a:r>
                        <a:rPr lang="es-ES" sz="100" b="1"/>
                        <a:t>Saef.</a:t>
                      </a:r>
                      <a:endParaRPr lang="es-ES" sz="100"/>
                    </a:p>
                  </a:txBody>
                  <a:tcPr marL="0" marR="0" marT="0" marB="0">
                    <a:lnL>
                      <a:noFill/>
                    </a:lnL>
                    <a:lnR>
                      <a:noFill/>
                    </a:lnR>
                    <a:lnT>
                      <a:noFill/>
                    </a:lnT>
                    <a:lnB>
                      <a:noFill/>
                    </a:lnB>
                    <a:solidFill>
                      <a:srgbClr val="CCFFFF"/>
                    </a:solidFill>
                  </a:tcPr>
                </a:tc>
                <a:tc gridSpan="2">
                  <a:txBody>
                    <a:bodyPr/>
                    <a:lstStyle/>
                    <a:p>
                      <a:pPr algn="ctr"/>
                      <a:r>
                        <a:rPr lang="es-ES" sz="100" b="1"/>
                        <a:t>Las mejores sevillanas de Manolo Escobar.</a:t>
                      </a:r>
                      <a:br>
                        <a:rPr lang="es-ES" sz="100" b="1"/>
                      </a:br>
                      <a:r>
                        <a:rPr lang="es-ES" sz="100" b="1"/>
                        <a:t>Belter. </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r>
                        <a:rPr lang="es-ES" sz="100" b="1"/>
                        <a:t>Un auténtico cantor del pueblo.</a:t>
                      </a:r>
                      <a:br>
                        <a:rPr lang="es-ES" sz="100" b="1"/>
                      </a:br>
                      <a:r>
                        <a:rPr lang="es-ES" sz="100" b="1"/>
                        <a:t>Círculo de lectores. </a:t>
                      </a: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188806">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48988">
                <a:tc>
                  <a:txBody>
                    <a:bodyPr/>
                    <a:lstStyle/>
                    <a:p>
                      <a:r>
                        <a:rPr lang="es-ES" sz="100"/>
                        <a:t> </a:t>
                      </a:r>
                    </a:p>
                  </a:txBody>
                  <a:tcPr marL="0" marR="0" marT="0" marB="0">
                    <a:lnL>
                      <a:noFill/>
                    </a:lnL>
                    <a:lnR>
                      <a:noFill/>
                    </a:lnR>
                    <a:lnT>
                      <a:noFill/>
                    </a:lnT>
                    <a:lnB>
                      <a:noFill/>
                    </a:lnB>
                    <a:solidFill>
                      <a:srgbClr val="CCFFFF"/>
                    </a:solidFill>
                  </a:tcPr>
                </a:tc>
                <a:tc gridSpan="2">
                  <a:txBody>
                    <a:bodyPr/>
                    <a:lstStyle/>
                    <a:p>
                      <a:r>
                        <a:rPr lang="es-ES" sz="100"/>
                        <a:t> </a:t>
                      </a:r>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r>
                        <a:rPr lang="es-ES" sz="100" b="1"/>
                        <a:t>Las canciones millonarias de Manolo Escobar.</a:t>
                      </a:r>
                      <a:br>
                        <a:rPr lang="es-ES" sz="100" b="1"/>
                      </a:br>
                      <a:r>
                        <a:rPr lang="es-ES" sz="100" b="1"/>
                        <a:t>Círculo de Lectores - Belter.</a:t>
                      </a: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188239">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0">
                <a:tc>
                  <a:txBody>
                    <a:bodyPr/>
                    <a:lstStyle/>
                    <a:p>
                      <a:r>
                        <a:rPr lang="es-ES" sz="100"/>
                        <a:t> </a:t>
                      </a:r>
                    </a:p>
                  </a:txBody>
                  <a:tcPr marL="0" marR="0" marT="0" marB="0">
                    <a:lnL>
                      <a:noFill/>
                    </a:lnL>
                    <a:lnR>
                      <a:noFill/>
                    </a:lnR>
                    <a:lnT>
                      <a:noFill/>
                    </a:lnT>
                    <a:lnB>
                      <a:noFill/>
                    </a:lnB>
                    <a:solidFill>
                      <a:srgbClr val="CCFFFF"/>
                    </a:solidFill>
                  </a:tcPr>
                </a:tc>
                <a:tc gridSpan="2">
                  <a:txBody>
                    <a:bodyPr/>
                    <a:lstStyle/>
                    <a:p>
                      <a:r>
                        <a:rPr lang="es-ES" sz="100"/>
                        <a:t> </a:t>
                      </a:r>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r>
                        <a:rPr lang="es-ES" sz="100"/>
                        <a:t> </a:t>
                      </a:r>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128139">
                <a:tc>
                  <a:txBody>
                    <a:bodyPr/>
                    <a:lstStyle/>
                    <a:p>
                      <a:pPr algn="ctr"/>
                      <a:endParaRPr lang="es-ES" sz="100"/>
                    </a:p>
                  </a:txBody>
                  <a:tcPr marL="0" marR="0" marT="0" marB="0">
                    <a:lnL>
                      <a:noFill/>
                    </a:lnL>
                    <a:lnR>
                      <a:noFill/>
                    </a:lnR>
                    <a:lnT>
                      <a:noFill/>
                    </a:lnT>
                    <a:lnB>
                      <a:noFill/>
                    </a:lnB>
                    <a:solidFill>
                      <a:srgbClr val="CCFFFF"/>
                    </a:solidFill>
                  </a:tcPr>
                </a:tc>
                <a:tc rowSpan="3" gridSpan="2">
                  <a:txBody>
                    <a:bodyPr/>
                    <a:lstStyle/>
                    <a:p>
                      <a:pPr algn="ctr"/>
                      <a:endParaRPr lang="es-ES" sz="100"/>
                    </a:p>
                  </a:txBody>
                  <a:tcPr marL="0" marR="0" marT="0" marB="0">
                    <a:lnL>
                      <a:noFill/>
                    </a:lnL>
                    <a:lnR>
                      <a:noFill/>
                    </a:lnR>
                    <a:lnT>
                      <a:noFill/>
                    </a:lnT>
                    <a:lnB>
                      <a:noFill/>
                    </a:lnB>
                    <a:solidFill>
                      <a:srgbClr val="CCFFFF"/>
                    </a:solidFill>
                  </a:tcPr>
                </a:tc>
                <a:tc rowSpan="3" hMerge="1">
                  <a:txBody>
                    <a:bodyPr/>
                    <a:lstStyle/>
                    <a:p>
                      <a:endParaRPr lang="es-ES"/>
                    </a:p>
                  </a:txBody>
                  <a:tcPr/>
                </a:tc>
                <a:tc rowSpan="3">
                  <a:txBody>
                    <a:bodyPr/>
                    <a:lstStyle/>
                    <a:p>
                      <a:pPr algn="ct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32658">
                <a:tc>
                  <a:txBody>
                    <a:bodyPr/>
                    <a:lstStyle/>
                    <a:p>
                      <a:pPr algn="ctr"/>
                      <a:r>
                        <a:rPr lang="es-ES" sz="100" b="1"/>
                        <a:t>60 coplas de oro. </a:t>
                      </a:r>
                      <a:br>
                        <a:rPr lang="es-ES" sz="100" b="1"/>
                      </a:br>
                      <a:r>
                        <a:rPr lang="es-ES" sz="100" b="1"/>
                        <a:t>Triple CD. Divucsa.</a:t>
                      </a:r>
                      <a:endParaRPr lang="es-ES" sz="100"/>
                    </a:p>
                  </a:txBody>
                  <a:tcPr marL="0" marR="0" marT="0" marB="0">
                    <a:lnL>
                      <a:noFill/>
                    </a:lnL>
                    <a:lnR>
                      <a:noFill/>
                    </a:lnR>
                    <a:lnT>
                      <a:noFill/>
                    </a:lnT>
                    <a:lnB>
                      <a:noFill/>
                    </a:lnB>
                    <a:solidFill>
                      <a:srgbClr val="CCFFFF"/>
                    </a:solidFill>
                  </a:tcPr>
                </a:tc>
                <a:tc gridSpan="2" vMerge="1">
                  <a:txBody>
                    <a:bodyPr/>
                    <a:lstStyle/>
                    <a:p>
                      <a:endParaRPr lang="es-ES"/>
                    </a:p>
                  </a:txBody>
                  <a:tcPr/>
                </a:tc>
                <a:tc hMerge="1" vMerge="1">
                  <a:txBody>
                    <a:bodyPr/>
                    <a:lstStyle/>
                    <a:p>
                      <a:endParaRPr lang="es-ES"/>
                    </a:p>
                  </a:txBody>
                  <a:tcPr/>
                </a:tc>
                <a:tc vMerge="1">
                  <a:txBody>
                    <a:bodyPr/>
                    <a:lstStyle/>
                    <a:p>
                      <a:endParaRPr lang="es-ES"/>
                    </a:p>
                  </a:txBody>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37988">
                <a:tc rowSpan="3">
                  <a:txBody>
                    <a:bodyPr/>
                    <a:lstStyle/>
                    <a:p>
                      <a:pPr algn="ctr"/>
                      <a:endParaRPr lang="es-ES" sz="100"/>
                    </a:p>
                  </a:txBody>
                  <a:tcPr marL="0" marR="0" marT="0" marB="0">
                    <a:lnL>
                      <a:noFill/>
                    </a:lnL>
                    <a:lnR>
                      <a:noFill/>
                    </a:lnR>
                    <a:lnT>
                      <a:noFill/>
                    </a:lnT>
                    <a:lnB>
                      <a:noFill/>
                    </a:lnB>
                    <a:solidFill>
                      <a:srgbClr val="CCFFFF"/>
                    </a:solidFill>
                  </a:tcPr>
                </a:tc>
                <a:tc gridSpan="2" vMerge="1">
                  <a:txBody>
                    <a:bodyPr/>
                    <a:lstStyle/>
                    <a:p>
                      <a:endParaRPr lang="es-ES"/>
                    </a:p>
                  </a:txBody>
                  <a:tcPr/>
                </a:tc>
                <a:tc hMerge="1" vMerge="1">
                  <a:txBody>
                    <a:bodyPr/>
                    <a:lstStyle/>
                    <a:p>
                      <a:endParaRPr lang="es-ES"/>
                    </a:p>
                  </a:txBody>
                  <a:tcPr/>
                </a:tc>
                <a:tc vMerge="1">
                  <a:txBody>
                    <a:bodyPr/>
                    <a:lstStyle/>
                    <a:p>
                      <a:endParaRPr lang="es-ES"/>
                    </a:p>
                  </a:txBody>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32658">
                <a:tc vMerge="1">
                  <a:txBody>
                    <a:bodyPr/>
                    <a:lstStyle/>
                    <a:p>
                      <a:endParaRPr lang="es-ES"/>
                    </a:p>
                  </a:txBody>
                  <a:tcPr/>
                </a:tc>
                <a:tc gridSpan="2">
                  <a:txBody>
                    <a:bodyPr/>
                    <a:lstStyle/>
                    <a:p>
                      <a:pPr algn="ctr"/>
                      <a:r>
                        <a:rPr lang="es-ES" sz="100" b="1"/>
                        <a:t>ME por rumbas.</a:t>
                      </a:r>
                      <a:br>
                        <a:rPr lang="es-ES" sz="100" b="1"/>
                      </a:b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gridSpan="2">
                  <a:txBody>
                    <a:bodyPr/>
                    <a:lstStyle/>
                    <a:p>
                      <a:pPr algn="ctr"/>
                      <a:r>
                        <a:rPr lang="es-ES" sz="100" b="1"/>
                        <a:t>Grandes éxitos de siempre.</a:t>
                      </a:r>
                      <a:br>
                        <a:rPr lang="es-ES" sz="100" b="1"/>
                      </a:br>
                      <a:r>
                        <a:rPr lang="es-ES" sz="100" b="1"/>
                        <a:t>Belter. </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r>
                        <a:rPr lang="es-ES" sz="100"/>
                        <a:t> </a:t>
                      </a:r>
                    </a:p>
                  </a:txBody>
                  <a:tcPr marL="0" marR="0" marT="0" marB="0" anchor="ctr">
                    <a:lnL>
                      <a:noFill/>
                    </a:lnL>
                    <a:lnR>
                      <a:noFill/>
                    </a:lnR>
                    <a:lnT>
                      <a:noFill/>
                    </a:lnT>
                    <a:lnB>
                      <a:noFill/>
                    </a:lnB>
                    <a:solidFill>
                      <a:srgbClr val="CCFFFF"/>
                    </a:solidFill>
                  </a:tcPr>
                </a:tc>
              </a:tr>
              <a:tr h="66337">
                <a:tc vMerge="1">
                  <a:txBody>
                    <a:bodyPr/>
                    <a:lstStyle/>
                    <a:p>
                      <a:endParaRPr lang="es-ES"/>
                    </a:p>
                  </a:txBody>
                  <a:tcPr/>
                </a:tc>
                <a:tc rowSpan="3" gridSpan="2">
                  <a:txBody>
                    <a:bodyPr/>
                    <a:lstStyle/>
                    <a:p>
                      <a:pPr algn="ctr"/>
                      <a:endParaRPr lang="es-ES" sz="100"/>
                    </a:p>
                  </a:txBody>
                  <a:tcPr marL="0" marR="0" marT="0" marB="0">
                    <a:lnL>
                      <a:noFill/>
                    </a:lnL>
                    <a:lnR>
                      <a:noFill/>
                    </a:lnR>
                    <a:lnT>
                      <a:noFill/>
                    </a:lnT>
                    <a:lnB>
                      <a:noFill/>
                    </a:lnB>
                    <a:solidFill>
                      <a:srgbClr val="CCFFFF"/>
                    </a:solidFill>
                  </a:tcPr>
                </a:tc>
                <a:tc rowSpan="3" hMerge="1">
                  <a:txBody>
                    <a:bodyPr/>
                    <a:lstStyle/>
                    <a:p>
                      <a:endParaRPr lang="es-ES"/>
                    </a:p>
                  </a:txBody>
                  <a:tcPr/>
                </a:tc>
                <a:tc rowSpan="3">
                  <a:txBody>
                    <a:bodyPr/>
                    <a:lstStyle/>
                    <a:p>
                      <a:pPr algn="ct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32658">
                <a:tc>
                  <a:txBody>
                    <a:bodyPr/>
                    <a:lstStyle/>
                    <a:p>
                      <a:pPr algn="ctr"/>
                      <a:r>
                        <a:rPr lang="es-ES" sz="100" b="1"/>
                        <a:t>20 coplas de oro.</a:t>
                      </a:r>
                      <a:br>
                        <a:rPr lang="es-ES" sz="100" b="1"/>
                      </a:br>
                      <a:r>
                        <a:rPr lang="es-ES" sz="100" b="1"/>
                        <a:t>Divucsa.</a:t>
                      </a:r>
                      <a:endParaRPr lang="es-ES" sz="100"/>
                    </a:p>
                  </a:txBody>
                  <a:tcPr marL="0" marR="0" marT="0" marB="0">
                    <a:lnL>
                      <a:noFill/>
                    </a:lnL>
                    <a:lnR>
                      <a:noFill/>
                    </a:lnR>
                    <a:lnT>
                      <a:noFill/>
                    </a:lnT>
                    <a:lnB>
                      <a:noFill/>
                    </a:lnB>
                    <a:solidFill>
                      <a:srgbClr val="CCFFFF"/>
                    </a:solidFill>
                  </a:tcPr>
                </a:tc>
                <a:tc gridSpan="2" vMerge="1">
                  <a:txBody>
                    <a:bodyPr/>
                    <a:lstStyle/>
                    <a:p>
                      <a:endParaRPr lang="es-ES"/>
                    </a:p>
                  </a:txBody>
                  <a:tcPr/>
                </a:tc>
                <a:tc hMerge="1" vMerge="1">
                  <a:txBody>
                    <a:bodyPr/>
                    <a:lstStyle/>
                    <a:p>
                      <a:endParaRPr lang="es-ES"/>
                    </a:p>
                  </a:txBody>
                  <a:tcPr/>
                </a:tc>
                <a:tc vMerge="1">
                  <a:txBody>
                    <a:bodyPr/>
                    <a:lstStyle/>
                    <a:p>
                      <a:endParaRPr lang="es-ES"/>
                    </a:p>
                  </a:txBody>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101490">
                <a:tc rowSpan="2">
                  <a:txBody>
                    <a:bodyPr/>
                    <a:lstStyle/>
                    <a:p>
                      <a:pPr algn="ctr"/>
                      <a:endParaRPr lang="es-ES" sz="100"/>
                    </a:p>
                  </a:txBody>
                  <a:tcPr marL="0" marR="0" marT="0" marB="0">
                    <a:lnL>
                      <a:noFill/>
                    </a:lnL>
                    <a:lnR>
                      <a:noFill/>
                    </a:lnR>
                    <a:lnT>
                      <a:noFill/>
                    </a:lnT>
                    <a:lnB>
                      <a:noFill/>
                    </a:lnB>
                    <a:solidFill>
                      <a:srgbClr val="CCFFFF"/>
                    </a:solidFill>
                  </a:tcPr>
                </a:tc>
                <a:tc gridSpan="2" vMerge="1">
                  <a:txBody>
                    <a:bodyPr/>
                    <a:lstStyle/>
                    <a:p>
                      <a:endParaRPr lang="es-ES"/>
                    </a:p>
                  </a:txBody>
                  <a:tcPr/>
                </a:tc>
                <a:tc hMerge="1" vMerge="1">
                  <a:txBody>
                    <a:bodyPr/>
                    <a:lstStyle/>
                    <a:p>
                      <a:endParaRPr lang="es-ES"/>
                    </a:p>
                  </a:txBody>
                  <a:tcPr/>
                </a:tc>
                <a:tc vMerge="1">
                  <a:txBody>
                    <a:bodyPr/>
                    <a:lstStyle/>
                    <a:p>
                      <a:endParaRPr lang="es-ES"/>
                    </a:p>
                  </a:txBody>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0">
                <a:tc vMerge="1">
                  <a:txBody>
                    <a:bodyPr/>
                    <a:lstStyle/>
                    <a:p>
                      <a:endParaRPr lang="es-ES"/>
                    </a:p>
                  </a:txBody>
                  <a:tcPr/>
                </a:tc>
                <a:tc rowSpan="2" gridSpan="2">
                  <a:txBody>
                    <a:bodyPr/>
                    <a:lstStyle/>
                    <a:p>
                      <a:pPr algn="ctr"/>
                      <a:r>
                        <a:rPr lang="es-ES" sz="100" b="1"/>
                        <a:t>Viva Almería.</a:t>
                      </a:r>
                      <a:br>
                        <a:rPr lang="es-ES" sz="100" b="1"/>
                      </a:br>
                      <a:r>
                        <a:rPr lang="es-ES" sz="100" b="1"/>
                        <a:t>Belter. </a:t>
                      </a:r>
                      <a:endParaRPr lang="es-ES" sz="100"/>
                    </a:p>
                  </a:txBody>
                  <a:tcPr marL="0" marR="0" marT="0" marB="0">
                    <a:lnL>
                      <a:noFill/>
                    </a:lnL>
                    <a:lnR>
                      <a:noFill/>
                    </a:lnR>
                    <a:lnT>
                      <a:noFill/>
                    </a:lnT>
                    <a:lnB>
                      <a:noFill/>
                    </a:lnB>
                    <a:solidFill>
                      <a:srgbClr val="CCFFFF"/>
                    </a:solidFill>
                  </a:tcPr>
                </a:tc>
                <a:tc rowSpan="2" hMerge="1">
                  <a:txBody>
                    <a:bodyPr/>
                    <a:lstStyle/>
                    <a:p>
                      <a:endParaRPr lang="es-ES"/>
                    </a:p>
                  </a:txBody>
                  <a:tcPr/>
                </a:tc>
                <a:tc rowSpan="2">
                  <a:txBody>
                    <a:bodyPr/>
                    <a:lstStyle/>
                    <a:p>
                      <a:pPr algn="ctr"/>
                      <a:r>
                        <a:rPr lang="es-ES" sz="100" b="1"/>
                        <a:t>Colección El Cancionero. Volumen 3.</a:t>
                      </a:r>
                      <a:br>
                        <a:rPr lang="es-ES" sz="100" b="1"/>
                      </a:br>
                      <a:r>
                        <a:rPr lang="es-ES" sz="100" b="1"/>
                        <a:t>Belter. </a:t>
                      </a:r>
                      <a:endParaRPr lang="es-ES" sz="100"/>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32658">
                <a:tc>
                  <a:txBody>
                    <a:bodyPr/>
                    <a:lstStyle/>
                    <a:p>
                      <a:pPr algn="ctr"/>
                      <a:r>
                        <a:rPr lang="es-ES" sz="100" b="1"/>
                        <a:t>Canciones de sus películas.</a:t>
                      </a:r>
                      <a:endParaRPr lang="es-ES" sz="100"/>
                    </a:p>
                  </a:txBody>
                  <a:tcPr marL="0" marR="0" marT="0" marB="0">
                    <a:lnL>
                      <a:noFill/>
                    </a:lnL>
                    <a:lnR>
                      <a:noFill/>
                    </a:lnR>
                    <a:lnT>
                      <a:noFill/>
                    </a:lnT>
                    <a:lnB>
                      <a:noFill/>
                    </a:lnB>
                    <a:solidFill>
                      <a:srgbClr val="CCFFFF"/>
                    </a:solidFill>
                  </a:tcPr>
                </a:tc>
                <a:tc gridSpan="2" vMerge="1">
                  <a:txBody>
                    <a:bodyPr/>
                    <a:lstStyle/>
                    <a:p>
                      <a:endParaRPr lang="es-ES"/>
                    </a:p>
                  </a:txBody>
                  <a:tcPr/>
                </a:tc>
                <a:tc hMerge="1" vMerge="1">
                  <a:txBody>
                    <a:bodyPr/>
                    <a:lstStyle/>
                    <a:p>
                      <a:endParaRPr lang="es-ES"/>
                    </a:p>
                  </a:txBody>
                  <a:tcPr/>
                </a:tc>
                <a:tc vMerge="1">
                  <a:txBody>
                    <a:bodyPr/>
                    <a:lstStyle/>
                    <a:p>
                      <a:endParaRPr lang="es-ES"/>
                    </a:p>
                  </a:txBody>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187105">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rowSpan="2">
                  <a:txBody>
                    <a:bodyPr/>
                    <a:lstStyle/>
                    <a:p>
                      <a:pPr algn="ctr"/>
                      <a:endParaRPr lang="es-ES" sz="100"/>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0">
                <a:tc rowSpan="2">
                  <a:txBody>
                    <a:bodyPr/>
                    <a:lstStyle/>
                    <a:p>
                      <a:pPr algn="ctr"/>
                      <a:r>
                        <a:rPr lang="es-ES" sz="100" b="1"/>
                        <a:t>Los éxitos que hicieron famoso a Manolo Escobar. Doble álbum. Belter.</a:t>
                      </a:r>
                      <a:endParaRPr lang="es-ES" sz="100"/>
                    </a:p>
                  </a:txBody>
                  <a:tcPr marL="0" marR="0" marT="0" marB="0">
                    <a:lnL>
                      <a:noFill/>
                    </a:lnL>
                    <a:lnR>
                      <a:noFill/>
                    </a:lnR>
                    <a:lnT>
                      <a:noFill/>
                    </a:lnT>
                    <a:lnB>
                      <a:noFill/>
                    </a:lnB>
                    <a:solidFill>
                      <a:srgbClr val="CCFFFF"/>
                    </a:solidFill>
                  </a:tcPr>
                </a:tc>
                <a:tc rowSpan="2" gridSpan="2">
                  <a:txBody>
                    <a:bodyPr/>
                    <a:lstStyle/>
                    <a:p>
                      <a:pPr algn="ctr"/>
                      <a:r>
                        <a:rPr lang="es-ES" sz="100" b="1"/>
                        <a:t>Manolo Escobar.</a:t>
                      </a:r>
                      <a:br>
                        <a:rPr lang="es-ES" sz="100" b="1"/>
                      </a:br>
                      <a:r>
                        <a:rPr lang="es-ES" sz="100" b="1"/>
                        <a:t>Saef 2.017.</a:t>
                      </a:r>
                      <a:endParaRPr lang="es-ES" sz="100"/>
                    </a:p>
                  </a:txBody>
                  <a:tcPr marL="0" marR="0" marT="0" marB="0">
                    <a:lnL>
                      <a:noFill/>
                    </a:lnL>
                    <a:lnR>
                      <a:noFill/>
                    </a:lnR>
                    <a:lnT>
                      <a:noFill/>
                    </a:lnT>
                    <a:lnB>
                      <a:noFill/>
                    </a:lnB>
                    <a:solidFill>
                      <a:srgbClr val="CCFFFF"/>
                    </a:solidFill>
                  </a:tcPr>
                </a:tc>
                <a:tc rowSpan="2" hMerge="1">
                  <a:txBody>
                    <a:bodyPr/>
                    <a:lstStyle/>
                    <a:p>
                      <a:endParaRPr lang="es-ES"/>
                    </a:p>
                  </a:txBody>
                  <a:tcPr/>
                </a:tc>
                <a:tc vMerge="1">
                  <a:txBody>
                    <a:bodyPr/>
                    <a:lstStyle/>
                    <a:p>
                      <a:endParaRPr lang="es-ES"/>
                    </a:p>
                  </a:txBody>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48988">
                <a:tc vMerge="1">
                  <a:txBody>
                    <a:bodyPr/>
                    <a:lstStyle/>
                    <a:p>
                      <a:endParaRPr lang="es-ES"/>
                    </a:p>
                  </a:txBody>
                  <a:tcPr/>
                </a:tc>
                <a:tc gridSpan="2" vMerge="1">
                  <a:txBody>
                    <a:bodyPr/>
                    <a:lstStyle/>
                    <a:p>
                      <a:endParaRPr lang="es-ES"/>
                    </a:p>
                  </a:txBody>
                  <a:tcPr/>
                </a:tc>
                <a:tc hMerge="1" vMerge="1">
                  <a:txBody>
                    <a:bodyPr/>
                    <a:lstStyle/>
                    <a:p>
                      <a:endParaRPr lang="es-ES"/>
                    </a:p>
                  </a:txBody>
                  <a:tcPr/>
                </a:tc>
                <a:tc>
                  <a:txBody>
                    <a:bodyPr/>
                    <a:lstStyle/>
                    <a:p>
                      <a:pPr algn="ctr"/>
                      <a:r>
                        <a:rPr lang="es-ES" sz="100" b="1"/>
                        <a:t>Himno de Andalucía.</a:t>
                      </a:r>
                      <a:br>
                        <a:rPr lang="es-ES" sz="100" b="1"/>
                      </a:br>
                      <a:r>
                        <a:rPr lang="es-ES" sz="100" b="1"/>
                        <a:t>Belter. </a:t>
                      </a: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189940">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endParaRPr lang="es-ES" sz="100"/>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48988">
                <a:tc>
                  <a:txBody>
                    <a:bodyPr/>
                    <a:lstStyle/>
                    <a:p>
                      <a:pPr algn="ctr"/>
                      <a:r>
                        <a:rPr lang="es-ES" sz="100" b="1"/>
                        <a:t>ME canta los grandes pasodobles.</a:t>
                      </a:r>
                      <a:br>
                        <a:rPr lang="es-ES" sz="100" b="1"/>
                      </a:br>
                      <a:endParaRPr lang="es-ES" sz="100"/>
                    </a:p>
                  </a:txBody>
                  <a:tcPr marL="0" marR="0" marT="0" marB="0">
                    <a:lnL>
                      <a:noFill/>
                    </a:lnL>
                    <a:lnR>
                      <a:noFill/>
                    </a:lnR>
                    <a:lnT>
                      <a:noFill/>
                    </a:lnT>
                    <a:lnB>
                      <a:noFill/>
                    </a:lnB>
                    <a:solidFill>
                      <a:srgbClr val="CCFFFF"/>
                    </a:solidFill>
                  </a:tcPr>
                </a:tc>
                <a:tc gridSpan="2">
                  <a:txBody>
                    <a:bodyPr/>
                    <a:lstStyle/>
                    <a:p>
                      <a:pPr algn="ctr"/>
                      <a:r>
                        <a:rPr lang="es-ES" sz="100" b="1"/>
                        <a:t>La copla.</a:t>
                      </a:r>
                      <a:br>
                        <a:rPr lang="es-ES" sz="100" b="1"/>
                      </a:br>
                      <a:r>
                        <a:rPr lang="es-ES" sz="100" b="1"/>
                        <a:t>"Mi carro"</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r>
                        <a:rPr lang="es-ES" sz="100" b="1"/>
                        <a:t>Mi carro.</a:t>
                      </a:r>
                      <a:br>
                        <a:rPr lang="es-ES" sz="100" b="1"/>
                      </a:br>
                      <a:endParaRPr lang="es-ES" sz="100"/>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187105">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endParaRPr lang="es-ES" sz="100"/>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32658">
                <a:tc>
                  <a:txBody>
                    <a:bodyPr/>
                    <a:lstStyle/>
                    <a:p>
                      <a:pPr algn="ctr"/>
                      <a:r>
                        <a:rPr lang="es-ES" sz="100" b="1"/>
                        <a:t>La luna y el toro.</a:t>
                      </a:r>
                      <a:br>
                        <a:rPr lang="es-ES" sz="100" b="1"/>
                      </a:br>
                      <a:endParaRPr lang="es-ES" sz="100"/>
                    </a:p>
                  </a:txBody>
                  <a:tcPr marL="0" marR="0" marT="0" marB="0">
                    <a:lnL>
                      <a:noFill/>
                    </a:lnL>
                    <a:lnR>
                      <a:noFill/>
                    </a:lnR>
                    <a:lnT>
                      <a:noFill/>
                    </a:lnT>
                    <a:lnB>
                      <a:noFill/>
                    </a:lnB>
                    <a:solidFill>
                      <a:srgbClr val="CCFFFF"/>
                    </a:solidFill>
                  </a:tcPr>
                </a:tc>
                <a:tc gridSpan="2">
                  <a:txBody>
                    <a:bodyPr/>
                    <a:lstStyle/>
                    <a:p>
                      <a:pPr algn="ctr"/>
                      <a:r>
                        <a:rPr lang="es-ES" sz="100" b="1"/>
                        <a:t>La morena de mi copla.</a:t>
                      </a:r>
                      <a:br>
                        <a:rPr lang="es-ES" sz="100" b="1"/>
                      </a:br>
                      <a:r>
                        <a:rPr lang="es-ES" sz="100" b="1"/>
                        <a:t>Saef. </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r>
                        <a:rPr lang="es-ES" sz="100" b="1"/>
                        <a:t>Porompompero mix.</a:t>
                      </a:r>
                      <a:br>
                        <a:rPr lang="es-ES" sz="100" b="1"/>
                      </a:br>
                      <a:endParaRPr lang="es-ES" sz="100"/>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186538">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endParaRPr lang="es-ES" sz="100"/>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65317">
                <a:tc>
                  <a:txBody>
                    <a:bodyPr/>
                    <a:lstStyle/>
                    <a:p>
                      <a:pPr algn="ctr"/>
                      <a:r>
                        <a:rPr lang="es-ES" sz="100" b="1"/>
                        <a:t>Los 20 éxitos de oro.</a:t>
                      </a:r>
                      <a:br>
                        <a:rPr lang="es-ES" sz="100" b="1"/>
                      </a:br>
                      <a:r>
                        <a:rPr lang="es-ES" sz="100" b="1"/>
                        <a:t>Enviada por José Manuel. </a:t>
                      </a:r>
                      <a:br>
                        <a:rPr lang="es-ES" sz="100" b="1"/>
                      </a:br>
                      <a:endParaRPr lang="es-ES" sz="100"/>
                    </a:p>
                  </a:txBody>
                  <a:tcPr marL="0" marR="0" marT="0" marB="0">
                    <a:lnL>
                      <a:noFill/>
                    </a:lnL>
                    <a:lnR>
                      <a:noFill/>
                    </a:lnR>
                    <a:lnT>
                      <a:noFill/>
                    </a:lnT>
                    <a:lnB>
                      <a:noFill/>
                    </a:lnB>
                    <a:solidFill>
                      <a:srgbClr val="CCFFFF"/>
                    </a:solidFill>
                  </a:tcPr>
                </a:tc>
                <a:tc gridSpan="2">
                  <a:txBody>
                    <a:bodyPr/>
                    <a:lstStyle/>
                    <a:p>
                      <a:pPr algn="ctr"/>
                      <a:r>
                        <a:rPr lang="es-ES" sz="100" b="1"/>
                        <a:t>La supercassette de ME.</a:t>
                      </a:r>
                      <a:br>
                        <a:rPr lang="es-ES" sz="100" b="1"/>
                      </a:br>
                      <a:r>
                        <a:rPr lang="es-ES" sz="100" b="1"/>
                        <a:t>Enviada por José Manuel. </a:t>
                      </a:r>
                      <a:br>
                        <a:rPr lang="es-ES" sz="100" b="1"/>
                      </a:b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r>
                        <a:rPr lang="es-ES" sz="100" b="1"/>
                        <a:t>Los cantares de Manolo Escobar y Juanito Valderrama.</a:t>
                      </a:r>
                      <a:br>
                        <a:rPr lang="es-ES" sz="100" b="1"/>
                      </a:br>
                      <a:r>
                        <a:rPr lang="es-ES" sz="100" b="1"/>
                        <a:t>Enviada por Javier Valera. </a:t>
                      </a:r>
                      <a:endParaRPr lang="es-ES" sz="100"/>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125304">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65317">
                <a:tc>
                  <a:txBody>
                    <a:bodyPr/>
                    <a:lstStyle/>
                    <a:p>
                      <a:pPr algn="ctr"/>
                      <a:r>
                        <a:rPr lang="es-ES" sz="100" b="1"/>
                        <a:t>La morena de mi copla. Saef. Año 1.979.</a:t>
                      </a:r>
                      <a:br>
                        <a:rPr lang="es-ES" sz="100" b="1"/>
                      </a:br>
                      <a:r>
                        <a:rPr lang="es-ES" sz="100" b="1"/>
                        <a:t>Enviada por Javier Valera. </a:t>
                      </a:r>
                      <a:endParaRPr lang="es-ES" sz="100"/>
                    </a:p>
                  </a:txBody>
                  <a:tcPr marL="0" marR="0" marT="0" marB="0">
                    <a:lnL>
                      <a:noFill/>
                    </a:lnL>
                    <a:lnR>
                      <a:noFill/>
                    </a:lnR>
                    <a:lnT>
                      <a:noFill/>
                    </a:lnT>
                    <a:lnB>
                      <a:noFill/>
                    </a:lnB>
                    <a:solidFill>
                      <a:srgbClr val="CCFFFF"/>
                    </a:solidFill>
                  </a:tcPr>
                </a:tc>
                <a:tc gridSpan="2">
                  <a:txBody>
                    <a:bodyPr/>
                    <a:lstStyle/>
                    <a:p>
                      <a:pPr algn="ctr"/>
                      <a:r>
                        <a:rPr lang="es-ES" sz="100" b="1"/>
                        <a:t>Supermanolo. Saef. Año 1.979.</a:t>
                      </a:r>
                      <a:br>
                        <a:rPr lang="es-ES" sz="100" b="1"/>
                      </a:br>
                      <a:r>
                        <a:rPr lang="es-ES" sz="100" b="1"/>
                        <a:t>Enviada por Javier Valera. </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r>
                        <a:rPr lang="es-ES" sz="100" b="1"/>
                        <a:t>Mi cortijo . Belter. Año 1.980.</a:t>
                      </a:r>
                      <a:br>
                        <a:rPr lang="es-ES" sz="100" b="1"/>
                      </a:br>
                      <a:r>
                        <a:rPr lang="es-ES" sz="100" b="1"/>
                        <a:t>Enviada por Javier Valera. </a:t>
                      </a:r>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182569">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endParaRPr lang="es-ES" sz="100"/>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65317">
                <a:tc>
                  <a:txBody>
                    <a:bodyPr/>
                    <a:lstStyle/>
                    <a:p>
                      <a:pPr algn="ctr"/>
                      <a:r>
                        <a:rPr lang="es-ES" sz="100" b="1"/>
                        <a:t>Y viva España. Perfil. Año 1.986.</a:t>
                      </a:r>
                      <a:br>
                        <a:rPr lang="es-ES" sz="100" b="1"/>
                      </a:br>
                      <a:r>
                        <a:rPr lang="es-ES" sz="100" b="1"/>
                        <a:t>Enviada por Javier Valera. </a:t>
                      </a:r>
                      <a:endParaRPr lang="es-ES" sz="100"/>
                    </a:p>
                  </a:txBody>
                  <a:tcPr marL="0" marR="0" marT="0" marB="0">
                    <a:lnL>
                      <a:noFill/>
                    </a:lnL>
                    <a:lnR>
                      <a:noFill/>
                    </a:lnR>
                    <a:lnT>
                      <a:noFill/>
                    </a:lnT>
                    <a:lnB>
                      <a:noFill/>
                    </a:lnB>
                    <a:solidFill>
                      <a:srgbClr val="CCFFFF"/>
                    </a:solidFill>
                  </a:tcPr>
                </a:tc>
                <a:tc gridSpan="2">
                  <a:txBody>
                    <a:bodyPr/>
                    <a:lstStyle/>
                    <a:p>
                      <a:pPr algn="ctr"/>
                      <a:r>
                        <a:rPr lang="es-ES" sz="100" b="1"/>
                        <a:t>12 éxitos de oro. Año 1.986.</a:t>
                      </a:r>
                      <a:br>
                        <a:rPr lang="es-ES" sz="100" b="1"/>
                      </a:br>
                      <a:r>
                        <a:rPr lang="es-ES" sz="100" b="1"/>
                        <a:t>Enviada por Javier Valera. </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r>
                        <a:rPr lang="es-ES" sz="100" b="1"/>
                        <a:t>Vanessa. Recopilatorio. Belter. Año 1.981.</a:t>
                      </a:r>
                      <a:br>
                        <a:rPr lang="es-ES" sz="100" b="1"/>
                      </a:br>
                      <a:r>
                        <a:rPr lang="es-ES" sz="100" b="1"/>
                        <a:t>Enviada por Javier Valera. </a:t>
                      </a:r>
                      <a:endParaRPr lang="es-ES" sz="100"/>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121335">
                <a:tc>
                  <a:txBody>
                    <a:bodyPr/>
                    <a:lstStyle/>
                    <a:p>
                      <a:pPr algn="ctr"/>
                      <a:endParaRPr lang="es-ES" sz="100"/>
                    </a:p>
                  </a:txBody>
                  <a:tcPr marL="0" marR="0" marT="0" marB="0">
                    <a:lnL>
                      <a:noFill/>
                    </a:lnL>
                    <a:lnR>
                      <a:noFill/>
                    </a:lnR>
                    <a:lnT>
                      <a:noFill/>
                    </a:lnT>
                    <a:lnB>
                      <a:noFill/>
                    </a:lnB>
                    <a:solidFill>
                      <a:srgbClr val="CCFFFF"/>
                    </a:solidFill>
                  </a:tcPr>
                </a:tc>
                <a:tc>
                  <a:txBody>
                    <a:bodyPr/>
                    <a:lstStyle/>
                    <a:p>
                      <a:pPr algn="ctr"/>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81646">
                <a:tc>
                  <a:txBody>
                    <a:bodyPr/>
                    <a:lstStyle/>
                    <a:p>
                      <a:pPr algn="ctr"/>
                      <a:r>
                        <a:rPr lang="es-ES" sz="100" b="1"/>
                        <a:t>Las canciones millonarias de Manolo Escobar. Año 1.992.</a:t>
                      </a:r>
                      <a:br>
                        <a:rPr lang="es-ES" sz="100" b="1"/>
                      </a:br>
                      <a:r>
                        <a:rPr lang="es-ES" sz="100" b="1"/>
                        <a:t>Enviada por Javier Valera. </a:t>
                      </a:r>
                      <a:endParaRPr lang="es-ES" sz="100"/>
                    </a:p>
                  </a:txBody>
                  <a:tcPr marL="0" marR="0" marT="0" marB="0">
                    <a:lnL>
                      <a:noFill/>
                    </a:lnL>
                    <a:lnR>
                      <a:noFill/>
                    </a:lnR>
                    <a:lnT>
                      <a:noFill/>
                    </a:lnT>
                    <a:lnB>
                      <a:noFill/>
                    </a:lnB>
                    <a:solidFill>
                      <a:srgbClr val="CCFFFF"/>
                    </a:solidFill>
                  </a:tcPr>
                </a:tc>
                <a:tc>
                  <a:txBody>
                    <a:bodyPr/>
                    <a:lstStyle/>
                    <a:p>
                      <a:pPr algn="ctr"/>
                      <a:r>
                        <a:rPr lang="es-ES" sz="100" b="1"/>
                        <a:t>Las canciones millonarias de Manolo Escobar. Año 1.992.</a:t>
                      </a:r>
                      <a:br>
                        <a:rPr lang="es-ES" sz="100" b="1"/>
                      </a:br>
                      <a:r>
                        <a:rPr lang="es-ES" sz="100" b="1"/>
                        <a:t>Enviada por Javier Valera. </a:t>
                      </a: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205816">
                <a:tc>
                  <a:txBody>
                    <a:bodyPr/>
                    <a:lstStyle/>
                    <a:p>
                      <a:pPr algn="ctr"/>
                      <a:endParaRPr lang="es-ES" sz="100"/>
                    </a:p>
                  </a:txBody>
                  <a:tcPr marL="0" marR="0" marT="0" marB="0">
                    <a:lnL>
                      <a:noFill/>
                    </a:lnL>
                    <a:lnR>
                      <a:noFill/>
                    </a:lnR>
                    <a:lnT>
                      <a:noFill/>
                    </a:lnT>
                    <a:lnB>
                      <a:noFill/>
                    </a:lnB>
                    <a:solidFill>
                      <a:srgbClr val="CCFFFF"/>
                    </a:solidFill>
                  </a:tcPr>
                </a:tc>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32658">
                <a:tc>
                  <a:txBody>
                    <a:bodyPr/>
                    <a:lstStyle/>
                    <a:p>
                      <a:pPr algn="ctr"/>
                      <a:r>
                        <a:rPr lang="es-ES" sz="100" b="1"/>
                        <a:t>Papá, te quiero mucho.</a:t>
                      </a:r>
                      <a:br>
                        <a:rPr lang="es-ES" sz="100" b="1"/>
                      </a:br>
                      <a:r>
                        <a:rPr lang="es-ES" sz="100" b="1"/>
                        <a:t>Belter. </a:t>
                      </a:r>
                      <a:endParaRPr lang="es-ES" sz="100"/>
                    </a:p>
                  </a:txBody>
                  <a:tcPr marL="0" marR="0" marT="0" marB="0">
                    <a:lnL>
                      <a:noFill/>
                    </a:lnL>
                    <a:lnR>
                      <a:noFill/>
                    </a:lnR>
                    <a:lnT>
                      <a:noFill/>
                    </a:lnT>
                    <a:lnB>
                      <a:noFill/>
                    </a:lnB>
                    <a:solidFill>
                      <a:srgbClr val="CCFFFF"/>
                    </a:solidFill>
                  </a:tcPr>
                </a:tc>
                <a:tc>
                  <a:txBody>
                    <a:bodyPr/>
                    <a:lstStyle/>
                    <a:p>
                      <a:pPr algn="ctr"/>
                      <a:r>
                        <a:rPr lang="es-ES" sz="100" b="1"/>
                        <a:t>M.E. presenta sus primeras canciones.</a:t>
                      </a:r>
                      <a:endParaRPr lang="es-ES" sz="100"/>
                    </a:p>
                  </a:txBody>
                  <a:tcPr marL="0" marR="0" marT="0" marB="0">
                    <a:lnL>
                      <a:noFill/>
                    </a:lnL>
                    <a:lnR>
                      <a:noFill/>
                    </a:lnR>
                    <a:lnT>
                      <a:noFill/>
                    </a:lnT>
                    <a:lnB>
                      <a:noFill/>
                    </a:lnB>
                    <a:solidFill>
                      <a:srgbClr val="CCFFFF"/>
                    </a:solidFill>
                  </a:tcPr>
                </a:tc>
                <a:tc gridSpan="2">
                  <a:txBody>
                    <a:bodyPr/>
                    <a:lstStyle/>
                    <a:p>
                      <a:pPr algn="ctr"/>
                      <a:r>
                        <a:rPr lang="es-ES" sz="100" b="1"/>
                        <a:t>Sus primeras coplas.</a:t>
                      </a:r>
                      <a:br>
                        <a:rPr lang="es-ES" sz="100" b="1"/>
                      </a:br>
                      <a:r>
                        <a:rPr lang="es-ES" sz="100" b="1"/>
                        <a:t>Belter.</a:t>
                      </a:r>
                      <a:r>
                        <a:rPr lang="es-ES" sz="100"/>
                        <a:t> </a:t>
                      </a:r>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0">
                <a:tc>
                  <a:txBody>
                    <a:bodyPr/>
                    <a:lstStyle/>
                    <a:p>
                      <a:pPr algn="ctr"/>
                      <a:endParaRPr lang="es-ES" sz="100"/>
                    </a:p>
                  </a:txBody>
                  <a:tcPr marL="0" marR="0" marT="0" marB="0">
                    <a:lnL>
                      <a:noFill/>
                    </a:lnL>
                    <a:lnR>
                      <a:noFill/>
                    </a:lnR>
                    <a:lnT>
                      <a:noFill/>
                    </a:lnT>
                    <a:lnB>
                      <a:noFill/>
                    </a:lnB>
                    <a:solidFill>
                      <a:srgbClr val="CCFFFF"/>
                    </a:solidFill>
                  </a:tcPr>
                </a:tc>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65317">
                <a:tc>
                  <a:txBody>
                    <a:bodyPr/>
                    <a:lstStyle/>
                    <a:p>
                      <a:pPr algn="ctr"/>
                      <a:r>
                        <a:rPr lang="es-ES" sz="100" b="1"/>
                        <a:t>Mi carro. </a:t>
                      </a:r>
                      <a:br>
                        <a:rPr lang="es-ES" sz="100" b="1"/>
                      </a:br>
                      <a:r>
                        <a:rPr lang="es-ES" sz="100" b="1"/>
                        <a:t>Belter. </a:t>
                      </a:r>
                      <a:endParaRPr lang="es-ES" sz="100"/>
                    </a:p>
                  </a:txBody>
                  <a:tcPr marL="0" marR="0" marT="0" marB="0">
                    <a:lnL>
                      <a:noFill/>
                    </a:lnL>
                    <a:lnR>
                      <a:noFill/>
                    </a:lnR>
                    <a:lnT>
                      <a:noFill/>
                    </a:lnT>
                    <a:lnB>
                      <a:noFill/>
                    </a:lnB>
                    <a:solidFill>
                      <a:srgbClr val="CCFFFF"/>
                    </a:solidFill>
                  </a:tcPr>
                </a:tc>
                <a:tc>
                  <a:txBody>
                    <a:bodyPr/>
                    <a:lstStyle/>
                    <a:p>
                      <a:pPr algn="ctr"/>
                      <a:r>
                        <a:rPr lang="es-ES" sz="100" b="1"/>
                        <a:t>Sus 500 grandes éxitos. Yel. Año 1992.</a:t>
                      </a:r>
                      <a:br>
                        <a:rPr lang="es-ES" sz="100" b="1"/>
                      </a:br>
                      <a:r>
                        <a:rPr lang="es-ES" sz="100" b="1"/>
                        <a:t>Enviada por Javier Valera. </a:t>
                      </a:r>
                      <a:endParaRPr lang="es-ES" sz="100"/>
                    </a:p>
                  </a:txBody>
                  <a:tcPr marL="0" marR="0" marT="0" marB="0">
                    <a:lnL>
                      <a:noFill/>
                    </a:lnL>
                    <a:lnR>
                      <a:noFill/>
                    </a:lnR>
                    <a:lnT>
                      <a:noFill/>
                    </a:lnT>
                    <a:lnB>
                      <a:noFill/>
                    </a:lnB>
                    <a:solidFill>
                      <a:srgbClr val="CCFFFF"/>
                    </a:solidFill>
                  </a:tcPr>
                </a:tc>
                <a:tc gridSpan="2">
                  <a:txBody>
                    <a:bodyPr/>
                    <a:lstStyle/>
                    <a:p>
                      <a:pPr algn="ctr"/>
                      <a:r>
                        <a:rPr lang="es-ES" sz="100" b="1"/>
                        <a:t>Sus 500 grandes éxitos. Yel. Año 1992.</a:t>
                      </a:r>
                      <a:br>
                        <a:rPr lang="es-ES" sz="100" b="1"/>
                      </a:br>
                      <a:r>
                        <a:rPr lang="es-ES" sz="100" b="1"/>
                        <a:t>Enviada por Javier Valera. </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0">
                <a:tc>
                  <a:txBody>
                    <a:bodyPr/>
                    <a:lstStyle/>
                    <a:p>
                      <a:pPr algn="ctr"/>
                      <a:endParaRPr lang="es-ES" sz="100"/>
                    </a:p>
                  </a:txBody>
                  <a:tcPr marL="0" marR="0" marT="0" marB="0">
                    <a:lnL>
                      <a:noFill/>
                    </a:lnL>
                    <a:lnR>
                      <a:noFill/>
                    </a:lnR>
                    <a:lnT>
                      <a:noFill/>
                    </a:lnT>
                    <a:lnB>
                      <a:noFill/>
                    </a:lnB>
                    <a:solidFill>
                      <a:srgbClr val="CCFFFF"/>
                    </a:solidFill>
                  </a:tcPr>
                </a:tc>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48988">
                <a:tc gridSpan="2">
                  <a:txBody>
                    <a:bodyPr/>
                    <a:lstStyle/>
                    <a:p>
                      <a:pPr algn="ctr"/>
                      <a:r>
                        <a:rPr lang="es-ES" sz="100" b="1"/>
                        <a:t>Por los caminos de España.</a:t>
                      </a:r>
                      <a:br>
                        <a:rPr lang="es-ES" sz="100" b="1"/>
                      </a:br>
                      <a:r>
                        <a:rPr lang="es-ES" sz="100" b="1"/>
                        <a:t>Divucsa 1.994. Reedición de álbum de 1.972 (Belter)</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gridSpan="2">
                  <a:txBody>
                    <a:bodyPr/>
                    <a:lstStyle/>
                    <a:p>
                      <a:pPr algn="ctr"/>
                      <a:r>
                        <a:rPr lang="es-ES" sz="100" b="1"/>
                        <a:t>Pasodobles.</a:t>
                      </a:r>
                      <a:br>
                        <a:rPr lang="es-ES" sz="100" b="1"/>
                      </a:br>
                      <a:r>
                        <a:rPr lang="es-ES" sz="100" b="1"/>
                        <a:t>Nadir</a:t>
                      </a:r>
                      <a:br>
                        <a:rPr lang="es-ES" sz="100" b="1"/>
                      </a:br>
                      <a:r>
                        <a:rPr lang="es-ES" sz="100" b="1"/>
                        <a:t>Enviada por José Manuel</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32658">
                <a:tc>
                  <a:txBody>
                    <a:bodyPr/>
                    <a:lstStyle/>
                    <a:p>
                      <a:pPr algn="ctr"/>
                      <a:endParaRPr lang="es-ES" sz="100"/>
                    </a:p>
                  </a:txBody>
                  <a:tcPr marL="0" marR="0" marT="0" marB="0">
                    <a:lnL>
                      <a:noFill/>
                    </a:lnL>
                    <a:lnR>
                      <a:noFill/>
                    </a:lnR>
                    <a:lnT>
                      <a:noFill/>
                    </a:lnT>
                    <a:lnB>
                      <a:noFill/>
                    </a:lnB>
                    <a:solidFill>
                      <a:srgbClr val="CCFFFF"/>
                    </a:solidFill>
                  </a:tcPr>
                </a:tc>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r>
                        <a:rPr lang="es-ES" sz="100"/>
                        <a:t> </a:t>
                      </a:r>
                    </a:p>
                    <a:p>
                      <a:pPr algn="ctr"/>
                      <a:r>
                        <a:rPr lang="es-ES" sz="100"/>
                        <a:t> </a:t>
                      </a:r>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65317">
                <a:tc>
                  <a:txBody>
                    <a:bodyPr/>
                    <a:lstStyle/>
                    <a:p>
                      <a:pPr algn="ctr"/>
                      <a:r>
                        <a:rPr lang="pt-BR" sz="100" b="1"/>
                        <a:t>Grandes éxitos.</a:t>
                      </a:r>
                      <a:br>
                        <a:rPr lang="pt-BR" sz="100" b="1"/>
                      </a:br>
                      <a:r>
                        <a:rPr lang="pt-BR" sz="100" b="1"/>
                        <a:t>Enviada por José Manuel</a:t>
                      </a:r>
                      <a:endParaRPr lang="pt-BR" sz="100"/>
                    </a:p>
                  </a:txBody>
                  <a:tcPr marL="0" marR="0" marT="0" marB="0">
                    <a:lnL>
                      <a:noFill/>
                    </a:lnL>
                    <a:lnR>
                      <a:noFill/>
                    </a:lnR>
                    <a:lnT>
                      <a:noFill/>
                    </a:lnT>
                    <a:lnB>
                      <a:noFill/>
                    </a:lnB>
                    <a:solidFill>
                      <a:srgbClr val="CCFFFF"/>
                    </a:solidFill>
                  </a:tcPr>
                </a:tc>
                <a:tc>
                  <a:txBody>
                    <a:bodyPr/>
                    <a:lstStyle/>
                    <a:p>
                      <a:pPr algn="ctr"/>
                      <a:r>
                        <a:rPr lang="es-ES" sz="100" b="1"/>
                        <a:t>Grandes éxitos de ME y el Fary.</a:t>
                      </a:r>
                      <a:br>
                        <a:rPr lang="es-ES" sz="100" b="1"/>
                      </a:br>
                      <a:r>
                        <a:rPr lang="es-ES" sz="100" b="1"/>
                        <a:t>Enviada por José Manuel</a:t>
                      </a:r>
                      <a:endParaRPr lang="es-ES" sz="100"/>
                    </a:p>
                  </a:txBody>
                  <a:tcPr marL="0" marR="0" marT="0" marB="0">
                    <a:lnL>
                      <a:noFill/>
                    </a:lnL>
                    <a:lnR>
                      <a:noFill/>
                    </a:lnR>
                    <a:lnT>
                      <a:noFill/>
                    </a:lnT>
                    <a:lnB>
                      <a:noFill/>
                    </a:lnB>
                    <a:solidFill>
                      <a:srgbClr val="CCFFFF"/>
                    </a:solidFill>
                  </a:tcPr>
                </a:tc>
                <a:tc gridSpan="2">
                  <a:txBody>
                    <a:bodyPr/>
                    <a:lstStyle/>
                    <a:p>
                      <a:pPr algn="ctr"/>
                      <a:r>
                        <a:rPr lang="es-ES" sz="100" b="1"/>
                        <a:t>Las mejores canciones de ME. Volumen 2.</a:t>
                      </a:r>
                      <a:br>
                        <a:rPr lang="es-ES" sz="100" b="1"/>
                      </a:br>
                      <a:r>
                        <a:rPr lang="es-ES" sz="100" b="1"/>
                        <a:t>Nadir</a:t>
                      </a:r>
                      <a:br>
                        <a:rPr lang="es-ES" sz="100" b="1"/>
                      </a:br>
                      <a:r>
                        <a:rPr lang="es-ES" sz="100" b="1"/>
                        <a:t>Enviada por José Manuel</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0">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endParaRPr lang="es-ES" sz="100"/>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65317">
                <a:tc>
                  <a:txBody>
                    <a:bodyPr/>
                    <a:lstStyle/>
                    <a:p>
                      <a:pPr algn="ctr"/>
                      <a:r>
                        <a:rPr lang="es-ES" sz="100" b="1"/>
                        <a:t>Sus mejores años.</a:t>
                      </a:r>
                      <a:br>
                        <a:rPr lang="es-ES" sz="100" b="1"/>
                      </a:br>
                      <a:r>
                        <a:rPr lang="es-ES" sz="100" b="1"/>
                        <a:t>Nadir</a:t>
                      </a:r>
                      <a:br>
                        <a:rPr lang="es-ES" sz="100" b="1"/>
                      </a:br>
                      <a:r>
                        <a:rPr lang="es-ES" sz="100" b="1"/>
                        <a:t>Enviada por José Manuel</a:t>
                      </a:r>
                      <a:endParaRPr lang="es-ES" sz="100"/>
                    </a:p>
                  </a:txBody>
                  <a:tcPr marL="0" marR="0" marT="0" marB="0">
                    <a:lnL>
                      <a:noFill/>
                    </a:lnL>
                    <a:lnR>
                      <a:noFill/>
                    </a:lnR>
                    <a:lnT>
                      <a:noFill/>
                    </a:lnT>
                    <a:lnB>
                      <a:noFill/>
                    </a:lnB>
                    <a:solidFill>
                      <a:srgbClr val="CCFFFF"/>
                    </a:solidFill>
                  </a:tcPr>
                </a:tc>
                <a:tc gridSpan="2">
                  <a:txBody>
                    <a:bodyPr/>
                    <a:lstStyle/>
                    <a:p>
                      <a:pPr algn="ctr"/>
                      <a:r>
                        <a:rPr lang="es-ES" sz="100" b="1"/>
                        <a:t>Las mejores coplas del cancionero español.</a:t>
                      </a:r>
                      <a:br>
                        <a:rPr lang="es-ES" sz="100" b="1"/>
                      </a:br>
                      <a:r>
                        <a:rPr lang="es-ES" sz="100" b="1"/>
                        <a:t>Volumen 1</a:t>
                      </a:r>
                      <a:br>
                        <a:rPr lang="es-ES" sz="100" b="1"/>
                      </a:br>
                      <a:r>
                        <a:rPr lang="es-ES" sz="100" b="1"/>
                        <a:t>Enviada por José Manuel</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pPr algn="ctr"/>
                      <a:r>
                        <a:rPr lang="es-ES" sz="100" b="1"/>
                        <a:t>Las mejores canciones de ME. Volumen 1 </a:t>
                      </a:r>
                      <a:br>
                        <a:rPr lang="es-ES" sz="100" b="1"/>
                      </a:br>
                      <a:r>
                        <a:rPr lang="es-ES" sz="100" b="1"/>
                        <a:t>Nadir</a:t>
                      </a:r>
                      <a:br>
                        <a:rPr lang="es-ES" sz="100" b="1"/>
                      </a:br>
                      <a:r>
                        <a:rPr lang="es-ES" sz="100" b="1"/>
                        <a:t>Enviada por José Manuel</a:t>
                      </a:r>
                      <a:endParaRPr lang="es-ES" sz="100"/>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0">
                <a:tc>
                  <a:txBody>
                    <a:bodyPr/>
                    <a:lstStyle/>
                    <a:p>
                      <a:pPr algn="ct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65317">
                <a:tc>
                  <a:txBody>
                    <a:bodyPr/>
                    <a:lstStyle/>
                    <a:p>
                      <a:pPr algn="ctr"/>
                      <a:r>
                        <a:rPr lang="es-ES" sz="100" b="1"/>
                        <a:t>Recopilatorio. Divucsa. Año 2002.</a:t>
                      </a:r>
                      <a:br>
                        <a:rPr lang="es-ES" sz="100" b="1"/>
                      </a:br>
                      <a:r>
                        <a:rPr lang="es-ES" sz="100" b="1"/>
                        <a:t>Enviada por Javier Valera.</a:t>
                      </a: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0">
                <a:tc>
                  <a:txBody>
                    <a:bodyPr/>
                    <a:lstStyle/>
                    <a:p>
                      <a:pPr algn="ctr"/>
                      <a:endParaRPr lang="es-ES" sz="100"/>
                    </a:p>
                  </a:txBody>
                  <a:tcPr marL="0" marR="0" marT="0" marB="0">
                    <a:lnL>
                      <a:noFill/>
                    </a:lnL>
                    <a:lnR>
                      <a:noFill/>
                    </a:lnR>
                    <a:lnT>
                      <a:noFill/>
                    </a:lnT>
                    <a:lnB>
                      <a:noFill/>
                    </a:lnB>
                    <a:solidFill>
                      <a:srgbClr val="CCFFFF"/>
                    </a:solidFill>
                  </a:tcPr>
                </a:tc>
                <a:tc rowSpan="3" gridSpan="2">
                  <a:txBody>
                    <a:bodyPr/>
                    <a:lstStyle/>
                    <a:p>
                      <a:pPr algn="ctr"/>
                      <a:endParaRPr lang="es-ES" sz="100"/>
                    </a:p>
                  </a:txBody>
                  <a:tcPr marL="0" marR="0" marT="0" marB="0">
                    <a:lnL>
                      <a:noFill/>
                    </a:lnL>
                    <a:lnR>
                      <a:noFill/>
                    </a:lnR>
                    <a:lnT>
                      <a:noFill/>
                    </a:lnT>
                    <a:lnB>
                      <a:noFill/>
                    </a:lnB>
                    <a:solidFill>
                      <a:srgbClr val="CCFFFF"/>
                    </a:solidFill>
                  </a:tcPr>
                </a:tc>
                <a:tc rowSpan="3" hMerge="1">
                  <a:txBody>
                    <a:bodyPr/>
                    <a:lstStyle/>
                    <a:p>
                      <a:endParaRPr lang="es-ES"/>
                    </a:p>
                  </a:txBody>
                  <a:tcPr/>
                </a:tc>
                <a:tc rowSpan="2">
                  <a:txBody>
                    <a:bodyPr/>
                    <a:lstStyle/>
                    <a:p>
                      <a:r>
                        <a:rPr lang="es-ES" sz="100"/>
                        <a:t> </a:t>
                      </a:r>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0">
                <a:tc rowSpan="2">
                  <a:txBody>
                    <a:bodyPr/>
                    <a:lstStyle/>
                    <a:p>
                      <a:pPr algn="ctr"/>
                      <a:r>
                        <a:rPr lang="es-ES" sz="100" b="1"/>
                        <a:t/>
                      </a:r>
                      <a:br>
                        <a:rPr lang="es-ES" sz="100" b="1"/>
                      </a:br>
                      <a:r>
                        <a:rPr lang="es-ES" sz="100" b="1"/>
                        <a:t>Mix por pasodobles y rumbas.</a:t>
                      </a:r>
                      <a:br>
                        <a:rPr lang="es-ES" sz="100" b="1"/>
                      </a:br>
                      <a:r>
                        <a:rPr lang="es-ES" sz="100" b="1"/>
                        <a:t>Enviada por José Manuel</a:t>
                      </a:r>
                      <a:endParaRPr lang="es-ES" sz="100"/>
                    </a:p>
                  </a:txBody>
                  <a:tcPr marL="0" marR="0" marT="0" marB="0">
                    <a:lnL>
                      <a:noFill/>
                    </a:lnL>
                    <a:lnR>
                      <a:noFill/>
                    </a:lnR>
                    <a:lnT>
                      <a:noFill/>
                    </a:lnT>
                    <a:lnB>
                      <a:noFill/>
                    </a:lnB>
                    <a:solidFill>
                      <a:srgbClr val="CCFFFF"/>
                    </a:solidFill>
                  </a:tcPr>
                </a:tc>
                <a:tc gridSpan="2" vMerge="1">
                  <a:txBody>
                    <a:bodyPr/>
                    <a:lstStyle/>
                    <a:p>
                      <a:endParaRPr lang="es-ES"/>
                    </a:p>
                  </a:txBody>
                  <a:tcPr/>
                </a:tc>
                <a:tc hMerge="1" vMerge="1">
                  <a:txBody>
                    <a:bodyPr/>
                    <a:lstStyle/>
                    <a:p>
                      <a:endParaRPr lang="es-ES"/>
                    </a:p>
                  </a:txBody>
                  <a:tcPr/>
                </a:tc>
                <a:tc vMerge="1">
                  <a:txBody>
                    <a:bodyPr/>
                    <a:lstStyle/>
                    <a:p>
                      <a:endParaRPr lang="es-ES"/>
                    </a:p>
                  </a:txBody>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65317">
                <a:tc vMerge="1">
                  <a:txBody>
                    <a:bodyPr/>
                    <a:lstStyle/>
                    <a:p>
                      <a:endParaRPr lang="es-ES"/>
                    </a:p>
                  </a:txBody>
                  <a:tcPr/>
                </a:tc>
                <a:tc gridSpan="2" vMerge="1">
                  <a:txBody>
                    <a:bodyPr/>
                    <a:lstStyle/>
                    <a:p>
                      <a:endParaRPr lang="es-ES"/>
                    </a:p>
                  </a:txBody>
                  <a:tcPr/>
                </a:tc>
                <a:tc hMerge="1" vMerge="1">
                  <a:txBody>
                    <a:bodyPr/>
                    <a:lstStyle/>
                    <a:p>
                      <a:endParaRPr lang="es-ES"/>
                    </a:p>
                  </a:txBody>
                  <a:tcPr/>
                </a:tc>
                <a:tc>
                  <a:txBody>
                    <a:bodyPr/>
                    <a:lstStyle/>
                    <a:p>
                      <a:r>
                        <a:rPr lang="es-ES" sz="100" b="1"/>
                        <a:t>Lo mejor de Manolo Escobar.</a:t>
                      </a:r>
                      <a:br>
                        <a:rPr lang="es-ES" sz="100" b="1"/>
                      </a:br>
                      <a:r>
                        <a:rPr lang="es-ES" sz="100" b="1"/>
                        <a:t>Divucsa.</a:t>
                      </a:r>
                      <a:endParaRPr lang="es-ES" sz="100"/>
                    </a:p>
                  </a:txBody>
                  <a:tcPr marL="0" marR="0" marT="0" marB="0">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0">
                <a:tc>
                  <a:txBody>
                    <a:bodyPr/>
                    <a:lstStyle/>
                    <a:p>
                      <a:pPr algn="ctr"/>
                      <a:endParaRPr lang="es-ES" sz="100"/>
                    </a:p>
                  </a:txBody>
                  <a:tcPr marL="0" marR="0" marT="0" marB="0">
                    <a:lnL>
                      <a:noFill/>
                    </a:lnL>
                    <a:lnR>
                      <a:noFill/>
                    </a:lnR>
                    <a:lnT>
                      <a:noFill/>
                    </a:lnT>
                    <a:lnB>
                      <a:noFill/>
                    </a:lnB>
                    <a:solidFill>
                      <a:srgbClr val="CCFFFF"/>
                    </a:solidFill>
                  </a:tcPr>
                </a:tc>
                <a:tc>
                  <a:txBody>
                    <a:bodyPr/>
                    <a:lstStyle/>
                    <a:p>
                      <a:pPr algn="ctr"/>
                      <a:endParaRPr lang="es-ES" sz="100"/>
                    </a:p>
                  </a:txBody>
                  <a:tcPr marL="0" marR="0" marT="0" marB="0">
                    <a:lnL>
                      <a:noFill/>
                    </a:lnL>
                    <a:lnR>
                      <a:noFill/>
                    </a:lnR>
                    <a:lnT>
                      <a:noFill/>
                    </a:lnT>
                    <a:lnB>
                      <a:noFill/>
                    </a:lnB>
                    <a:solidFill>
                      <a:srgbClr val="CCFFFF"/>
                    </a:solidFill>
                  </a:tcPr>
                </a:tc>
                <a:tc gridSpan="2">
                  <a:txBody>
                    <a:bodyPr/>
                    <a:lstStyle/>
                    <a:p>
                      <a:pPr algn="ct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32658">
                <a:tc>
                  <a:txBody>
                    <a:bodyPr/>
                    <a:lstStyle/>
                    <a:p>
                      <a:pPr algn="ctr"/>
                      <a:r>
                        <a:rPr lang="es-ES" sz="100" b="1"/>
                        <a:t>Chiquilla.</a:t>
                      </a:r>
                      <a:br>
                        <a:rPr lang="es-ES" sz="100" b="1"/>
                      </a:br>
                      <a:r>
                        <a:rPr lang="es-ES" sz="100" b="1"/>
                        <a:t>Horus 9.635</a:t>
                      </a:r>
                      <a:endParaRPr lang="es-ES" sz="100"/>
                    </a:p>
                  </a:txBody>
                  <a:tcPr marL="0" marR="0" marT="0" marB="0">
                    <a:lnL>
                      <a:noFill/>
                    </a:lnL>
                    <a:lnR>
                      <a:noFill/>
                    </a:lnR>
                    <a:lnT>
                      <a:noFill/>
                    </a:lnT>
                    <a:lnB>
                      <a:noFill/>
                    </a:lnB>
                    <a:solidFill>
                      <a:srgbClr val="CCFFFF"/>
                    </a:solidFill>
                  </a:tcPr>
                </a:tc>
                <a:tc>
                  <a:txBody>
                    <a:bodyPr/>
                    <a:lstStyle/>
                    <a:p>
                      <a:pPr algn="ctr"/>
                      <a:r>
                        <a:rPr lang="es-ES" sz="100" b="1"/>
                        <a:t>Tiempo al tiempo.</a:t>
                      </a:r>
                      <a:br>
                        <a:rPr lang="es-ES" sz="100" b="1"/>
                      </a:br>
                      <a:r>
                        <a:rPr lang="es-ES" sz="100" b="1"/>
                        <a:t>Horus.</a:t>
                      </a:r>
                      <a:endParaRPr lang="es-ES" sz="100"/>
                    </a:p>
                  </a:txBody>
                  <a:tcPr marL="0" marR="0" marT="0" marB="0">
                    <a:lnL>
                      <a:noFill/>
                    </a:lnL>
                    <a:lnR>
                      <a:noFill/>
                    </a:lnR>
                    <a:lnT>
                      <a:noFill/>
                    </a:lnT>
                    <a:lnB>
                      <a:noFill/>
                    </a:lnB>
                    <a:solidFill>
                      <a:srgbClr val="CCFFFF"/>
                    </a:solidFill>
                  </a:tcPr>
                </a:tc>
                <a:tc gridSpan="2">
                  <a:txBody>
                    <a:bodyPr/>
                    <a:lstStyle/>
                    <a:p>
                      <a:pPr algn="ctr"/>
                      <a:r>
                        <a:rPr lang="es-ES" sz="100" b="1"/>
                        <a:t>Te bamboleas.</a:t>
                      </a:r>
                      <a:br>
                        <a:rPr lang="es-ES" sz="100" b="1"/>
                      </a:br>
                      <a:r>
                        <a:rPr lang="es-ES" sz="100" b="1"/>
                        <a:t>BMG Ariola 74321</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r>
              <a:tr h="0">
                <a:tc>
                  <a:txBody>
                    <a:bodyPr/>
                    <a:lstStyle/>
                    <a:p>
                      <a:pPr algn="ctr"/>
                      <a:r>
                        <a:rPr lang="es-ES" sz="100" b="1">
                          <a:hlinkClick r:id="rId3"/>
                        </a:rPr>
                        <a:t>Página Principal</a:t>
                      </a:r>
                      <a:endParaRPr lang="es-ES" sz="100"/>
                    </a:p>
                  </a:txBody>
                  <a:tcPr marL="0" marR="0" marT="0" marB="0">
                    <a:lnL>
                      <a:noFill/>
                    </a:lnL>
                    <a:lnR>
                      <a:noFill/>
                    </a:lnR>
                    <a:lnT>
                      <a:noFill/>
                    </a:lnT>
                    <a:lnB>
                      <a:noFill/>
                    </a:lnB>
                    <a:solidFill>
                      <a:srgbClr val="CCFFFF"/>
                    </a:solidFill>
                  </a:tcPr>
                </a:tc>
                <a:tc>
                  <a:txBody>
                    <a:bodyPr/>
                    <a:lstStyle/>
                    <a:p>
                      <a:r>
                        <a:rPr lang="es-ES" sz="100"/>
                        <a:t> </a:t>
                      </a:r>
                    </a:p>
                  </a:txBody>
                  <a:tcPr marL="0" marR="0" marT="0" marB="0">
                    <a:lnL>
                      <a:noFill/>
                    </a:lnL>
                    <a:lnR>
                      <a:noFill/>
                    </a:lnR>
                    <a:lnT>
                      <a:noFill/>
                    </a:lnT>
                    <a:lnB>
                      <a:noFill/>
                    </a:lnB>
                    <a:solidFill>
                      <a:srgbClr val="CCFFFF"/>
                    </a:solidFill>
                  </a:tcPr>
                </a:tc>
                <a:tc gridSpan="2">
                  <a:txBody>
                    <a:bodyPr/>
                    <a:lstStyle/>
                    <a:p>
                      <a:pPr algn="ctr"/>
                      <a:r>
                        <a:rPr lang="es-ES" sz="100" b="1">
                          <a:hlinkClick r:id="rId4"/>
                        </a:rPr>
                        <a:t>Discografía</a:t>
                      </a:r>
                      <a:endParaRPr lang="es-ES" sz="100"/>
                    </a:p>
                  </a:txBody>
                  <a:tcPr marL="0" marR="0" marT="0" marB="0">
                    <a:lnL>
                      <a:noFill/>
                    </a:lnL>
                    <a:lnR>
                      <a:noFill/>
                    </a:lnR>
                    <a:lnT>
                      <a:noFill/>
                    </a:lnT>
                    <a:lnB>
                      <a:noFill/>
                    </a:lnB>
                    <a:solidFill>
                      <a:srgbClr val="CCFFFF"/>
                    </a:solidFill>
                  </a:tcPr>
                </a:tc>
                <a:tc hMerge="1">
                  <a:txBody>
                    <a:bodyPr/>
                    <a:lstStyle/>
                    <a:p>
                      <a:endParaRPr lang="es-ES"/>
                    </a:p>
                  </a:txBody>
                  <a:tcPr/>
                </a:tc>
                <a:tc>
                  <a:txBody>
                    <a:bodyPr/>
                    <a:lstStyle/>
                    <a:p>
                      <a:r>
                        <a:rPr lang="es-ES" sz="100"/>
                        <a:t> </a:t>
                      </a:r>
                    </a:p>
                  </a:txBody>
                  <a:tcPr marL="0" marR="0" marT="0" marB="0" anchor="ctr">
                    <a:lnL>
                      <a:noFill/>
                    </a:lnL>
                    <a:lnR>
                      <a:noFill/>
                    </a:lnR>
                    <a:lnT>
                      <a:noFill/>
                    </a:lnT>
                    <a:lnB>
                      <a:noFill/>
                    </a:lnB>
                    <a:solidFill>
                      <a:srgbClr val="CCFFFF"/>
                    </a:solidFill>
                  </a:tcPr>
                </a:tc>
                <a:tc>
                  <a:txBody>
                    <a:bodyPr/>
                    <a:lstStyle/>
                    <a:p>
                      <a:r>
                        <a:rPr lang="es-ES" sz="100"/>
                        <a:t> </a:t>
                      </a:r>
                    </a:p>
                  </a:txBody>
                  <a:tcPr marL="0" marR="0" marT="0" marB="0" anchor="ctr">
                    <a:lnL>
                      <a:noFill/>
                    </a:lnL>
                    <a:lnR>
                      <a:noFill/>
                    </a:lnR>
                    <a:lnT>
                      <a:noFill/>
                    </a:lnT>
                    <a:lnB>
                      <a:noFill/>
                    </a:lnB>
                    <a:solidFill>
                      <a:srgbClr val="CCFFFF"/>
                    </a:solidFill>
                  </a:tcPr>
                </a:tc>
              </a:tr>
              <a:tr h="0">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a:p>
                  </a:txBody>
                  <a:tcPr marL="0" marR="0" marT="0" marB="0" anchor="ctr">
                    <a:lnL>
                      <a:noFill/>
                    </a:lnL>
                    <a:lnR>
                      <a:noFill/>
                    </a:lnR>
                    <a:lnT>
                      <a:noFill/>
                    </a:lnT>
                    <a:lnB>
                      <a:noFill/>
                    </a:lnB>
                    <a:solidFill>
                      <a:srgbClr val="CCFFFF"/>
                    </a:solidFill>
                  </a:tcPr>
                </a:tc>
                <a:tc>
                  <a:txBody>
                    <a:bodyPr/>
                    <a:lstStyle/>
                    <a:p>
                      <a:endParaRPr lang="es-ES" sz="100" dirty="0"/>
                    </a:p>
                  </a:txBody>
                  <a:tcPr marL="0" marR="0" marT="0" marB="0" anchor="ctr">
                    <a:lnL>
                      <a:noFill/>
                    </a:lnL>
                    <a:lnR>
                      <a:noFill/>
                    </a:lnR>
                    <a:lnT>
                      <a:noFill/>
                    </a:lnT>
                    <a:lnB>
                      <a:noFill/>
                    </a:lnB>
                    <a:solidFill>
                      <a:srgbClr val="CCFFFF"/>
                    </a:solidFill>
                  </a:tcPr>
                </a:tc>
              </a:tr>
            </a:tbl>
          </a:graphicData>
        </a:graphic>
      </p:graphicFrame>
      <p:pic>
        <p:nvPicPr>
          <p:cNvPr id="34817" name="Picture 1" descr="http://www.manoloescobar.net/discografia/lps/supermanolo.jpg"/>
          <p:cNvPicPr>
            <a:picLocks noChangeAspect="1" noChangeArrowheads="1"/>
          </p:cNvPicPr>
          <p:nvPr/>
        </p:nvPicPr>
        <p:blipFill>
          <a:blip r:embed="rId5"/>
          <a:srcRect/>
          <a:stretch>
            <a:fillRect/>
          </a:stretch>
        </p:blipFill>
        <p:spPr bwMode="auto">
          <a:xfrm>
            <a:off x="0" y="0"/>
            <a:ext cx="1905000" cy="1905000"/>
          </a:xfrm>
          <a:prstGeom prst="rect">
            <a:avLst/>
          </a:prstGeom>
          <a:noFill/>
        </p:spPr>
      </p:pic>
      <p:pic>
        <p:nvPicPr>
          <p:cNvPr id="34818" name="Picture 2" descr="http://www.manoloescobar.net/discografia/lps/grandesexitos-p.jpg"/>
          <p:cNvPicPr>
            <a:picLocks noChangeAspect="1" noChangeArrowheads="1"/>
          </p:cNvPicPr>
          <p:nvPr/>
        </p:nvPicPr>
        <p:blipFill>
          <a:blip r:embed="rId6"/>
          <a:srcRect/>
          <a:stretch>
            <a:fillRect/>
          </a:stretch>
        </p:blipFill>
        <p:spPr bwMode="auto">
          <a:xfrm>
            <a:off x="0" y="0"/>
            <a:ext cx="1905000" cy="1905000"/>
          </a:xfrm>
          <a:prstGeom prst="rect">
            <a:avLst/>
          </a:prstGeom>
          <a:noFill/>
        </p:spPr>
      </p:pic>
      <p:pic>
        <p:nvPicPr>
          <p:cNvPr id="34819" name="Picture 3" descr="http://www.manoloescobar.net/discografia/lps/mister-p.jpg"/>
          <p:cNvPicPr>
            <a:picLocks noChangeAspect="1" noChangeArrowheads="1"/>
          </p:cNvPicPr>
          <p:nvPr/>
        </p:nvPicPr>
        <p:blipFill>
          <a:blip r:embed="rId7"/>
          <a:srcRect/>
          <a:stretch>
            <a:fillRect/>
          </a:stretch>
        </p:blipFill>
        <p:spPr bwMode="auto">
          <a:xfrm>
            <a:off x="0" y="0"/>
            <a:ext cx="1905000" cy="1905000"/>
          </a:xfrm>
          <a:prstGeom prst="rect">
            <a:avLst/>
          </a:prstGeom>
          <a:noFill/>
        </p:spPr>
      </p:pic>
      <p:pic>
        <p:nvPicPr>
          <p:cNvPr id="34820" name="Picture 4" descr="http://www.manoloescobar.net/discografia/lps/hermanosescobar-p.jpg"/>
          <p:cNvPicPr>
            <a:picLocks noChangeAspect="1" noChangeArrowheads="1"/>
          </p:cNvPicPr>
          <p:nvPr/>
        </p:nvPicPr>
        <p:blipFill>
          <a:blip r:embed="rId8"/>
          <a:srcRect/>
          <a:stretch>
            <a:fillRect/>
          </a:stretch>
        </p:blipFill>
        <p:spPr bwMode="auto">
          <a:xfrm>
            <a:off x="0" y="0"/>
            <a:ext cx="1905000" cy="1905000"/>
          </a:xfrm>
          <a:prstGeom prst="rect">
            <a:avLst/>
          </a:prstGeom>
          <a:noFill/>
        </p:spPr>
      </p:pic>
      <p:pic>
        <p:nvPicPr>
          <p:cNvPr id="34821" name="Picture 5" descr="http://www.manoloescobar.net/cancionero/caratulas/yviva.jpg"/>
          <p:cNvPicPr>
            <a:picLocks noChangeAspect="1" noChangeArrowheads="1"/>
          </p:cNvPicPr>
          <p:nvPr/>
        </p:nvPicPr>
        <p:blipFill>
          <a:blip r:embed="rId9"/>
          <a:srcRect/>
          <a:stretch>
            <a:fillRect/>
          </a:stretch>
        </p:blipFill>
        <p:spPr bwMode="auto">
          <a:xfrm>
            <a:off x="0" y="0"/>
            <a:ext cx="1905000" cy="1905000"/>
          </a:xfrm>
          <a:prstGeom prst="rect">
            <a:avLst/>
          </a:prstGeom>
          <a:noFill/>
        </p:spPr>
      </p:pic>
      <p:pic>
        <p:nvPicPr>
          <p:cNvPr id="34822" name="Picture 6" descr="http://www.manoloescobar.net/discografia/recop/27163.jpg"/>
          <p:cNvPicPr>
            <a:picLocks noChangeAspect="1" noChangeArrowheads="1"/>
          </p:cNvPicPr>
          <p:nvPr/>
        </p:nvPicPr>
        <p:blipFill>
          <a:blip r:embed="rId10"/>
          <a:srcRect/>
          <a:stretch>
            <a:fillRect/>
          </a:stretch>
        </p:blipFill>
        <p:spPr bwMode="auto">
          <a:xfrm>
            <a:off x="0" y="0"/>
            <a:ext cx="1905000" cy="1905000"/>
          </a:xfrm>
          <a:prstGeom prst="rect">
            <a:avLst/>
          </a:prstGeom>
          <a:noFill/>
        </p:spPr>
      </p:pic>
      <p:pic>
        <p:nvPicPr>
          <p:cNvPr id="34823" name="Picture 7" descr="http://www.manoloescobar.net/discografia/recop/canamor-p.jpg"/>
          <p:cNvPicPr>
            <a:picLocks noChangeAspect="1" noChangeArrowheads="1"/>
          </p:cNvPicPr>
          <p:nvPr/>
        </p:nvPicPr>
        <p:blipFill>
          <a:blip r:embed="rId11"/>
          <a:srcRect/>
          <a:stretch>
            <a:fillRect/>
          </a:stretch>
        </p:blipFill>
        <p:spPr bwMode="auto">
          <a:xfrm>
            <a:off x="0" y="0"/>
            <a:ext cx="1905000" cy="1857375"/>
          </a:xfrm>
          <a:prstGeom prst="rect">
            <a:avLst/>
          </a:prstGeom>
          <a:noFill/>
        </p:spPr>
      </p:pic>
      <p:pic>
        <p:nvPicPr>
          <p:cNvPr id="34824" name="Picture 8" descr="http://www.manoloescobar.net/discografia/recop/yvivaespana73.jpg"/>
          <p:cNvPicPr>
            <a:picLocks noChangeAspect="1" noChangeArrowheads="1"/>
          </p:cNvPicPr>
          <p:nvPr/>
        </p:nvPicPr>
        <p:blipFill>
          <a:blip r:embed="rId12"/>
          <a:srcRect/>
          <a:stretch>
            <a:fillRect/>
          </a:stretch>
        </p:blipFill>
        <p:spPr bwMode="auto">
          <a:xfrm>
            <a:off x="0" y="0"/>
            <a:ext cx="1905000" cy="1847850"/>
          </a:xfrm>
          <a:prstGeom prst="rect">
            <a:avLst/>
          </a:prstGeom>
          <a:noFill/>
        </p:spPr>
      </p:pic>
      <p:pic>
        <p:nvPicPr>
          <p:cNvPr id="34825" name="Picture 9" descr="http://www.manoloescobar.net/discografia/recop/mejoresevillanas1978-p.jpg"/>
          <p:cNvPicPr>
            <a:picLocks noChangeAspect="1" noChangeArrowheads="1"/>
          </p:cNvPicPr>
          <p:nvPr/>
        </p:nvPicPr>
        <p:blipFill>
          <a:blip r:embed="rId13"/>
          <a:srcRect/>
          <a:stretch>
            <a:fillRect/>
          </a:stretch>
        </p:blipFill>
        <p:spPr bwMode="auto">
          <a:xfrm>
            <a:off x="0" y="0"/>
            <a:ext cx="1905000" cy="1876425"/>
          </a:xfrm>
          <a:prstGeom prst="rect">
            <a:avLst/>
          </a:prstGeom>
          <a:noFill/>
        </p:spPr>
      </p:pic>
      <p:pic>
        <p:nvPicPr>
          <p:cNvPr id="34826" name="Picture 10" descr="http://www.manoloescobar.net/discografia/recop/mistersaef71.jpg"/>
          <p:cNvPicPr>
            <a:picLocks noChangeAspect="1" noChangeArrowheads="1"/>
          </p:cNvPicPr>
          <p:nvPr/>
        </p:nvPicPr>
        <p:blipFill>
          <a:blip r:embed="rId14"/>
          <a:srcRect/>
          <a:stretch>
            <a:fillRect/>
          </a:stretch>
        </p:blipFill>
        <p:spPr bwMode="auto">
          <a:xfrm>
            <a:off x="0" y="0"/>
            <a:ext cx="1905000" cy="1905000"/>
          </a:xfrm>
          <a:prstGeom prst="rect">
            <a:avLst/>
          </a:prstGeom>
          <a:noFill/>
        </p:spPr>
      </p:pic>
      <p:pic>
        <p:nvPicPr>
          <p:cNvPr id="34827" name="Picture 11" descr="http://www.manoloescobar.net/discografia/recop/27100.JPG"/>
          <p:cNvPicPr>
            <a:picLocks noChangeAspect="1" noChangeArrowheads="1"/>
          </p:cNvPicPr>
          <p:nvPr/>
        </p:nvPicPr>
        <p:blipFill>
          <a:blip r:embed="rId15"/>
          <a:srcRect/>
          <a:stretch>
            <a:fillRect/>
          </a:stretch>
        </p:blipFill>
        <p:spPr bwMode="auto">
          <a:xfrm>
            <a:off x="0" y="0"/>
            <a:ext cx="1905000" cy="1905000"/>
          </a:xfrm>
          <a:prstGeom prst="rect">
            <a:avLst/>
          </a:prstGeom>
          <a:noFill/>
        </p:spPr>
      </p:pic>
      <p:pic>
        <p:nvPicPr>
          <p:cNvPr id="34828" name="Picture 12" descr="http://www.manoloescobar.net/discografia/recop/circulo.jpg"/>
          <p:cNvPicPr>
            <a:picLocks noChangeAspect="1" noChangeArrowheads="1"/>
          </p:cNvPicPr>
          <p:nvPr/>
        </p:nvPicPr>
        <p:blipFill>
          <a:blip r:embed="rId16"/>
          <a:srcRect/>
          <a:stretch>
            <a:fillRect/>
          </a:stretch>
        </p:blipFill>
        <p:spPr bwMode="auto">
          <a:xfrm>
            <a:off x="0" y="0"/>
            <a:ext cx="1905000" cy="1905000"/>
          </a:xfrm>
          <a:prstGeom prst="rect">
            <a:avLst/>
          </a:prstGeom>
          <a:noFill/>
        </p:spPr>
      </p:pic>
      <p:pic>
        <p:nvPicPr>
          <p:cNvPr id="34829" name="Picture 13" descr="http://www.manoloescobar.net/discografia/recop/15grandescanciones-p.jpg"/>
          <p:cNvPicPr>
            <a:picLocks noChangeAspect="1" noChangeArrowheads="1"/>
          </p:cNvPicPr>
          <p:nvPr/>
        </p:nvPicPr>
        <p:blipFill>
          <a:blip r:embed="rId17"/>
          <a:srcRect/>
          <a:stretch>
            <a:fillRect/>
          </a:stretch>
        </p:blipFill>
        <p:spPr bwMode="auto">
          <a:xfrm>
            <a:off x="0" y="0"/>
            <a:ext cx="1905000" cy="3048000"/>
          </a:xfrm>
          <a:prstGeom prst="rect">
            <a:avLst/>
          </a:prstGeom>
          <a:noFill/>
        </p:spPr>
      </p:pic>
      <p:pic>
        <p:nvPicPr>
          <p:cNvPr id="34830" name="Picture 14" descr="http://www.manoloescobar.net/discografia/recop/15grandesexitos-p.jpg"/>
          <p:cNvPicPr>
            <a:picLocks noChangeAspect="1" noChangeArrowheads="1"/>
          </p:cNvPicPr>
          <p:nvPr/>
        </p:nvPicPr>
        <p:blipFill>
          <a:blip r:embed="rId18"/>
          <a:srcRect/>
          <a:stretch>
            <a:fillRect/>
          </a:stretch>
        </p:blipFill>
        <p:spPr bwMode="auto">
          <a:xfrm>
            <a:off x="0" y="0"/>
            <a:ext cx="1905000" cy="3048000"/>
          </a:xfrm>
          <a:prstGeom prst="rect">
            <a:avLst/>
          </a:prstGeom>
          <a:noFill/>
        </p:spPr>
      </p:pic>
      <p:pic>
        <p:nvPicPr>
          <p:cNvPr id="34831" name="Picture 15" descr="http://www.manoloescobar.net/discografia/recop/75circulo.jpg"/>
          <p:cNvPicPr>
            <a:picLocks noChangeAspect="1" noChangeArrowheads="1"/>
          </p:cNvPicPr>
          <p:nvPr/>
        </p:nvPicPr>
        <p:blipFill>
          <a:blip r:embed="rId19"/>
          <a:srcRect/>
          <a:stretch>
            <a:fillRect/>
          </a:stretch>
        </p:blipFill>
        <p:spPr bwMode="auto">
          <a:xfrm>
            <a:off x="0" y="0"/>
            <a:ext cx="1905000" cy="2857500"/>
          </a:xfrm>
          <a:prstGeom prst="rect">
            <a:avLst/>
          </a:prstGeom>
          <a:noFill/>
        </p:spPr>
      </p:pic>
      <p:pic>
        <p:nvPicPr>
          <p:cNvPr id="34832" name="Picture 16" descr="http://www.manoloescobar.net/discografia/recop/200canc-p.jpg"/>
          <p:cNvPicPr>
            <a:picLocks noChangeAspect="1" noChangeArrowheads="1"/>
          </p:cNvPicPr>
          <p:nvPr/>
        </p:nvPicPr>
        <p:blipFill>
          <a:blip r:embed="rId20"/>
          <a:srcRect/>
          <a:stretch>
            <a:fillRect/>
          </a:stretch>
        </p:blipFill>
        <p:spPr bwMode="auto">
          <a:xfrm>
            <a:off x="0" y="0"/>
            <a:ext cx="1905000" cy="3048000"/>
          </a:xfrm>
          <a:prstGeom prst="rect">
            <a:avLst/>
          </a:prstGeom>
          <a:noFill/>
        </p:spPr>
      </p:pic>
      <p:pic>
        <p:nvPicPr>
          <p:cNvPr id="34833" name="Picture 17" descr="http://www.manoloescobar.net/discografia/recop/cancionesmillonarias-p.jpg"/>
          <p:cNvPicPr>
            <a:picLocks noChangeAspect="1" noChangeArrowheads="1"/>
          </p:cNvPicPr>
          <p:nvPr/>
        </p:nvPicPr>
        <p:blipFill>
          <a:blip r:embed="rId21"/>
          <a:srcRect/>
          <a:stretch>
            <a:fillRect/>
          </a:stretch>
        </p:blipFill>
        <p:spPr bwMode="auto">
          <a:xfrm>
            <a:off x="0" y="0"/>
            <a:ext cx="1905000" cy="2857500"/>
          </a:xfrm>
          <a:prstGeom prst="rect">
            <a:avLst/>
          </a:prstGeom>
          <a:noFill/>
        </p:spPr>
      </p:pic>
      <p:pic>
        <p:nvPicPr>
          <p:cNvPr id="34834" name="Picture 18" descr="http://www.manoloescobar.net/discografia/recop/cocidito-p.jpg"/>
          <p:cNvPicPr>
            <a:picLocks noChangeAspect="1" noChangeArrowheads="1"/>
          </p:cNvPicPr>
          <p:nvPr/>
        </p:nvPicPr>
        <p:blipFill>
          <a:blip r:embed="rId22"/>
          <a:srcRect/>
          <a:stretch>
            <a:fillRect/>
          </a:stretch>
        </p:blipFill>
        <p:spPr bwMode="auto">
          <a:xfrm>
            <a:off x="0" y="0"/>
            <a:ext cx="1905000" cy="3048000"/>
          </a:xfrm>
          <a:prstGeom prst="rect">
            <a:avLst/>
          </a:prstGeom>
          <a:noFill/>
        </p:spPr>
      </p:pic>
      <p:pic>
        <p:nvPicPr>
          <p:cNvPr id="34835" name="Picture 19" descr="http://www.manoloescobar.net/discografia/coplasoro-p.jpg"/>
          <p:cNvPicPr>
            <a:picLocks noChangeAspect="1" noChangeArrowheads="1"/>
          </p:cNvPicPr>
          <p:nvPr/>
        </p:nvPicPr>
        <p:blipFill>
          <a:blip r:embed="rId23"/>
          <a:srcRect/>
          <a:stretch>
            <a:fillRect/>
          </a:stretch>
        </p:blipFill>
        <p:spPr bwMode="auto">
          <a:xfrm>
            <a:off x="0" y="0"/>
            <a:ext cx="1905000" cy="1905000"/>
          </a:xfrm>
          <a:prstGeom prst="rect">
            <a:avLst/>
          </a:prstGeom>
          <a:noFill/>
        </p:spPr>
      </p:pic>
      <p:pic>
        <p:nvPicPr>
          <p:cNvPr id="34836" name="Picture 20" descr="http://www.manoloescobar.net/discografia/recop/porumbas-p.jpg"/>
          <p:cNvPicPr>
            <a:picLocks noChangeAspect="1" noChangeArrowheads="1"/>
          </p:cNvPicPr>
          <p:nvPr/>
        </p:nvPicPr>
        <p:blipFill>
          <a:blip r:embed="rId24"/>
          <a:srcRect/>
          <a:stretch>
            <a:fillRect/>
          </a:stretch>
        </p:blipFill>
        <p:spPr bwMode="auto">
          <a:xfrm>
            <a:off x="0" y="0"/>
            <a:ext cx="1905000" cy="3048000"/>
          </a:xfrm>
          <a:prstGeom prst="rect">
            <a:avLst/>
          </a:prstGeom>
          <a:noFill/>
        </p:spPr>
      </p:pic>
      <p:pic>
        <p:nvPicPr>
          <p:cNvPr id="34837" name="Picture 21" descr="http://www.manoloescobar.net/discografia/recop/grandesexitosdesiempre-p.jpg"/>
          <p:cNvPicPr>
            <a:picLocks noChangeAspect="1" noChangeArrowheads="1"/>
          </p:cNvPicPr>
          <p:nvPr/>
        </p:nvPicPr>
        <p:blipFill>
          <a:blip r:embed="rId25"/>
          <a:srcRect/>
          <a:stretch>
            <a:fillRect/>
          </a:stretch>
        </p:blipFill>
        <p:spPr bwMode="auto">
          <a:xfrm>
            <a:off x="0" y="0"/>
            <a:ext cx="1905000" cy="3048000"/>
          </a:xfrm>
          <a:prstGeom prst="rect">
            <a:avLst/>
          </a:prstGeom>
          <a:noFill/>
        </p:spPr>
      </p:pic>
      <p:pic>
        <p:nvPicPr>
          <p:cNvPr id="34838" name="Picture 22" descr="http://www.manoloescobar.net/discografia/recop/20Coplas-p.jpg"/>
          <p:cNvPicPr>
            <a:picLocks noChangeAspect="1" noChangeArrowheads="1"/>
          </p:cNvPicPr>
          <p:nvPr/>
        </p:nvPicPr>
        <p:blipFill>
          <a:blip r:embed="rId26"/>
          <a:srcRect/>
          <a:stretch>
            <a:fillRect/>
          </a:stretch>
        </p:blipFill>
        <p:spPr bwMode="auto">
          <a:xfrm>
            <a:off x="0" y="0"/>
            <a:ext cx="1905000" cy="1905000"/>
          </a:xfrm>
          <a:prstGeom prst="rect">
            <a:avLst/>
          </a:prstGeom>
          <a:noFill/>
        </p:spPr>
      </p:pic>
      <p:pic>
        <p:nvPicPr>
          <p:cNvPr id="34839" name="Picture 23" descr="http://www.manoloescobar.net/discografia/recop/almeria.jpg"/>
          <p:cNvPicPr>
            <a:picLocks noChangeAspect="1" noChangeArrowheads="1"/>
          </p:cNvPicPr>
          <p:nvPr/>
        </p:nvPicPr>
        <p:blipFill>
          <a:blip r:embed="rId27"/>
          <a:srcRect/>
          <a:stretch>
            <a:fillRect/>
          </a:stretch>
        </p:blipFill>
        <p:spPr bwMode="auto">
          <a:xfrm>
            <a:off x="0" y="0"/>
            <a:ext cx="1905000" cy="3048000"/>
          </a:xfrm>
          <a:prstGeom prst="rect">
            <a:avLst/>
          </a:prstGeom>
          <a:noFill/>
        </p:spPr>
      </p:pic>
      <p:pic>
        <p:nvPicPr>
          <p:cNvPr id="34840" name="Picture 24" descr="http://www.manoloescobar.net/discografia/recop/elcancionero-p.jpg"/>
          <p:cNvPicPr>
            <a:picLocks noChangeAspect="1" noChangeArrowheads="1"/>
          </p:cNvPicPr>
          <p:nvPr/>
        </p:nvPicPr>
        <p:blipFill>
          <a:blip r:embed="rId28"/>
          <a:srcRect/>
          <a:stretch>
            <a:fillRect/>
          </a:stretch>
        </p:blipFill>
        <p:spPr bwMode="auto">
          <a:xfrm>
            <a:off x="0" y="0"/>
            <a:ext cx="1905000" cy="3048000"/>
          </a:xfrm>
          <a:prstGeom prst="rect">
            <a:avLst/>
          </a:prstGeom>
          <a:noFill/>
        </p:spPr>
      </p:pic>
      <p:pic>
        <p:nvPicPr>
          <p:cNvPr id="34841" name="Picture 25" descr="http://www.manoloescobar.net/discografia/recop/guerri.jpg"/>
          <p:cNvPicPr>
            <a:picLocks noChangeAspect="1" noChangeArrowheads="1"/>
          </p:cNvPicPr>
          <p:nvPr/>
        </p:nvPicPr>
        <p:blipFill>
          <a:blip r:embed="rId29"/>
          <a:srcRect/>
          <a:stretch>
            <a:fillRect/>
          </a:stretch>
        </p:blipFill>
        <p:spPr bwMode="auto">
          <a:xfrm>
            <a:off x="0" y="0"/>
            <a:ext cx="1905000" cy="1933575"/>
          </a:xfrm>
          <a:prstGeom prst="rect">
            <a:avLst/>
          </a:prstGeom>
          <a:noFill/>
        </p:spPr>
      </p:pic>
      <p:pic>
        <p:nvPicPr>
          <p:cNvPr id="34842" name="Picture 26" descr="http://www.manoloescobar.net/discografia/recop/exitosprim-p.jpg"/>
          <p:cNvPicPr>
            <a:picLocks noChangeAspect="1" noChangeArrowheads="1"/>
          </p:cNvPicPr>
          <p:nvPr/>
        </p:nvPicPr>
        <p:blipFill>
          <a:blip r:embed="rId30"/>
          <a:srcRect/>
          <a:stretch>
            <a:fillRect/>
          </a:stretch>
        </p:blipFill>
        <p:spPr bwMode="auto">
          <a:xfrm>
            <a:off x="0" y="0"/>
            <a:ext cx="1905000" cy="3048000"/>
          </a:xfrm>
          <a:prstGeom prst="rect">
            <a:avLst/>
          </a:prstGeom>
          <a:noFill/>
        </p:spPr>
      </p:pic>
      <p:pic>
        <p:nvPicPr>
          <p:cNvPr id="34844" name="Picture 28" descr="http://www.manoloescobar.net/discografia/recop/himnoandalucia-p.jpg"/>
          <p:cNvPicPr>
            <a:picLocks noChangeAspect="1" noChangeArrowheads="1"/>
          </p:cNvPicPr>
          <p:nvPr/>
        </p:nvPicPr>
        <p:blipFill>
          <a:blip r:embed="rId31"/>
          <a:srcRect/>
          <a:stretch>
            <a:fillRect/>
          </a:stretch>
        </p:blipFill>
        <p:spPr bwMode="auto">
          <a:xfrm>
            <a:off x="1357290" y="142852"/>
            <a:ext cx="1905000" cy="3048000"/>
          </a:xfrm>
          <a:prstGeom prst="rect">
            <a:avLst/>
          </a:prstGeom>
          <a:noFill/>
        </p:spPr>
      </p:pic>
      <p:pic>
        <p:nvPicPr>
          <p:cNvPr id="34860" name="Picture 44" descr="http://www.manoloescobar.net/discografia/recop/cancionesmillonarias942-p.jpg"/>
          <p:cNvPicPr>
            <a:picLocks noChangeAspect="1" noChangeArrowheads="1"/>
          </p:cNvPicPr>
          <p:nvPr/>
        </p:nvPicPr>
        <p:blipFill>
          <a:blip r:embed="rId32"/>
          <a:srcRect/>
          <a:stretch>
            <a:fillRect/>
          </a:stretch>
        </p:blipFill>
        <p:spPr bwMode="auto">
          <a:xfrm>
            <a:off x="0" y="2428868"/>
            <a:ext cx="1905000" cy="1857375"/>
          </a:xfrm>
          <a:prstGeom prst="rect">
            <a:avLst/>
          </a:prstGeom>
          <a:noFill/>
        </p:spPr>
      </p:pic>
      <p:pic>
        <p:nvPicPr>
          <p:cNvPr id="34861" name="Picture 45" descr="http://www.manoloescobar.net/discografia/recop/cancmillonarias94-p.jpg"/>
          <p:cNvPicPr>
            <a:picLocks noChangeAspect="1" noChangeArrowheads="1"/>
          </p:cNvPicPr>
          <p:nvPr/>
        </p:nvPicPr>
        <p:blipFill>
          <a:blip r:embed="rId33"/>
          <a:srcRect/>
          <a:stretch>
            <a:fillRect/>
          </a:stretch>
        </p:blipFill>
        <p:spPr bwMode="auto">
          <a:xfrm>
            <a:off x="285720" y="4643446"/>
            <a:ext cx="1905000" cy="1924050"/>
          </a:xfrm>
          <a:prstGeom prst="rect">
            <a:avLst/>
          </a:prstGeom>
          <a:noFill/>
        </p:spPr>
      </p:pic>
      <p:pic>
        <p:nvPicPr>
          <p:cNvPr id="34868" name="Picture 52" descr="http://www.manoloescobar.net/discografia/recop/caminosfrontal-p.jpg"/>
          <p:cNvPicPr>
            <a:picLocks noChangeAspect="1" noChangeArrowheads="1"/>
          </p:cNvPicPr>
          <p:nvPr/>
        </p:nvPicPr>
        <p:blipFill>
          <a:blip r:embed="rId34"/>
          <a:srcRect/>
          <a:stretch>
            <a:fillRect/>
          </a:stretch>
        </p:blipFill>
        <p:spPr bwMode="auto">
          <a:xfrm>
            <a:off x="2285984" y="4643446"/>
            <a:ext cx="1905000" cy="1905000"/>
          </a:xfrm>
          <a:prstGeom prst="rect">
            <a:avLst/>
          </a:prstGeom>
          <a:noFill/>
        </p:spPr>
      </p:pic>
      <p:pic>
        <p:nvPicPr>
          <p:cNvPr id="34869" name="Picture 53" descr="http://www.manoloescobar.net/discografia/recop/caminostrasera-p.jpg"/>
          <p:cNvPicPr>
            <a:picLocks noChangeAspect="1" noChangeArrowheads="1"/>
          </p:cNvPicPr>
          <p:nvPr/>
        </p:nvPicPr>
        <p:blipFill>
          <a:blip r:embed="rId35"/>
          <a:srcRect/>
          <a:stretch>
            <a:fillRect/>
          </a:stretch>
        </p:blipFill>
        <p:spPr bwMode="auto">
          <a:xfrm>
            <a:off x="2214546" y="2571744"/>
            <a:ext cx="1905000" cy="1762125"/>
          </a:xfrm>
          <a:prstGeom prst="rect">
            <a:avLst/>
          </a:prstGeom>
          <a:noFill/>
        </p:spPr>
      </p:pic>
      <p:pic>
        <p:nvPicPr>
          <p:cNvPr id="34870" name="Picture 54" descr="http://www.manoloescobar.net/discografia/recop/pasodoblesnadir-p.jpg"/>
          <p:cNvPicPr>
            <a:picLocks noChangeAspect="1" noChangeArrowheads="1"/>
          </p:cNvPicPr>
          <p:nvPr/>
        </p:nvPicPr>
        <p:blipFill>
          <a:blip r:embed="rId36"/>
          <a:srcRect/>
          <a:stretch>
            <a:fillRect/>
          </a:stretch>
        </p:blipFill>
        <p:spPr bwMode="auto">
          <a:xfrm>
            <a:off x="2500298" y="500042"/>
            <a:ext cx="1905000" cy="1876425"/>
          </a:xfrm>
          <a:prstGeom prst="rect">
            <a:avLst/>
          </a:prstGeom>
          <a:noFill/>
        </p:spPr>
      </p:pic>
      <p:pic>
        <p:nvPicPr>
          <p:cNvPr id="34873" name="Picture 57" descr="http://www.manoloescobar.net/discografia/recop/mejoresnadir2-p.jpg"/>
          <p:cNvPicPr>
            <a:picLocks noChangeAspect="1" noChangeArrowheads="1"/>
          </p:cNvPicPr>
          <p:nvPr/>
        </p:nvPicPr>
        <p:blipFill>
          <a:blip r:embed="rId37"/>
          <a:srcRect/>
          <a:stretch>
            <a:fillRect/>
          </a:stretch>
        </p:blipFill>
        <p:spPr bwMode="auto">
          <a:xfrm>
            <a:off x="4500562" y="4714884"/>
            <a:ext cx="1905000" cy="1895475"/>
          </a:xfrm>
          <a:prstGeom prst="rect">
            <a:avLst/>
          </a:prstGeom>
          <a:noFill/>
        </p:spPr>
      </p:pic>
      <p:pic>
        <p:nvPicPr>
          <p:cNvPr id="34874" name="Picture 58" descr="http://www.manoloescobar.net/discografia/recop/nadirmejores-p.jpg"/>
          <p:cNvPicPr>
            <a:picLocks noChangeAspect="1" noChangeArrowheads="1"/>
          </p:cNvPicPr>
          <p:nvPr/>
        </p:nvPicPr>
        <p:blipFill>
          <a:blip r:embed="rId38"/>
          <a:srcRect/>
          <a:stretch>
            <a:fillRect/>
          </a:stretch>
        </p:blipFill>
        <p:spPr bwMode="auto">
          <a:xfrm>
            <a:off x="4643438" y="2643182"/>
            <a:ext cx="1905000" cy="1895475"/>
          </a:xfrm>
          <a:prstGeom prst="rect">
            <a:avLst/>
          </a:prstGeom>
          <a:noFill/>
        </p:spPr>
      </p:pic>
      <p:pic>
        <p:nvPicPr>
          <p:cNvPr id="34875" name="Picture 59" descr="http://www.manoloescobar.net/discografia/recop/mejoresvol1-p.jpg"/>
          <p:cNvPicPr>
            <a:picLocks noChangeAspect="1" noChangeArrowheads="1"/>
          </p:cNvPicPr>
          <p:nvPr/>
        </p:nvPicPr>
        <p:blipFill>
          <a:blip r:embed="rId39"/>
          <a:srcRect/>
          <a:stretch>
            <a:fillRect/>
          </a:stretch>
        </p:blipFill>
        <p:spPr bwMode="auto">
          <a:xfrm>
            <a:off x="4500562" y="214290"/>
            <a:ext cx="1905000" cy="1885950"/>
          </a:xfrm>
          <a:prstGeom prst="rect">
            <a:avLst/>
          </a:prstGeom>
          <a:noFill/>
        </p:spPr>
      </p:pic>
      <p:pic>
        <p:nvPicPr>
          <p:cNvPr id="34876" name="Picture 60" descr="http://www.manoloescobar.net/discografia/recop/nadirmejores1-p.jpg"/>
          <p:cNvPicPr>
            <a:picLocks noChangeAspect="1" noChangeArrowheads="1"/>
          </p:cNvPicPr>
          <p:nvPr/>
        </p:nvPicPr>
        <p:blipFill>
          <a:blip r:embed="rId40"/>
          <a:srcRect/>
          <a:stretch>
            <a:fillRect/>
          </a:stretch>
        </p:blipFill>
        <p:spPr bwMode="auto">
          <a:xfrm>
            <a:off x="6786578" y="4786322"/>
            <a:ext cx="1905000" cy="1905000"/>
          </a:xfrm>
          <a:prstGeom prst="rect">
            <a:avLst/>
          </a:prstGeom>
          <a:noFill/>
        </p:spPr>
      </p:pic>
      <p:pic>
        <p:nvPicPr>
          <p:cNvPr id="34877" name="Picture 61" descr="http://www.manoloescobar.net/discografia/recop/divucsa02-p.jpg"/>
          <p:cNvPicPr>
            <a:picLocks noChangeAspect="1" noChangeArrowheads="1"/>
          </p:cNvPicPr>
          <p:nvPr/>
        </p:nvPicPr>
        <p:blipFill>
          <a:blip r:embed="rId41"/>
          <a:srcRect/>
          <a:stretch>
            <a:fillRect/>
          </a:stretch>
        </p:blipFill>
        <p:spPr bwMode="auto">
          <a:xfrm>
            <a:off x="6929454" y="2500306"/>
            <a:ext cx="1905000" cy="1895475"/>
          </a:xfrm>
          <a:prstGeom prst="rect">
            <a:avLst/>
          </a:prstGeom>
          <a:noFill/>
        </p:spPr>
      </p:pic>
      <p:pic>
        <p:nvPicPr>
          <p:cNvPr id="34878" name="Picture 62" descr="http://www.manoloescobar.net/discografia/recop/mixpasorumbas-p.jpg"/>
          <p:cNvPicPr>
            <a:picLocks noChangeAspect="1" noChangeArrowheads="1"/>
          </p:cNvPicPr>
          <p:nvPr/>
        </p:nvPicPr>
        <p:blipFill>
          <a:blip r:embed="rId42"/>
          <a:srcRect/>
          <a:stretch>
            <a:fillRect/>
          </a:stretch>
        </p:blipFill>
        <p:spPr bwMode="auto">
          <a:xfrm>
            <a:off x="6715140" y="357166"/>
            <a:ext cx="1905000" cy="1924050"/>
          </a:xfrm>
          <a:prstGeom prst="rect">
            <a:avLst/>
          </a:prstGeom>
          <a:noFill/>
        </p:spPr>
      </p:pic>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49" name="Picture 1" descr="http://www.manoloescobar.net/discografia/lps/supermanolo.jpg"/>
          <p:cNvPicPr>
            <a:picLocks noChangeAspect="1" noChangeArrowheads="1"/>
          </p:cNvPicPr>
          <p:nvPr/>
        </p:nvPicPr>
        <p:blipFill>
          <a:blip r:embed="rId2"/>
          <a:srcRect/>
          <a:stretch>
            <a:fillRect/>
          </a:stretch>
        </p:blipFill>
        <p:spPr bwMode="auto">
          <a:xfrm>
            <a:off x="0" y="0"/>
            <a:ext cx="1905000" cy="1905000"/>
          </a:xfrm>
          <a:prstGeom prst="rect">
            <a:avLst/>
          </a:prstGeom>
          <a:noFill/>
        </p:spPr>
      </p:pic>
      <p:pic>
        <p:nvPicPr>
          <p:cNvPr id="53250" name="Picture 2" descr="http://www.manoloescobar.net/discografia/lps/grandesexitos-p.jpg"/>
          <p:cNvPicPr>
            <a:picLocks noChangeAspect="1" noChangeArrowheads="1"/>
          </p:cNvPicPr>
          <p:nvPr/>
        </p:nvPicPr>
        <p:blipFill>
          <a:blip r:embed="rId3"/>
          <a:srcRect/>
          <a:stretch>
            <a:fillRect/>
          </a:stretch>
        </p:blipFill>
        <p:spPr bwMode="auto">
          <a:xfrm>
            <a:off x="0" y="0"/>
            <a:ext cx="1905000" cy="1905000"/>
          </a:xfrm>
          <a:prstGeom prst="rect">
            <a:avLst/>
          </a:prstGeom>
          <a:noFill/>
        </p:spPr>
      </p:pic>
      <p:pic>
        <p:nvPicPr>
          <p:cNvPr id="53251" name="Picture 3" descr="http://www.manoloescobar.net/discografia/lps/mister-p.jpg"/>
          <p:cNvPicPr>
            <a:picLocks noChangeAspect="1" noChangeArrowheads="1"/>
          </p:cNvPicPr>
          <p:nvPr/>
        </p:nvPicPr>
        <p:blipFill>
          <a:blip r:embed="rId4"/>
          <a:srcRect/>
          <a:stretch>
            <a:fillRect/>
          </a:stretch>
        </p:blipFill>
        <p:spPr bwMode="auto">
          <a:xfrm>
            <a:off x="0" y="0"/>
            <a:ext cx="1905000" cy="1905000"/>
          </a:xfrm>
          <a:prstGeom prst="rect">
            <a:avLst/>
          </a:prstGeom>
          <a:noFill/>
        </p:spPr>
      </p:pic>
      <p:pic>
        <p:nvPicPr>
          <p:cNvPr id="53252" name="Picture 4" descr="http://www.manoloescobar.net/discografia/lps/hermanosescobar-p.jpg"/>
          <p:cNvPicPr>
            <a:picLocks noChangeAspect="1" noChangeArrowheads="1"/>
          </p:cNvPicPr>
          <p:nvPr/>
        </p:nvPicPr>
        <p:blipFill>
          <a:blip r:embed="rId5"/>
          <a:srcRect/>
          <a:stretch>
            <a:fillRect/>
          </a:stretch>
        </p:blipFill>
        <p:spPr bwMode="auto">
          <a:xfrm>
            <a:off x="0" y="0"/>
            <a:ext cx="1905000" cy="1905000"/>
          </a:xfrm>
          <a:prstGeom prst="rect">
            <a:avLst/>
          </a:prstGeom>
          <a:noFill/>
        </p:spPr>
      </p:pic>
      <p:pic>
        <p:nvPicPr>
          <p:cNvPr id="53253" name="Picture 5" descr="http://www.manoloescobar.net/cancionero/caratulas/yviva.jpg"/>
          <p:cNvPicPr>
            <a:picLocks noChangeAspect="1" noChangeArrowheads="1"/>
          </p:cNvPicPr>
          <p:nvPr/>
        </p:nvPicPr>
        <p:blipFill>
          <a:blip r:embed="rId6"/>
          <a:srcRect/>
          <a:stretch>
            <a:fillRect/>
          </a:stretch>
        </p:blipFill>
        <p:spPr bwMode="auto">
          <a:xfrm>
            <a:off x="0" y="0"/>
            <a:ext cx="1905000" cy="1905000"/>
          </a:xfrm>
          <a:prstGeom prst="rect">
            <a:avLst/>
          </a:prstGeom>
          <a:noFill/>
        </p:spPr>
      </p:pic>
      <p:pic>
        <p:nvPicPr>
          <p:cNvPr id="53254" name="Picture 6" descr="http://www.manoloescobar.net/discografia/recop/27163.jpg"/>
          <p:cNvPicPr>
            <a:picLocks noChangeAspect="1" noChangeArrowheads="1"/>
          </p:cNvPicPr>
          <p:nvPr/>
        </p:nvPicPr>
        <p:blipFill>
          <a:blip r:embed="rId7"/>
          <a:srcRect/>
          <a:stretch>
            <a:fillRect/>
          </a:stretch>
        </p:blipFill>
        <p:spPr bwMode="auto">
          <a:xfrm>
            <a:off x="0" y="0"/>
            <a:ext cx="1905000" cy="1905000"/>
          </a:xfrm>
          <a:prstGeom prst="rect">
            <a:avLst/>
          </a:prstGeom>
          <a:noFill/>
        </p:spPr>
      </p:pic>
      <p:pic>
        <p:nvPicPr>
          <p:cNvPr id="53255" name="Picture 7" descr="http://www.manoloescobar.net/discografia/recop/canamor-p.jpg"/>
          <p:cNvPicPr>
            <a:picLocks noChangeAspect="1" noChangeArrowheads="1"/>
          </p:cNvPicPr>
          <p:nvPr/>
        </p:nvPicPr>
        <p:blipFill>
          <a:blip r:embed="rId8"/>
          <a:srcRect/>
          <a:stretch>
            <a:fillRect/>
          </a:stretch>
        </p:blipFill>
        <p:spPr bwMode="auto">
          <a:xfrm>
            <a:off x="0" y="0"/>
            <a:ext cx="1905000" cy="1857375"/>
          </a:xfrm>
          <a:prstGeom prst="rect">
            <a:avLst/>
          </a:prstGeom>
          <a:noFill/>
        </p:spPr>
      </p:pic>
      <p:pic>
        <p:nvPicPr>
          <p:cNvPr id="53256" name="Picture 8" descr="http://www.manoloescobar.net/discografia/recop/yvivaespana73.jpg"/>
          <p:cNvPicPr>
            <a:picLocks noChangeAspect="1" noChangeArrowheads="1"/>
          </p:cNvPicPr>
          <p:nvPr/>
        </p:nvPicPr>
        <p:blipFill>
          <a:blip r:embed="rId9"/>
          <a:srcRect/>
          <a:stretch>
            <a:fillRect/>
          </a:stretch>
        </p:blipFill>
        <p:spPr bwMode="auto">
          <a:xfrm>
            <a:off x="0" y="0"/>
            <a:ext cx="1905000" cy="1847850"/>
          </a:xfrm>
          <a:prstGeom prst="rect">
            <a:avLst/>
          </a:prstGeom>
          <a:noFill/>
        </p:spPr>
      </p:pic>
      <p:pic>
        <p:nvPicPr>
          <p:cNvPr id="53257" name="Picture 9" descr="http://www.manoloescobar.net/discografia/recop/mejoresevillanas1978-p.jpg"/>
          <p:cNvPicPr>
            <a:picLocks noChangeAspect="1" noChangeArrowheads="1"/>
          </p:cNvPicPr>
          <p:nvPr/>
        </p:nvPicPr>
        <p:blipFill>
          <a:blip r:embed="rId10"/>
          <a:srcRect/>
          <a:stretch>
            <a:fillRect/>
          </a:stretch>
        </p:blipFill>
        <p:spPr bwMode="auto">
          <a:xfrm>
            <a:off x="0" y="0"/>
            <a:ext cx="1905000" cy="1876425"/>
          </a:xfrm>
          <a:prstGeom prst="rect">
            <a:avLst/>
          </a:prstGeom>
          <a:noFill/>
        </p:spPr>
      </p:pic>
      <p:pic>
        <p:nvPicPr>
          <p:cNvPr id="53258" name="Picture 10" descr="http://www.manoloescobar.net/discografia/recop/mistersaef71.jpg"/>
          <p:cNvPicPr>
            <a:picLocks noChangeAspect="1" noChangeArrowheads="1"/>
          </p:cNvPicPr>
          <p:nvPr/>
        </p:nvPicPr>
        <p:blipFill>
          <a:blip r:embed="rId11"/>
          <a:srcRect/>
          <a:stretch>
            <a:fillRect/>
          </a:stretch>
        </p:blipFill>
        <p:spPr bwMode="auto">
          <a:xfrm>
            <a:off x="0" y="0"/>
            <a:ext cx="1905000" cy="1905000"/>
          </a:xfrm>
          <a:prstGeom prst="rect">
            <a:avLst/>
          </a:prstGeom>
          <a:noFill/>
        </p:spPr>
      </p:pic>
      <p:pic>
        <p:nvPicPr>
          <p:cNvPr id="53259" name="Picture 11" descr="http://www.manoloescobar.net/discografia/recop/27100.JPG"/>
          <p:cNvPicPr>
            <a:picLocks noChangeAspect="1" noChangeArrowheads="1"/>
          </p:cNvPicPr>
          <p:nvPr/>
        </p:nvPicPr>
        <p:blipFill>
          <a:blip r:embed="rId12"/>
          <a:srcRect/>
          <a:stretch>
            <a:fillRect/>
          </a:stretch>
        </p:blipFill>
        <p:spPr bwMode="auto">
          <a:xfrm>
            <a:off x="0" y="0"/>
            <a:ext cx="1905000" cy="1905000"/>
          </a:xfrm>
          <a:prstGeom prst="rect">
            <a:avLst/>
          </a:prstGeom>
          <a:noFill/>
        </p:spPr>
      </p:pic>
      <p:pic>
        <p:nvPicPr>
          <p:cNvPr id="53260" name="Picture 12" descr="http://www.manoloescobar.net/discografia/recop/circulo.jpg"/>
          <p:cNvPicPr>
            <a:picLocks noChangeAspect="1" noChangeArrowheads="1"/>
          </p:cNvPicPr>
          <p:nvPr/>
        </p:nvPicPr>
        <p:blipFill>
          <a:blip r:embed="rId13"/>
          <a:srcRect/>
          <a:stretch>
            <a:fillRect/>
          </a:stretch>
        </p:blipFill>
        <p:spPr bwMode="auto">
          <a:xfrm>
            <a:off x="0" y="0"/>
            <a:ext cx="1905000" cy="1905000"/>
          </a:xfrm>
          <a:prstGeom prst="rect">
            <a:avLst/>
          </a:prstGeom>
          <a:noFill/>
        </p:spPr>
      </p:pic>
      <p:pic>
        <p:nvPicPr>
          <p:cNvPr id="53261" name="Picture 13" descr="http://www.manoloescobar.net/discografia/recop/15grandescanciones-p.jpg"/>
          <p:cNvPicPr>
            <a:picLocks noChangeAspect="1" noChangeArrowheads="1"/>
          </p:cNvPicPr>
          <p:nvPr/>
        </p:nvPicPr>
        <p:blipFill>
          <a:blip r:embed="rId14"/>
          <a:srcRect/>
          <a:stretch>
            <a:fillRect/>
          </a:stretch>
        </p:blipFill>
        <p:spPr bwMode="auto">
          <a:xfrm>
            <a:off x="0" y="0"/>
            <a:ext cx="1905000" cy="3048000"/>
          </a:xfrm>
          <a:prstGeom prst="rect">
            <a:avLst/>
          </a:prstGeom>
          <a:noFill/>
        </p:spPr>
      </p:pic>
      <p:pic>
        <p:nvPicPr>
          <p:cNvPr id="53262" name="Picture 14" descr="http://www.manoloescobar.net/discografia/recop/15grandesexitos-p.jpg"/>
          <p:cNvPicPr>
            <a:picLocks noChangeAspect="1" noChangeArrowheads="1"/>
          </p:cNvPicPr>
          <p:nvPr/>
        </p:nvPicPr>
        <p:blipFill>
          <a:blip r:embed="rId15"/>
          <a:srcRect/>
          <a:stretch>
            <a:fillRect/>
          </a:stretch>
        </p:blipFill>
        <p:spPr bwMode="auto">
          <a:xfrm>
            <a:off x="0" y="0"/>
            <a:ext cx="1905000" cy="3048000"/>
          </a:xfrm>
          <a:prstGeom prst="rect">
            <a:avLst/>
          </a:prstGeom>
          <a:noFill/>
        </p:spPr>
      </p:pic>
      <p:pic>
        <p:nvPicPr>
          <p:cNvPr id="53263" name="Picture 15" descr="http://www.manoloescobar.net/discografia/recop/75circulo.jpg"/>
          <p:cNvPicPr>
            <a:picLocks noChangeAspect="1" noChangeArrowheads="1"/>
          </p:cNvPicPr>
          <p:nvPr/>
        </p:nvPicPr>
        <p:blipFill>
          <a:blip r:embed="rId16"/>
          <a:srcRect/>
          <a:stretch>
            <a:fillRect/>
          </a:stretch>
        </p:blipFill>
        <p:spPr bwMode="auto">
          <a:xfrm>
            <a:off x="0" y="0"/>
            <a:ext cx="1905000" cy="2857500"/>
          </a:xfrm>
          <a:prstGeom prst="rect">
            <a:avLst/>
          </a:prstGeom>
          <a:noFill/>
        </p:spPr>
      </p:pic>
      <p:pic>
        <p:nvPicPr>
          <p:cNvPr id="53264" name="Picture 16" descr="http://www.manoloescobar.net/discografia/recop/200canc-p.jpg"/>
          <p:cNvPicPr>
            <a:picLocks noChangeAspect="1" noChangeArrowheads="1"/>
          </p:cNvPicPr>
          <p:nvPr/>
        </p:nvPicPr>
        <p:blipFill>
          <a:blip r:embed="rId17"/>
          <a:srcRect/>
          <a:stretch>
            <a:fillRect/>
          </a:stretch>
        </p:blipFill>
        <p:spPr bwMode="auto">
          <a:xfrm>
            <a:off x="0" y="0"/>
            <a:ext cx="1905000" cy="3048000"/>
          </a:xfrm>
          <a:prstGeom prst="rect">
            <a:avLst/>
          </a:prstGeom>
          <a:noFill/>
        </p:spPr>
      </p:pic>
      <p:pic>
        <p:nvPicPr>
          <p:cNvPr id="53265" name="Picture 17" descr="http://www.manoloescobar.net/discografia/recop/cancionesmillonarias-p.jpg"/>
          <p:cNvPicPr>
            <a:picLocks noChangeAspect="1" noChangeArrowheads="1"/>
          </p:cNvPicPr>
          <p:nvPr/>
        </p:nvPicPr>
        <p:blipFill>
          <a:blip r:embed="rId18"/>
          <a:srcRect/>
          <a:stretch>
            <a:fillRect/>
          </a:stretch>
        </p:blipFill>
        <p:spPr bwMode="auto">
          <a:xfrm>
            <a:off x="0" y="0"/>
            <a:ext cx="1905000" cy="2857500"/>
          </a:xfrm>
          <a:prstGeom prst="rect">
            <a:avLst/>
          </a:prstGeom>
          <a:noFill/>
        </p:spPr>
      </p:pic>
      <p:pic>
        <p:nvPicPr>
          <p:cNvPr id="53266" name="Picture 18" descr="http://www.manoloescobar.net/discografia/recop/cocidito-p.jpg"/>
          <p:cNvPicPr>
            <a:picLocks noChangeAspect="1" noChangeArrowheads="1"/>
          </p:cNvPicPr>
          <p:nvPr/>
        </p:nvPicPr>
        <p:blipFill>
          <a:blip r:embed="rId19"/>
          <a:srcRect/>
          <a:stretch>
            <a:fillRect/>
          </a:stretch>
        </p:blipFill>
        <p:spPr bwMode="auto">
          <a:xfrm>
            <a:off x="0" y="0"/>
            <a:ext cx="1905000" cy="3048000"/>
          </a:xfrm>
          <a:prstGeom prst="rect">
            <a:avLst/>
          </a:prstGeom>
          <a:noFill/>
        </p:spPr>
      </p:pic>
      <p:pic>
        <p:nvPicPr>
          <p:cNvPr id="53267" name="Picture 19" descr="http://www.manoloescobar.net/discografia/coplasoro-p.jpg"/>
          <p:cNvPicPr>
            <a:picLocks noChangeAspect="1" noChangeArrowheads="1"/>
          </p:cNvPicPr>
          <p:nvPr/>
        </p:nvPicPr>
        <p:blipFill>
          <a:blip r:embed="rId20"/>
          <a:srcRect/>
          <a:stretch>
            <a:fillRect/>
          </a:stretch>
        </p:blipFill>
        <p:spPr bwMode="auto">
          <a:xfrm>
            <a:off x="0" y="0"/>
            <a:ext cx="1905000" cy="1905000"/>
          </a:xfrm>
          <a:prstGeom prst="rect">
            <a:avLst/>
          </a:prstGeom>
          <a:noFill/>
        </p:spPr>
      </p:pic>
      <p:pic>
        <p:nvPicPr>
          <p:cNvPr id="53268" name="Picture 20" descr="http://www.manoloescobar.net/discografia/recop/porumbas-p.jpg"/>
          <p:cNvPicPr>
            <a:picLocks noChangeAspect="1" noChangeArrowheads="1"/>
          </p:cNvPicPr>
          <p:nvPr/>
        </p:nvPicPr>
        <p:blipFill>
          <a:blip r:embed="rId21"/>
          <a:srcRect/>
          <a:stretch>
            <a:fillRect/>
          </a:stretch>
        </p:blipFill>
        <p:spPr bwMode="auto">
          <a:xfrm>
            <a:off x="0" y="0"/>
            <a:ext cx="1905000" cy="3048000"/>
          </a:xfrm>
          <a:prstGeom prst="rect">
            <a:avLst/>
          </a:prstGeom>
          <a:noFill/>
        </p:spPr>
      </p:pic>
      <p:pic>
        <p:nvPicPr>
          <p:cNvPr id="53269" name="Picture 21" descr="http://www.manoloescobar.net/discografia/recop/grandesexitosdesiempre-p.jpg"/>
          <p:cNvPicPr>
            <a:picLocks noChangeAspect="1" noChangeArrowheads="1"/>
          </p:cNvPicPr>
          <p:nvPr/>
        </p:nvPicPr>
        <p:blipFill>
          <a:blip r:embed="rId22"/>
          <a:srcRect/>
          <a:stretch>
            <a:fillRect/>
          </a:stretch>
        </p:blipFill>
        <p:spPr bwMode="auto">
          <a:xfrm>
            <a:off x="0" y="0"/>
            <a:ext cx="1905000" cy="3048000"/>
          </a:xfrm>
          <a:prstGeom prst="rect">
            <a:avLst/>
          </a:prstGeom>
          <a:noFill/>
        </p:spPr>
      </p:pic>
      <p:pic>
        <p:nvPicPr>
          <p:cNvPr id="53270" name="Picture 22" descr="http://www.manoloescobar.net/discografia/recop/20Coplas-p.jpg"/>
          <p:cNvPicPr>
            <a:picLocks noChangeAspect="1" noChangeArrowheads="1"/>
          </p:cNvPicPr>
          <p:nvPr/>
        </p:nvPicPr>
        <p:blipFill>
          <a:blip r:embed="rId23"/>
          <a:srcRect/>
          <a:stretch>
            <a:fillRect/>
          </a:stretch>
        </p:blipFill>
        <p:spPr bwMode="auto">
          <a:xfrm>
            <a:off x="0" y="0"/>
            <a:ext cx="1905000" cy="1905000"/>
          </a:xfrm>
          <a:prstGeom prst="rect">
            <a:avLst/>
          </a:prstGeom>
          <a:noFill/>
        </p:spPr>
      </p:pic>
      <p:pic>
        <p:nvPicPr>
          <p:cNvPr id="53271" name="Picture 23" descr="http://www.manoloescobar.net/discografia/recop/almeria.jpg"/>
          <p:cNvPicPr>
            <a:picLocks noChangeAspect="1" noChangeArrowheads="1"/>
          </p:cNvPicPr>
          <p:nvPr/>
        </p:nvPicPr>
        <p:blipFill>
          <a:blip r:embed="rId24"/>
          <a:srcRect/>
          <a:stretch>
            <a:fillRect/>
          </a:stretch>
        </p:blipFill>
        <p:spPr bwMode="auto">
          <a:xfrm>
            <a:off x="0" y="0"/>
            <a:ext cx="1905000" cy="3048000"/>
          </a:xfrm>
          <a:prstGeom prst="rect">
            <a:avLst/>
          </a:prstGeom>
          <a:noFill/>
        </p:spPr>
      </p:pic>
      <p:pic>
        <p:nvPicPr>
          <p:cNvPr id="53272" name="Picture 24" descr="http://www.manoloescobar.net/discografia/recop/elcancionero-p.jpg"/>
          <p:cNvPicPr>
            <a:picLocks noChangeAspect="1" noChangeArrowheads="1"/>
          </p:cNvPicPr>
          <p:nvPr/>
        </p:nvPicPr>
        <p:blipFill>
          <a:blip r:embed="rId25"/>
          <a:srcRect/>
          <a:stretch>
            <a:fillRect/>
          </a:stretch>
        </p:blipFill>
        <p:spPr bwMode="auto">
          <a:xfrm>
            <a:off x="0" y="0"/>
            <a:ext cx="1905000" cy="3048000"/>
          </a:xfrm>
          <a:prstGeom prst="rect">
            <a:avLst/>
          </a:prstGeom>
          <a:noFill/>
        </p:spPr>
      </p:pic>
      <p:pic>
        <p:nvPicPr>
          <p:cNvPr id="53273" name="Picture 25" descr="http://www.manoloescobar.net/discografia/recop/guerri.jpg"/>
          <p:cNvPicPr>
            <a:picLocks noChangeAspect="1" noChangeArrowheads="1"/>
          </p:cNvPicPr>
          <p:nvPr/>
        </p:nvPicPr>
        <p:blipFill>
          <a:blip r:embed="rId26"/>
          <a:srcRect/>
          <a:stretch>
            <a:fillRect/>
          </a:stretch>
        </p:blipFill>
        <p:spPr bwMode="auto">
          <a:xfrm>
            <a:off x="0" y="0"/>
            <a:ext cx="1905000" cy="1933575"/>
          </a:xfrm>
          <a:prstGeom prst="rect">
            <a:avLst/>
          </a:prstGeom>
          <a:noFill/>
        </p:spPr>
      </p:pic>
      <p:pic>
        <p:nvPicPr>
          <p:cNvPr id="53274" name="Picture 26" descr="http://www.manoloescobar.net/discografia/recop/exitosprim-p.jpg"/>
          <p:cNvPicPr>
            <a:picLocks noChangeAspect="1" noChangeArrowheads="1"/>
          </p:cNvPicPr>
          <p:nvPr/>
        </p:nvPicPr>
        <p:blipFill>
          <a:blip r:embed="rId27"/>
          <a:srcRect/>
          <a:stretch>
            <a:fillRect/>
          </a:stretch>
        </p:blipFill>
        <p:spPr bwMode="auto">
          <a:xfrm>
            <a:off x="0" y="0"/>
            <a:ext cx="1905000" cy="3048000"/>
          </a:xfrm>
          <a:prstGeom prst="rect">
            <a:avLst/>
          </a:prstGeom>
          <a:noFill/>
        </p:spPr>
      </p:pic>
      <p:pic>
        <p:nvPicPr>
          <p:cNvPr id="53275" name="Picture 27" descr="http://www.manoloescobar.net/discografia/recop/himnoandal-p.jpg"/>
          <p:cNvPicPr>
            <a:picLocks noChangeAspect="1" noChangeArrowheads="1"/>
          </p:cNvPicPr>
          <p:nvPr/>
        </p:nvPicPr>
        <p:blipFill>
          <a:blip r:embed="rId28"/>
          <a:srcRect/>
          <a:stretch>
            <a:fillRect/>
          </a:stretch>
        </p:blipFill>
        <p:spPr bwMode="auto">
          <a:xfrm>
            <a:off x="0" y="0"/>
            <a:ext cx="1905000" cy="3048000"/>
          </a:xfrm>
          <a:prstGeom prst="rect">
            <a:avLst/>
          </a:prstGeom>
          <a:noFill/>
        </p:spPr>
      </p:pic>
      <p:pic>
        <p:nvPicPr>
          <p:cNvPr id="53276" name="Picture 28" descr="http://www.manoloescobar.net/discografia/recop/himnoandalucia-p.jpg"/>
          <p:cNvPicPr>
            <a:picLocks noChangeAspect="1" noChangeArrowheads="1"/>
          </p:cNvPicPr>
          <p:nvPr/>
        </p:nvPicPr>
        <p:blipFill>
          <a:blip r:embed="rId29"/>
          <a:srcRect/>
          <a:stretch>
            <a:fillRect/>
          </a:stretch>
        </p:blipFill>
        <p:spPr bwMode="auto">
          <a:xfrm>
            <a:off x="0" y="0"/>
            <a:ext cx="1905000" cy="3048000"/>
          </a:xfrm>
          <a:prstGeom prst="rect">
            <a:avLst/>
          </a:prstGeom>
          <a:noFill/>
        </p:spPr>
      </p:pic>
      <p:pic>
        <p:nvPicPr>
          <p:cNvPr id="53277" name="Picture 29" descr="http://www.manoloescobar.net/discografia/recop/losgrapasodobles-p.jpg"/>
          <p:cNvPicPr>
            <a:picLocks noChangeAspect="1" noChangeArrowheads="1"/>
          </p:cNvPicPr>
          <p:nvPr/>
        </p:nvPicPr>
        <p:blipFill>
          <a:blip r:embed="rId30"/>
          <a:srcRect/>
          <a:stretch>
            <a:fillRect/>
          </a:stretch>
        </p:blipFill>
        <p:spPr bwMode="auto">
          <a:xfrm>
            <a:off x="0" y="0"/>
            <a:ext cx="1905000" cy="3048000"/>
          </a:xfrm>
          <a:prstGeom prst="rect">
            <a:avLst/>
          </a:prstGeom>
          <a:noFill/>
        </p:spPr>
      </p:pic>
      <p:pic>
        <p:nvPicPr>
          <p:cNvPr id="53278" name="Picture 30" descr="http://www.manoloescobar.net/discografia/recop/lacopla-p.jpg"/>
          <p:cNvPicPr>
            <a:picLocks noChangeAspect="1" noChangeArrowheads="1"/>
          </p:cNvPicPr>
          <p:nvPr/>
        </p:nvPicPr>
        <p:blipFill>
          <a:blip r:embed="rId31"/>
          <a:srcRect/>
          <a:stretch>
            <a:fillRect/>
          </a:stretch>
        </p:blipFill>
        <p:spPr bwMode="auto">
          <a:xfrm>
            <a:off x="0" y="0"/>
            <a:ext cx="1905000" cy="3048000"/>
          </a:xfrm>
          <a:prstGeom prst="rect">
            <a:avLst/>
          </a:prstGeom>
          <a:noFill/>
        </p:spPr>
      </p:pic>
      <p:pic>
        <p:nvPicPr>
          <p:cNvPr id="53279" name="Picture 31" descr="http://www.manoloescobar.net/discografia/recop/micarrocaset-p.jpg"/>
          <p:cNvPicPr>
            <a:picLocks noChangeAspect="1" noChangeArrowheads="1"/>
          </p:cNvPicPr>
          <p:nvPr/>
        </p:nvPicPr>
        <p:blipFill>
          <a:blip r:embed="rId32"/>
          <a:srcRect/>
          <a:stretch>
            <a:fillRect/>
          </a:stretch>
        </p:blipFill>
        <p:spPr bwMode="auto">
          <a:xfrm>
            <a:off x="0" y="0"/>
            <a:ext cx="1905000" cy="3048000"/>
          </a:xfrm>
          <a:prstGeom prst="rect">
            <a:avLst/>
          </a:prstGeom>
          <a:noFill/>
        </p:spPr>
      </p:pic>
      <p:pic>
        <p:nvPicPr>
          <p:cNvPr id="53280" name="Picture 32" descr="http://www.manoloescobar.net/discografia/recop/lunatoro-p.jpg"/>
          <p:cNvPicPr>
            <a:picLocks noChangeAspect="1" noChangeArrowheads="1"/>
          </p:cNvPicPr>
          <p:nvPr/>
        </p:nvPicPr>
        <p:blipFill>
          <a:blip r:embed="rId33"/>
          <a:srcRect/>
          <a:stretch>
            <a:fillRect/>
          </a:stretch>
        </p:blipFill>
        <p:spPr bwMode="auto">
          <a:xfrm>
            <a:off x="0" y="0"/>
            <a:ext cx="1905000" cy="3048000"/>
          </a:xfrm>
          <a:prstGeom prst="rect">
            <a:avLst/>
          </a:prstGeom>
          <a:noFill/>
        </p:spPr>
      </p:pic>
      <p:pic>
        <p:nvPicPr>
          <p:cNvPr id="53281" name="Picture 33" descr="http://www.manoloescobar.net/discografia/recop/paisvivimos-p.jpg"/>
          <p:cNvPicPr>
            <a:picLocks noChangeAspect="1" noChangeArrowheads="1"/>
          </p:cNvPicPr>
          <p:nvPr/>
        </p:nvPicPr>
        <p:blipFill>
          <a:blip r:embed="rId34"/>
          <a:srcRect/>
          <a:stretch>
            <a:fillRect/>
          </a:stretch>
        </p:blipFill>
        <p:spPr bwMode="auto">
          <a:xfrm>
            <a:off x="0" y="0"/>
            <a:ext cx="1905000" cy="3048000"/>
          </a:xfrm>
          <a:prstGeom prst="rect">
            <a:avLst/>
          </a:prstGeom>
          <a:noFill/>
        </p:spPr>
      </p:pic>
      <p:pic>
        <p:nvPicPr>
          <p:cNvPr id="53282" name="Picture 34" descr="http://www.manoloescobar.net/discografia/recop/porompomperomix-p.jpg"/>
          <p:cNvPicPr>
            <a:picLocks noChangeAspect="1" noChangeArrowheads="1"/>
          </p:cNvPicPr>
          <p:nvPr/>
        </p:nvPicPr>
        <p:blipFill>
          <a:blip r:embed="rId35"/>
          <a:srcRect/>
          <a:stretch>
            <a:fillRect/>
          </a:stretch>
        </p:blipFill>
        <p:spPr bwMode="auto">
          <a:xfrm>
            <a:off x="0" y="0"/>
            <a:ext cx="1905000" cy="3048000"/>
          </a:xfrm>
          <a:prstGeom prst="rect">
            <a:avLst/>
          </a:prstGeom>
          <a:noFill/>
        </p:spPr>
      </p:pic>
      <p:pic>
        <p:nvPicPr>
          <p:cNvPr id="53283" name="Picture 35" descr="http://www.manoloescobar.net/discografia/recop/20exitosoro.jpg"/>
          <p:cNvPicPr>
            <a:picLocks noChangeAspect="1" noChangeArrowheads="1"/>
          </p:cNvPicPr>
          <p:nvPr/>
        </p:nvPicPr>
        <p:blipFill>
          <a:blip r:embed="rId36"/>
          <a:srcRect/>
          <a:stretch>
            <a:fillRect/>
          </a:stretch>
        </p:blipFill>
        <p:spPr bwMode="auto">
          <a:xfrm>
            <a:off x="0" y="0"/>
            <a:ext cx="1905000" cy="3000375"/>
          </a:xfrm>
          <a:prstGeom prst="rect">
            <a:avLst/>
          </a:prstGeom>
          <a:noFill/>
        </p:spPr>
      </p:pic>
      <p:pic>
        <p:nvPicPr>
          <p:cNvPr id="53284" name="Picture 36" descr="http://www.manoloescobar.net/discografia/recop/supercasete-p.jpg"/>
          <p:cNvPicPr>
            <a:picLocks noChangeAspect="1" noChangeArrowheads="1"/>
          </p:cNvPicPr>
          <p:nvPr/>
        </p:nvPicPr>
        <p:blipFill>
          <a:blip r:embed="rId37"/>
          <a:srcRect/>
          <a:stretch>
            <a:fillRect/>
          </a:stretch>
        </p:blipFill>
        <p:spPr bwMode="auto">
          <a:xfrm>
            <a:off x="0" y="0"/>
            <a:ext cx="1905000" cy="3019425"/>
          </a:xfrm>
          <a:prstGeom prst="rect">
            <a:avLst/>
          </a:prstGeom>
          <a:noFill/>
        </p:spPr>
      </p:pic>
      <p:pic>
        <p:nvPicPr>
          <p:cNvPr id="53285" name="Picture 37" descr="http://www.manoloescobar.net/discografia/recop/convalerrama1978-p.jpg"/>
          <p:cNvPicPr>
            <a:picLocks noChangeAspect="1" noChangeArrowheads="1"/>
          </p:cNvPicPr>
          <p:nvPr/>
        </p:nvPicPr>
        <p:blipFill>
          <a:blip r:embed="rId38"/>
          <a:srcRect/>
          <a:stretch>
            <a:fillRect/>
          </a:stretch>
        </p:blipFill>
        <p:spPr bwMode="auto">
          <a:xfrm>
            <a:off x="0" y="0"/>
            <a:ext cx="1905000" cy="3114675"/>
          </a:xfrm>
          <a:prstGeom prst="rect">
            <a:avLst/>
          </a:prstGeom>
          <a:noFill/>
        </p:spPr>
      </p:pic>
      <p:pic>
        <p:nvPicPr>
          <p:cNvPr id="53286" name="Picture 38" descr="http://www.manoloescobar.net/discografia/recop/saef1979-p.jpg"/>
          <p:cNvPicPr>
            <a:picLocks noChangeAspect="1" noChangeArrowheads="1"/>
          </p:cNvPicPr>
          <p:nvPr/>
        </p:nvPicPr>
        <p:blipFill>
          <a:blip r:embed="rId39"/>
          <a:srcRect/>
          <a:stretch>
            <a:fillRect/>
          </a:stretch>
        </p:blipFill>
        <p:spPr bwMode="auto">
          <a:xfrm>
            <a:off x="0" y="0"/>
            <a:ext cx="1905000" cy="1990725"/>
          </a:xfrm>
          <a:prstGeom prst="rect">
            <a:avLst/>
          </a:prstGeom>
          <a:noFill/>
        </p:spPr>
      </p:pic>
      <p:pic>
        <p:nvPicPr>
          <p:cNvPr id="53287" name="Picture 39" descr="http://www.manoloescobar.net/discografia/recop/supermanolo79saef-p.jpg"/>
          <p:cNvPicPr>
            <a:picLocks noChangeAspect="1" noChangeArrowheads="1"/>
          </p:cNvPicPr>
          <p:nvPr/>
        </p:nvPicPr>
        <p:blipFill>
          <a:blip r:embed="rId40"/>
          <a:srcRect/>
          <a:stretch>
            <a:fillRect/>
          </a:stretch>
        </p:blipFill>
        <p:spPr bwMode="auto">
          <a:xfrm>
            <a:off x="0" y="0"/>
            <a:ext cx="1905000" cy="1990725"/>
          </a:xfrm>
          <a:prstGeom prst="rect">
            <a:avLst/>
          </a:prstGeom>
          <a:noFill/>
        </p:spPr>
      </p:pic>
      <p:pic>
        <p:nvPicPr>
          <p:cNvPr id="53288" name="Picture 40" descr="http://www.manoloescobar.net/discografia/recop/micortijo80-p.jpg"/>
          <p:cNvPicPr>
            <a:picLocks noChangeAspect="1" noChangeArrowheads="1"/>
          </p:cNvPicPr>
          <p:nvPr/>
        </p:nvPicPr>
        <p:blipFill>
          <a:blip r:embed="rId41"/>
          <a:srcRect/>
          <a:stretch>
            <a:fillRect/>
          </a:stretch>
        </p:blipFill>
        <p:spPr bwMode="auto">
          <a:xfrm>
            <a:off x="0" y="0"/>
            <a:ext cx="1905000" cy="1990725"/>
          </a:xfrm>
          <a:prstGeom prst="rect">
            <a:avLst/>
          </a:prstGeom>
          <a:noFill/>
        </p:spPr>
      </p:pic>
      <p:pic>
        <p:nvPicPr>
          <p:cNvPr id="53289" name="Picture 41" descr="http://www.manoloescobar.net/discografia/recop/yvivaespanaperfil1986-p.jpg"/>
          <p:cNvPicPr>
            <a:picLocks noChangeAspect="1" noChangeArrowheads="1"/>
          </p:cNvPicPr>
          <p:nvPr/>
        </p:nvPicPr>
        <p:blipFill>
          <a:blip r:embed="rId42"/>
          <a:srcRect/>
          <a:stretch>
            <a:fillRect/>
          </a:stretch>
        </p:blipFill>
        <p:spPr bwMode="auto">
          <a:xfrm>
            <a:off x="0" y="0"/>
            <a:ext cx="1905000" cy="2943225"/>
          </a:xfrm>
          <a:prstGeom prst="rect">
            <a:avLst/>
          </a:prstGeom>
          <a:noFill/>
        </p:spPr>
      </p:pic>
      <p:pic>
        <p:nvPicPr>
          <p:cNvPr id="53290" name="Picture 42" descr="http://www.manoloescobar.net/discografia/recop/12exitosoro1986-p.jpg"/>
          <p:cNvPicPr>
            <a:picLocks noChangeAspect="1" noChangeArrowheads="1"/>
          </p:cNvPicPr>
          <p:nvPr/>
        </p:nvPicPr>
        <p:blipFill>
          <a:blip r:embed="rId43"/>
          <a:srcRect/>
          <a:stretch>
            <a:fillRect/>
          </a:stretch>
        </p:blipFill>
        <p:spPr bwMode="auto">
          <a:xfrm>
            <a:off x="0" y="0"/>
            <a:ext cx="1905000" cy="1990725"/>
          </a:xfrm>
          <a:prstGeom prst="rect">
            <a:avLst/>
          </a:prstGeom>
          <a:noFill/>
        </p:spPr>
      </p:pic>
      <p:pic>
        <p:nvPicPr>
          <p:cNvPr id="53291" name="Picture 43" descr="http://www.manoloescobar.net/discografia/recop/vanesarecop81-p.jpg"/>
          <p:cNvPicPr>
            <a:picLocks noChangeAspect="1" noChangeArrowheads="1"/>
          </p:cNvPicPr>
          <p:nvPr/>
        </p:nvPicPr>
        <p:blipFill>
          <a:blip r:embed="rId44"/>
          <a:srcRect/>
          <a:stretch>
            <a:fillRect/>
          </a:stretch>
        </p:blipFill>
        <p:spPr bwMode="auto">
          <a:xfrm>
            <a:off x="0" y="0"/>
            <a:ext cx="1905000" cy="2981325"/>
          </a:xfrm>
          <a:prstGeom prst="rect">
            <a:avLst/>
          </a:prstGeom>
          <a:noFill/>
        </p:spPr>
      </p:pic>
      <p:pic>
        <p:nvPicPr>
          <p:cNvPr id="53292" name="Picture 44" descr="http://www.manoloescobar.net/discografia/recop/cancionesmillonarias942-p.jpg"/>
          <p:cNvPicPr>
            <a:picLocks noChangeAspect="1" noChangeArrowheads="1"/>
          </p:cNvPicPr>
          <p:nvPr/>
        </p:nvPicPr>
        <p:blipFill>
          <a:blip r:embed="rId45"/>
          <a:srcRect/>
          <a:stretch>
            <a:fillRect/>
          </a:stretch>
        </p:blipFill>
        <p:spPr bwMode="auto">
          <a:xfrm>
            <a:off x="0" y="0"/>
            <a:ext cx="1905000" cy="1857375"/>
          </a:xfrm>
          <a:prstGeom prst="rect">
            <a:avLst/>
          </a:prstGeom>
          <a:noFill/>
        </p:spPr>
      </p:pic>
      <p:pic>
        <p:nvPicPr>
          <p:cNvPr id="53293" name="Picture 45" descr="http://www.manoloescobar.net/discografia/recop/cancmillonarias94-p.jpg"/>
          <p:cNvPicPr>
            <a:picLocks noChangeAspect="1" noChangeArrowheads="1"/>
          </p:cNvPicPr>
          <p:nvPr/>
        </p:nvPicPr>
        <p:blipFill>
          <a:blip r:embed="rId46"/>
          <a:srcRect/>
          <a:stretch>
            <a:fillRect/>
          </a:stretch>
        </p:blipFill>
        <p:spPr bwMode="auto">
          <a:xfrm>
            <a:off x="0" y="0"/>
            <a:ext cx="1905000" cy="1924050"/>
          </a:xfrm>
          <a:prstGeom prst="rect">
            <a:avLst/>
          </a:prstGeom>
          <a:noFill/>
        </p:spPr>
      </p:pic>
      <p:pic>
        <p:nvPicPr>
          <p:cNvPr id="53294" name="Picture 46" descr="http://www.manoloescobar.net/discografia/recop/papa-p.jpg"/>
          <p:cNvPicPr>
            <a:picLocks noChangeAspect="1" noChangeArrowheads="1"/>
          </p:cNvPicPr>
          <p:nvPr/>
        </p:nvPicPr>
        <p:blipFill>
          <a:blip r:embed="rId47"/>
          <a:srcRect/>
          <a:stretch>
            <a:fillRect/>
          </a:stretch>
        </p:blipFill>
        <p:spPr bwMode="auto">
          <a:xfrm>
            <a:off x="0" y="0"/>
            <a:ext cx="1905000" cy="3048000"/>
          </a:xfrm>
          <a:prstGeom prst="rect">
            <a:avLst/>
          </a:prstGeom>
          <a:noFill/>
        </p:spPr>
      </p:pic>
      <p:pic>
        <p:nvPicPr>
          <p:cNvPr id="53295" name="Picture 47" descr="http://www.manoloescobar.net/discografia/recop/primerascanc-p.jpg"/>
          <p:cNvPicPr>
            <a:picLocks noChangeAspect="1" noChangeArrowheads="1"/>
          </p:cNvPicPr>
          <p:nvPr/>
        </p:nvPicPr>
        <p:blipFill>
          <a:blip r:embed="rId48"/>
          <a:srcRect/>
          <a:stretch>
            <a:fillRect/>
          </a:stretch>
        </p:blipFill>
        <p:spPr bwMode="auto">
          <a:xfrm>
            <a:off x="0" y="0"/>
            <a:ext cx="1905000" cy="3048000"/>
          </a:xfrm>
          <a:prstGeom prst="rect">
            <a:avLst/>
          </a:prstGeom>
          <a:noFill/>
        </p:spPr>
      </p:pic>
      <p:pic>
        <p:nvPicPr>
          <p:cNvPr id="53296" name="Picture 48" descr="http://www.manoloescobar.net/discografia/recop/susprimerascanciones-p.jpg"/>
          <p:cNvPicPr>
            <a:picLocks noChangeAspect="1" noChangeArrowheads="1"/>
          </p:cNvPicPr>
          <p:nvPr/>
        </p:nvPicPr>
        <p:blipFill>
          <a:blip r:embed="rId49"/>
          <a:srcRect/>
          <a:stretch>
            <a:fillRect/>
          </a:stretch>
        </p:blipFill>
        <p:spPr bwMode="auto">
          <a:xfrm>
            <a:off x="0" y="0"/>
            <a:ext cx="1905000" cy="3333750"/>
          </a:xfrm>
          <a:prstGeom prst="rect">
            <a:avLst/>
          </a:prstGeom>
          <a:noFill/>
        </p:spPr>
      </p:pic>
      <p:pic>
        <p:nvPicPr>
          <p:cNvPr id="53297" name="Picture 49" descr="http://www.manoloescobar.net/discografia/recop/micarrocas-p.jpg"/>
          <p:cNvPicPr>
            <a:picLocks noChangeAspect="1" noChangeArrowheads="1"/>
          </p:cNvPicPr>
          <p:nvPr/>
        </p:nvPicPr>
        <p:blipFill>
          <a:blip r:embed="rId50"/>
          <a:srcRect/>
          <a:stretch>
            <a:fillRect/>
          </a:stretch>
        </p:blipFill>
        <p:spPr bwMode="auto">
          <a:xfrm>
            <a:off x="0" y="0"/>
            <a:ext cx="1905000" cy="3143250"/>
          </a:xfrm>
          <a:prstGeom prst="rect">
            <a:avLst/>
          </a:prstGeom>
          <a:noFill/>
        </p:spPr>
      </p:pic>
      <p:pic>
        <p:nvPicPr>
          <p:cNvPr id="53298" name="Picture 50" descr="http://www.manoloescobar.net/discografia/recop/500exitosvol.5-p.jpg"/>
          <p:cNvPicPr>
            <a:picLocks noChangeAspect="1" noChangeArrowheads="1"/>
          </p:cNvPicPr>
          <p:nvPr/>
        </p:nvPicPr>
        <p:blipFill>
          <a:blip r:embed="rId51"/>
          <a:srcRect/>
          <a:stretch>
            <a:fillRect/>
          </a:stretch>
        </p:blipFill>
        <p:spPr bwMode="auto">
          <a:xfrm>
            <a:off x="0" y="0"/>
            <a:ext cx="1905000" cy="2952750"/>
          </a:xfrm>
          <a:prstGeom prst="rect">
            <a:avLst/>
          </a:prstGeom>
          <a:noFill/>
        </p:spPr>
      </p:pic>
      <p:pic>
        <p:nvPicPr>
          <p:cNvPr id="53299" name="Picture 51" descr="http://www.manoloescobar.net/discografia/recop/500grandesexitos92-p.jpg"/>
          <p:cNvPicPr>
            <a:picLocks noChangeAspect="1" noChangeArrowheads="1"/>
          </p:cNvPicPr>
          <p:nvPr/>
        </p:nvPicPr>
        <p:blipFill>
          <a:blip r:embed="rId52"/>
          <a:srcRect/>
          <a:stretch>
            <a:fillRect/>
          </a:stretch>
        </p:blipFill>
        <p:spPr bwMode="auto">
          <a:xfrm>
            <a:off x="0" y="0"/>
            <a:ext cx="1905000" cy="2952750"/>
          </a:xfrm>
          <a:prstGeom prst="rect">
            <a:avLst/>
          </a:prstGeom>
          <a:noFill/>
        </p:spPr>
      </p:pic>
      <p:pic>
        <p:nvPicPr>
          <p:cNvPr id="53300" name="Picture 52" descr="http://www.manoloescobar.net/discografia/recop/caminosfrontal-p.jpg"/>
          <p:cNvPicPr>
            <a:picLocks noChangeAspect="1" noChangeArrowheads="1"/>
          </p:cNvPicPr>
          <p:nvPr/>
        </p:nvPicPr>
        <p:blipFill>
          <a:blip r:embed="rId53"/>
          <a:srcRect/>
          <a:stretch>
            <a:fillRect/>
          </a:stretch>
        </p:blipFill>
        <p:spPr bwMode="auto">
          <a:xfrm>
            <a:off x="0" y="0"/>
            <a:ext cx="1905000" cy="1905000"/>
          </a:xfrm>
          <a:prstGeom prst="rect">
            <a:avLst/>
          </a:prstGeom>
          <a:noFill/>
        </p:spPr>
      </p:pic>
      <p:pic>
        <p:nvPicPr>
          <p:cNvPr id="53301" name="Picture 53" descr="http://www.manoloescobar.net/discografia/recop/caminostrasera-p.jpg"/>
          <p:cNvPicPr>
            <a:picLocks noChangeAspect="1" noChangeArrowheads="1"/>
          </p:cNvPicPr>
          <p:nvPr/>
        </p:nvPicPr>
        <p:blipFill>
          <a:blip r:embed="rId54"/>
          <a:srcRect/>
          <a:stretch>
            <a:fillRect/>
          </a:stretch>
        </p:blipFill>
        <p:spPr bwMode="auto">
          <a:xfrm>
            <a:off x="0" y="0"/>
            <a:ext cx="1905000" cy="1762125"/>
          </a:xfrm>
          <a:prstGeom prst="rect">
            <a:avLst/>
          </a:prstGeom>
          <a:noFill/>
        </p:spPr>
      </p:pic>
      <p:pic>
        <p:nvPicPr>
          <p:cNvPr id="53302" name="Picture 54" descr="http://www.manoloescobar.net/discografia/recop/pasodoblesnadir-p.jpg"/>
          <p:cNvPicPr>
            <a:picLocks noChangeAspect="1" noChangeArrowheads="1"/>
          </p:cNvPicPr>
          <p:nvPr/>
        </p:nvPicPr>
        <p:blipFill>
          <a:blip r:embed="rId55"/>
          <a:srcRect/>
          <a:stretch>
            <a:fillRect/>
          </a:stretch>
        </p:blipFill>
        <p:spPr bwMode="auto">
          <a:xfrm>
            <a:off x="0" y="0"/>
            <a:ext cx="1905000" cy="1876425"/>
          </a:xfrm>
          <a:prstGeom prst="rect">
            <a:avLst/>
          </a:prstGeom>
          <a:noFill/>
        </p:spPr>
      </p:pic>
      <p:pic>
        <p:nvPicPr>
          <p:cNvPr id="53303" name="Picture 55" descr="http://www.manoloescobar.net/discografia/recop/grandesexitos-p.jpg"/>
          <p:cNvPicPr>
            <a:picLocks noChangeAspect="1" noChangeArrowheads="1"/>
          </p:cNvPicPr>
          <p:nvPr/>
        </p:nvPicPr>
        <p:blipFill>
          <a:blip r:embed="rId56"/>
          <a:srcRect/>
          <a:stretch>
            <a:fillRect/>
          </a:stretch>
        </p:blipFill>
        <p:spPr bwMode="auto">
          <a:xfrm>
            <a:off x="2143108" y="571480"/>
            <a:ext cx="1905000" cy="2990850"/>
          </a:xfrm>
          <a:prstGeom prst="rect">
            <a:avLst/>
          </a:prstGeom>
          <a:noFill/>
        </p:spPr>
      </p:pic>
      <p:pic>
        <p:nvPicPr>
          <p:cNvPr id="53304" name="Picture 56" descr="http://www.manoloescobar.net/discografia/recop/manoloyfari-p.jpg"/>
          <p:cNvPicPr>
            <a:picLocks noChangeAspect="1" noChangeArrowheads="1"/>
          </p:cNvPicPr>
          <p:nvPr/>
        </p:nvPicPr>
        <p:blipFill>
          <a:blip r:embed="rId57"/>
          <a:srcRect/>
          <a:stretch>
            <a:fillRect/>
          </a:stretch>
        </p:blipFill>
        <p:spPr bwMode="auto">
          <a:xfrm>
            <a:off x="7239000" y="0"/>
            <a:ext cx="1905000" cy="2981325"/>
          </a:xfrm>
          <a:prstGeom prst="rect">
            <a:avLst/>
          </a:prstGeom>
          <a:noFill/>
        </p:spPr>
      </p:pic>
      <p:pic>
        <p:nvPicPr>
          <p:cNvPr id="53308" name="Picture 60" descr="http://www.manoloescobar.net/discografia/recop/nadirmejores1-p.jpg"/>
          <p:cNvPicPr>
            <a:picLocks noChangeAspect="1" noChangeArrowheads="1"/>
          </p:cNvPicPr>
          <p:nvPr/>
        </p:nvPicPr>
        <p:blipFill>
          <a:blip r:embed="rId58"/>
          <a:srcRect/>
          <a:stretch>
            <a:fillRect/>
          </a:stretch>
        </p:blipFill>
        <p:spPr bwMode="auto">
          <a:xfrm>
            <a:off x="2285984" y="785794"/>
            <a:ext cx="1905000" cy="1905000"/>
          </a:xfrm>
          <a:prstGeom prst="rect">
            <a:avLst/>
          </a:prstGeom>
          <a:noFill/>
        </p:spPr>
      </p:pic>
      <p:pic>
        <p:nvPicPr>
          <p:cNvPr id="53310" name="Picture 62" descr="http://www.manoloescobar.net/discografia/recop/mixpasorumbas-p.jpg"/>
          <p:cNvPicPr>
            <a:picLocks noChangeAspect="1" noChangeArrowheads="1"/>
          </p:cNvPicPr>
          <p:nvPr/>
        </p:nvPicPr>
        <p:blipFill>
          <a:blip r:embed="rId59"/>
          <a:srcRect/>
          <a:stretch>
            <a:fillRect/>
          </a:stretch>
        </p:blipFill>
        <p:spPr bwMode="auto">
          <a:xfrm>
            <a:off x="4786314" y="4357694"/>
            <a:ext cx="1905000" cy="1924050"/>
          </a:xfrm>
          <a:prstGeom prst="rect">
            <a:avLst/>
          </a:prstGeom>
          <a:noFill/>
        </p:spPr>
      </p:pic>
      <p:pic>
        <p:nvPicPr>
          <p:cNvPr id="53311" name="Picture 63" descr="http://www.manoloescobar.net/discografia/recop/lomejor-p.jpg"/>
          <p:cNvPicPr>
            <a:picLocks noChangeAspect="1" noChangeArrowheads="1"/>
          </p:cNvPicPr>
          <p:nvPr/>
        </p:nvPicPr>
        <p:blipFill>
          <a:blip r:embed="rId60"/>
          <a:srcRect/>
          <a:stretch>
            <a:fillRect/>
          </a:stretch>
        </p:blipFill>
        <p:spPr bwMode="auto">
          <a:xfrm>
            <a:off x="0" y="3838575"/>
            <a:ext cx="1905000" cy="3019425"/>
          </a:xfrm>
          <a:prstGeom prst="rect">
            <a:avLst/>
          </a:prstGeom>
          <a:noFill/>
        </p:spPr>
      </p:pic>
      <p:pic>
        <p:nvPicPr>
          <p:cNvPr id="53312" name="Picture 64" descr="http://www.manoloescobar.net/discografia/recop/chiquilla-p.jpg"/>
          <p:cNvPicPr>
            <a:picLocks noChangeAspect="1" noChangeArrowheads="1"/>
          </p:cNvPicPr>
          <p:nvPr/>
        </p:nvPicPr>
        <p:blipFill>
          <a:blip r:embed="rId61"/>
          <a:srcRect/>
          <a:stretch>
            <a:fillRect/>
          </a:stretch>
        </p:blipFill>
        <p:spPr bwMode="auto">
          <a:xfrm>
            <a:off x="4786314" y="357166"/>
            <a:ext cx="1905000" cy="3048000"/>
          </a:xfrm>
          <a:prstGeom prst="rect">
            <a:avLst/>
          </a:prstGeom>
          <a:noFill/>
        </p:spPr>
      </p:pic>
      <p:pic>
        <p:nvPicPr>
          <p:cNvPr id="53313" name="Picture 65" descr="http://www.manoloescobar.net/discografia/recop/tiempo-p.jpg"/>
          <p:cNvPicPr>
            <a:picLocks noChangeAspect="1" noChangeArrowheads="1"/>
          </p:cNvPicPr>
          <p:nvPr/>
        </p:nvPicPr>
        <p:blipFill>
          <a:blip r:embed="rId62"/>
          <a:srcRect/>
          <a:stretch>
            <a:fillRect/>
          </a:stretch>
        </p:blipFill>
        <p:spPr bwMode="auto">
          <a:xfrm>
            <a:off x="7239000" y="3810000"/>
            <a:ext cx="1905000" cy="3048000"/>
          </a:xfrm>
          <a:prstGeom prst="rect">
            <a:avLst/>
          </a:prstGeom>
          <a:noFill/>
        </p:spPr>
      </p:pic>
      <p:pic>
        <p:nvPicPr>
          <p:cNvPr id="53314" name="Picture 66" descr="http://www.manoloescobar.net/discografia/recop/tebamboleas-p.jpg"/>
          <p:cNvPicPr>
            <a:picLocks noChangeAspect="1" noChangeArrowheads="1"/>
          </p:cNvPicPr>
          <p:nvPr/>
        </p:nvPicPr>
        <p:blipFill>
          <a:blip r:embed="rId63"/>
          <a:srcRect/>
          <a:stretch>
            <a:fillRect/>
          </a:stretch>
        </p:blipFill>
        <p:spPr bwMode="auto">
          <a:xfrm>
            <a:off x="2357422" y="3357562"/>
            <a:ext cx="1905000" cy="3333750"/>
          </a:xfrm>
          <a:prstGeom prst="rect">
            <a:avLst/>
          </a:prstGeom>
          <a:noFill/>
        </p:spPr>
      </p:pic>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3" name="Picture 1" descr="http://www.manoloescobar.net/discografia/lps/hermanosescobar-p.jpg"/>
          <p:cNvPicPr>
            <a:picLocks noChangeAspect="1" noChangeArrowheads="1"/>
          </p:cNvPicPr>
          <p:nvPr/>
        </p:nvPicPr>
        <p:blipFill>
          <a:blip r:embed="rId2"/>
          <a:srcRect/>
          <a:stretch>
            <a:fillRect/>
          </a:stretch>
        </p:blipFill>
        <p:spPr bwMode="auto">
          <a:xfrm>
            <a:off x="2643174" y="4953000"/>
            <a:ext cx="1905000" cy="1905000"/>
          </a:xfrm>
          <a:prstGeom prst="rect">
            <a:avLst/>
          </a:prstGeom>
          <a:noFill/>
        </p:spPr>
      </p:pic>
      <p:pic>
        <p:nvPicPr>
          <p:cNvPr id="54274" name="Picture 2" descr="http://www.manoloescobar.net/cancionero/caratulas/yviva.jpg"/>
          <p:cNvPicPr>
            <a:picLocks noChangeAspect="1" noChangeArrowheads="1"/>
          </p:cNvPicPr>
          <p:nvPr/>
        </p:nvPicPr>
        <p:blipFill>
          <a:blip r:embed="rId3"/>
          <a:srcRect/>
          <a:stretch>
            <a:fillRect/>
          </a:stretch>
        </p:blipFill>
        <p:spPr bwMode="auto">
          <a:xfrm>
            <a:off x="2071670" y="357166"/>
            <a:ext cx="1905000" cy="1905000"/>
          </a:xfrm>
          <a:prstGeom prst="rect">
            <a:avLst/>
          </a:prstGeom>
          <a:noFill/>
        </p:spPr>
      </p:pic>
      <p:pic>
        <p:nvPicPr>
          <p:cNvPr id="54275" name="Picture 3" descr="http://www.manoloescobar.net/discografia/recop/27163.jpg"/>
          <p:cNvPicPr>
            <a:picLocks noChangeAspect="1" noChangeArrowheads="1"/>
          </p:cNvPicPr>
          <p:nvPr/>
        </p:nvPicPr>
        <p:blipFill>
          <a:blip r:embed="rId4"/>
          <a:srcRect/>
          <a:stretch>
            <a:fillRect/>
          </a:stretch>
        </p:blipFill>
        <p:spPr bwMode="auto">
          <a:xfrm>
            <a:off x="4714876" y="500042"/>
            <a:ext cx="1905000" cy="1905000"/>
          </a:xfrm>
          <a:prstGeom prst="rect">
            <a:avLst/>
          </a:prstGeom>
          <a:noFill/>
        </p:spPr>
      </p:pic>
      <p:pic>
        <p:nvPicPr>
          <p:cNvPr id="6" name="Picture 42" descr="http://www.manoloescobar.net/discografia/recop/12exitosoro1986-p.jpg"/>
          <p:cNvPicPr>
            <a:picLocks noChangeAspect="1" noChangeArrowheads="1"/>
          </p:cNvPicPr>
          <p:nvPr/>
        </p:nvPicPr>
        <p:blipFill>
          <a:blip r:embed="rId5"/>
          <a:srcRect/>
          <a:stretch>
            <a:fillRect/>
          </a:stretch>
        </p:blipFill>
        <p:spPr bwMode="auto">
          <a:xfrm>
            <a:off x="2357422" y="2643182"/>
            <a:ext cx="1905000" cy="1990725"/>
          </a:xfrm>
          <a:prstGeom prst="rect">
            <a:avLst/>
          </a:prstGeom>
          <a:noFill/>
        </p:spPr>
      </p:pic>
      <p:pic>
        <p:nvPicPr>
          <p:cNvPr id="7" name="Picture 28" descr="http://www.manoloescobar.net/discografia/recop/himnoandalucia-p.jpg"/>
          <p:cNvPicPr>
            <a:picLocks noChangeAspect="1" noChangeArrowheads="1"/>
          </p:cNvPicPr>
          <p:nvPr/>
        </p:nvPicPr>
        <p:blipFill>
          <a:blip r:embed="rId6"/>
          <a:srcRect/>
          <a:stretch>
            <a:fillRect/>
          </a:stretch>
        </p:blipFill>
        <p:spPr bwMode="auto">
          <a:xfrm>
            <a:off x="-142908" y="214290"/>
            <a:ext cx="1905000" cy="3048000"/>
          </a:xfrm>
          <a:prstGeom prst="rect">
            <a:avLst/>
          </a:prstGeom>
          <a:noFill/>
        </p:spPr>
      </p:pic>
      <p:pic>
        <p:nvPicPr>
          <p:cNvPr id="8" name="Picture 31" descr="http://www.manoloescobar.net/discografia/recop/micarrocaset-p.jpg"/>
          <p:cNvPicPr>
            <a:picLocks noChangeAspect="1" noChangeArrowheads="1"/>
          </p:cNvPicPr>
          <p:nvPr/>
        </p:nvPicPr>
        <p:blipFill>
          <a:blip r:embed="rId7"/>
          <a:srcRect/>
          <a:stretch>
            <a:fillRect/>
          </a:stretch>
        </p:blipFill>
        <p:spPr bwMode="auto">
          <a:xfrm>
            <a:off x="5143504" y="4000504"/>
            <a:ext cx="1905000" cy="3048000"/>
          </a:xfrm>
          <a:prstGeom prst="rect">
            <a:avLst/>
          </a:prstGeom>
          <a:noFill/>
        </p:spPr>
      </p:pic>
      <p:pic>
        <p:nvPicPr>
          <p:cNvPr id="9" name="Picture 30" descr="http://www.manoloescobar.net/discografia/recop/lacopla-p.jpg"/>
          <p:cNvPicPr>
            <a:picLocks noChangeAspect="1" noChangeArrowheads="1"/>
          </p:cNvPicPr>
          <p:nvPr/>
        </p:nvPicPr>
        <p:blipFill>
          <a:blip r:embed="rId8"/>
          <a:srcRect/>
          <a:stretch>
            <a:fillRect/>
          </a:stretch>
        </p:blipFill>
        <p:spPr bwMode="auto">
          <a:xfrm>
            <a:off x="7286644" y="0"/>
            <a:ext cx="1857356" cy="3048000"/>
          </a:xfrm>
          <a:prstGeom prst="rect">
            <a:avLst/>
          </a:prstGeom>
          <a:noFill/>
        </p:spPr>
      </p:pic>
      <p:pic>
        <p:nvPicPr>
          <p:cNvPr id="10" name="Picture 29" descr="http://www.manoloescobar.net/discografia/recop/losgrapasodobles-p.jpg"/>
          <p:cNvPicPr>
            <a:picLocks noChangeAspect="1" noChangeArrowheads="1"/>
          </p:cNvPicPr>
          <p:nvPr/>
        </p:nvPicPr>
        <p:blipFill>
          <a:blip r:embed="rId9"/>
          <a:srcRect/>
          <a:stretch>
            <a:fillRect/>
          </a:stretch>
        </p:blipFill>
        <p:spPr bwMode="auto">
          <a:xfrm>
            <a:off x="7239000" y="3810000"/>
            <a:ext cx="1905000" cy="3048000"/>
          </a:xfrm>
          <a:prstGeom prst="rect">
            <a:avLst/>
          </a:prstGeom>
          <a:noFill/>
        </p:spPr>
      </p:pic>
      <p:pic>
        <p:nvPicPr>
          <p:cNvPr id="11" name="Picture 27" descr="http://www.manoloescobar.net/discografia/recop/himnoandal-p.jpg"/>
          <p:cNvPicPr>
            <a:picLocks noChangeAspect="1" noChangeArrowheads="1"/>
          </p:cNvPicPr>
          <p:nvPr/>
        </p:nvPicPr>
        <p:blipFill>
          <a:blip r:embed="rId10"/>
          <a:srcRect/>
          <a:stretch>
            <a:fillRect/>
          </a:stretch>
        </p:blipFill>
        <p:spPr bwMode="auto">
          <a:xfrm>
            <a:off x="0" y="3571876"/>
            <a:ext cx="1905000" cy="3048000"/>
          </a:xfrm>
          <a:prstGeom prst="rect">
            <a:avLst/>
          </a:prstGeom>
          <a:noFill/>
        </p:spPr>
      </p:pic>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49" name="Picture 1" descr="http://www.manoloescobar.net/discografia/lps/supermanolo.jpg"/>
          <p:cNvPicPr>
            <a:picLocks noChangeAspect="1" noChangeArrowheads="1"/>
          </p:cNvPicPr>
          <p:nvPr/>
        </p:nvPicPr>
        <p:blipFill>
          <a:blip r:embed="rId2"/>
          <a:srcRect/>
          <a:stretch>
            <a:fillRect/>
          </a:stretch>
        </p:blipFill>
        <p:spPr bwMode="auto">
          <a:xfrm>
            <a:off x="0" y="0"/>
            <a:ext cx="1905000" cy="1905000"/>
          </a:xfrm>
          <a:prstGeom prst="rect">
            <a:avLst/>
          </a:prstGeom>
          <a:noFill/>
        </p:spPr>
      </p:pic>
      <p:pic>
        <p:nvPicPr>
          <p:cNvPr id="53250" name="Picture 2" descr="http://www.manoloescobar.net/discografia/lps/grandesexitos-p.jpg"/>
          <p:cNvPicPr>
            <a:picLocks noChangeAspect="1" noChangeArrowheads="1"/>
          </p:cNvPicPr>
          <p:nvPr/>
        </p:nvPicPr>
        <p:blipFill>
          <a:blip r:embed="rId3"/>
          <a:srcRect/>
          <a:stretch>
            <a:fillRect/>
          </a:stretch>
        </p:blipFill>
        <p:spPr bwMode="auto">
          <a:xfrm>
            <a:off x="0" y="0"/>
            <a:ext cx="1905000" cy="1905000"/>
          </a:xfrm>
          <a:prstGeom prst="rect">
            <a:avLst/>
          </a:prstGeom>
          <a:noFill/>
        </p:spPr>
      </p:pic>
      <p:pic>
        <p:nvPicPr>
          <p:cNvPr id="53251" name="Picture 3" descr="http://www.manoloescobar.net/discografia/lps/mister-p.jpg"/>
          <p:cNvPicPr>
            <a:picLocks noChangeAspect="1" noChangeArrowheads="1"/>
          </p:cNvPicPr>
          <p:nvPr/>
        </p:nvPicPr>
        <p:blipFill>
          <a:blip r:embed="rId4"/>
          <a:srcRect/>
          <a:stretch>
            <a:fillRect/>
          </a:stretch>
        </p:blipFill>
        <p:spPr bwMode="auto">
          <a:xfrm>
            <a:off x="0" y="0"/>
            <a:ext cx="1905000" cy="1905000"/>
          </a:xfrm>
          <a:prstGeom prst="rect">
            <a:avLst/>
          </a:prstGeom>
          <a:noFill/>
        </p:spPr>
      </p:pic>
      <p:pic>
        <p:nvPicPr>
          <p:cNvPr id="53252" name="Picture 4" descr="http://www.manoloescobar.net/discografia/lps/hermanosescobar-p.jpg"/>
          <p:cNvPicPr>
            <a:picLocks noChangeAspect="1" noChangeArrowheads="1"/>
          </p:cNvPicPr>
          <p:nvPr/>
        </p:nvPicPr>
        <p:blipFill>
          <a:blip r:embed="rId5"/>
          <a:srcRect/>
          <a:stretch>
            <a:fillRect/>
          </a:stretch>
        </p:blipFill>
        <p:spPr bwMode="auto">
          <a:xfrm>
            <a:off x="0" y="0"/>
            <a:ext cx="1905000" cy="1905000"/>
          </a:xfrm>
          <a:prstGeom prst="rect">
            <a:avLst/>
          </a:prstGeom>
          <a:noFill/>
        </p:spPr>
      </p:pic>
      <p:pic>
        <p:nvPicPr>
          <p:cNvPr id="53253" name="Picture 5" descr="http://www.manoloescobar.net/cancionero/caratulas/yviva.jpg"/>
          <p:cNvPicPr>
            <a:picLocks noChangeAspect="1" noChangeArrowheads="1"/>
          </p:cNvPicPr>
          <p:nvPr/>
        </p:nvPicPr>
        <p:blipFill>
          <a:blip r:embed="rId6"/>
          <a:srcRect/>
          <a:stretch>
            <a:fillRect/>
          </a:stretch>
        </p:blipFill>
        <p:spPr bwMode="auto">
          <a:xfrm>
            <a:off x="0" y="0"/>
            <a:ext cx="1905000" cy="1905000"/>
          </a:xfrm>
          <a:prstGeom prst="rect">
            <a:avLst/>
          </a:prstGeom>
          <a:noFill/>
        </p:spPr>
      </p:pic>
      <p:pic>
        <p:nvPicPr>
          <p:cNvPr id="53254" name="Picture 6" descr="http://www.manoloescobar.net/discografia/recop/27163.jpg"/>
          <p:cNvPicPr>
            <a:picLocks noChangeAspect="1" noChangeArrowheads="1"/>
          </p:cNvPicPr>
          <p:nvPr/>
        </p:nvPicPr>
        <p:blipFill>
          <a:blip r:embed="rId7"/>
          <a:srcRect/>
          <a:stretch>
            <a:fillRect/>
          </a:stretch>
        </p:blipFill>
        <p:spPr bwMode="auto">
          <a:xfrm>
            <a:off x="0" y="0"/>
            <a:ext cx="1905000" cy="1905000"/>
          </a:xfrm>
          <a:prstGeom prst="rect">
            <a:avLst/>
          </a:prstGeom>
          <a:noFill/>
        </p:spPr>
      </p:pic>
      <p:pic>
        <p:nvPicPr>
          <p:cNvPr id="53255" name="Picture 7" descr="http://www.manoloescobar.net/discografia/recop/canamor-p.jpg"/>
          <p:cNvPicPr>
            <a:picLocks noChangeAspect="1" noChangeArrowheads="1"/>
          </p:cNvPicPr>
          <p:nvPr/>
        </p:nvPicPr>
        <p:blipFill>
          <a:blip r:embed="rId8"/>
          <a:srcRect/>
          <a:stretch>
            <a:fillRect/>
          </a:stretch>
        </p:blipFill>
        <p:spPr bwMode="auto">
          <a:xfrm>
            <a:off x="0" y="0"/>
            <a:ext cx="1905000" cy="1857375"/>
          </a:xfrm>
          <a:prstGeom prst="rect">
            <a:avLst/>
          </a:prstGeom>
          <a:noFill/>
        </p:spPr>
      </p:pic>
      <p:pic>
        <p:nvPicPr>
          <p:cNvPr id="53256" name="Picture 8" descr="http://www.manoloescobar.net/discografia/recop/yvivaespana73.jpg"/>
          <p:cNvPicPr>
            <a:picLocks noChangeAspect="1" noChangeArrowheads="1"/>
          </p:cNvPicPr>
          <p:nvPr/>
        </p:nvPicPr>
        <p:blipFill>
          <a:blip r:embed="rId9"/>
          <a:srcRect/>
          <a:stretch>
            <a:fillRect/>
          </a:stretch>
        </p:blipFill>
        <p:spPr bwMode="auto">
          <a:xfrm>
            <a:off x="0" y="0"/>
            <a:ext cx="1905000" cy="1847850"/>
          </a:xfrm>
          <a:prstGeom prst="rect">
            <a:avLst/>
          </a:prstGeom>
          <a:noFill/>
        </p:spPr>
      </p:pic>
      <p:pic>
        <p:nvPicPr>
          <p:cNvPr id="53257" name="Picture 9" descr="http://www.manoloescobar.net/discografia/recop/mejoresevillanas1978-p.jpg"/>
          <p:cNvPicPr>
            <a:picLocks noChangeAspect="1" noChangeArrowheads="1"/>
          </p:cNvPicPr>
          <p:nvPr/>
        </p:nvPicPr>
        <p:blipFill>
          <a:blip r:embed="rId10"/>
          <a:srcRect/>
          <a:stretch>
            <a:fillRect/>
          </a:stretch>
        </p:blipFill>
        <p:spPr bwMode="auto">
          <a:xfrm>
            <a:off x="0" y="0"/>
            <a:ext cx="1905000" cy="1876425"/>
          </a:xfrm>
          <a:prstGeom prst="rect">
            <a:avLst/>
          </a:prstGeom>
          <a:noFill/>
        </p:spPr>
      </p:pic>
      <p:pic>
        <p:nvPicPr>
          <p:cNvPr id="53258" name="Picture 10" descr="http://www.manoloescobar.net/discografia/recop/mistersaef71.jpg"/>
          <p:cNvPicPr>
            <a:picLocks noChangeAspect="1" noChangeArrowheads="1"/>
          </p:cNvPicPr>
          <p:nvPr/>
        </p:nvPicPr>
        <p:blipFill>
          <a:blip r:embed="rId11"/>
          <a:srcRect/>
          <a:stretch>
            <a:fillRect/>
          </a:stretch>
        </p:blipFill>
        <p:spPr bwMode="auto">
          <a:xfrm>
            <a:off x="0" y="0"/>
            <a:ext cx="1905000" cy="1905000"/>
          </a:xfrm>
          <a:prstGeom prst="rect">
            <a:avLst/>
          </a:prstGeom>
          <a:noFill/>
        </p:spPr>
      </p:pic>
      <p:pic>
        <p:nvPicPr>
          <p:cNvPr id="53259" name="Picture 11" descr="http://www.manoloescobar.net/discografia/recop/27100.JPG"/>
          <p:cNvPicPr>
            <a:picLocks noChangeAspect="1" noChangeArrowheads="1"/>
          </p:cNvPicPr>
          <p:nvPr/>
        </p:nvPicPr>
        <p:blipFill>
          <a:blip r:embed="rId12"/>
          <a:srcRect/>
          <a:stretch>
            <a:fillRect/>
          </a:stretch>
        </p:blipFill>
        <p:spPr bwMode="auto">
          <a:xfrm>
            <a:off x="0" y="0"/>
            <a:ext cx="1905000" cy="1905000"/>
          </a:xfrm>
          <a:prstGeom prst="rect">
            <a:avLst/>
          </a:prstGeom>
          <a:noFill/>
        </p:spPr>
      </p:pic>
      <p:pic>
        <p:nvPicPr>
          <p:cNvPr id="53260" name="Picture 12" descr="http://www.manoloescobar.net/discografia/recop/circulo.jpg"/>
          <p:cNvPicPr>
            <a:picLocks noChangeAspect="1" noChangeArrowheads="1"/>
          </p:cNvPicPr>
          <p:nvPr/>
        </p:nvPicPr>
        <p:blipFill>
          <a:blip r:embed="rId13"/>
          <a:srcRect/>
          <a:stretch>
            <a:fillRect/>
          </a:stretch>
        </p:blipFill>
        <p:spPr bwMode="auto">
          <a:xfrm>
            <a:off x="0" y="0"/>
            <a:ext cx="1905000" cy="1905000"/>
          </a:xfrm>
          <a:prstGeom prst="rect">
            <a:avLst/>
          </a:prstGeom>
          <a:noFill/>
        </p:spPr>
      </p:pic>
      <p:pic>
        <p:nvPicPr>
          <p:cNvPr id="53261" name="Picture 13" descr="http://www.manoloescobar.net/discografia/recop/15grandescanciones-p.jpg"/>
          <p:cNvPicPr>
            <a:picLocks noChangeAspect="1" noChangeArrowheads="1"/>
          </p:cNvPicPr>
          <p:nvPr/>
        </p:nvPicPr>
        <p:blipFill>
          <a:blip r:embed="rId14"/>
          <a:srcRect/>
          <a:stretch>
            <a:fillRect/>
          </a:stretch>
        </p:blipFill>
        <p:spPr bwMode="auto">
          <a:xfrm>
            <a:off x="0" y="0"/>
            <a:ext cx="1905000" cy="3048000"/>
          </a:xfrm>
          <a:prstGeom prst="rect">
            <a:avLst/>
          </a:prstGeom>
          <a:noFill/>
        </p:spPr>
      </p:pic>
      <p:pic>
        <p:nvPicPr>
          <p:cNvPr id="53262" name="Picture 14" descr="http://www.manoloescobar.net/discografia/recop/15grandesexitos-p.jpg"/>
          <p:cNvPicPr>
            <a:picLocks noChangeAspect="1" noChangeArrowheads="1"/>
          </p:cNvPicPr>
          <p:nvPr/>
        </p:nvPicPr>
        <p:blipFill>
          <a:blip r:embed="rId15"/>
          <a:srcRect/>
          <a:stretch>
            <a:fillRect/>
          </a:stretch>
        </p:blipFill>
        <p:spPr bwMode="auto">
          <a:xfrm>
            <a:off x="0" y="0"/>
            <a:ext cx="1905000" cy="3048000"/>
          </a:xfrm>
          <a:prstGeom prst="rect">
            <a:avLst/>
          </a:prstGeom>
          <a:noFill/>
        </p:spPr>
      </p:pic>
      <p:pic>
        <p:nvPicPr>
          <p:cNvPr id="53263" name="Picture 15" descr="http://www.manoloescobar.net/discografia/recop/75circulo.jpg"/>
          <p:cNvPicPr>
            <a:picLocks noChangeAspect="1" noChangeArrowheads="1"/>
          </p:cNvPicPr>
          <p:nvPr/>
        </p:nvPicPr>
        <p:blipFill>
          <a:blip r:embed="rId16"/>
          <a:srcRect/>
          <a:stretch>
            <a:fillRect/>
          </a:stretch>
        </p:blipFill>
        <p:spPr bwMode="auto">
          <a:xfrm>
            <a:off x="0" y="0"/>
            <a:ext cx="1905000" cy="2857500"/>
          </a:xfrm>
          <a:prstGeom prst="rect">
            <a:avLst/>
          </a:prstGeom>
          <a:noFill/>
        </p:spPr>
      </p:pic>
      <p:pic>
        <p:nvPicPr>
          <p:cNvPr id="53264" name="Picture 16" descr="http://www.manoloescobar.net/discografia/recop/200canc-p.jpg"/>
          <p:cNvPicPr>
            <a:picLocks noChangeAspect="1" noChangeArrowheads="1"/>
          </p:cNvPicPr>
          <p:nvPr/>
        </p:nvPicPr>
        <p:blipFill>
          <a:blip r:embed="rId17"/>
          <a:srcRect/>
          <a:stretch>
            <a:fillRect/>
          </a:stretch>
        </p:blipFill>
        <p:spPr bwMode="auto">
          <a:xfrm>
            <a:off x="0" y="0"/>
            <a:ext cx="1905000" cy="3048000"/>
          </a:xfrm>
          <a:prstGeom prst="rect">
            <a:avLst/>
          </a:prstGeom>
          <a:noFill/>
        </p:spPr>
      </p:pic>
      <p:pic>
        <p:nvPicPr>
          <p:cNvPr id="53265" name="Picture 17" descr="http://www.manoloescobar.net/discografia/recop/cancionesmillonarias-p.jpg"/>
          <p:cNvPicPr>
            <a:picLocks noChangeAspect="1" noChangeArrowheads="1"/>
          </p:cNvPicPr>
          <p:nvPr/>
        </p:nvPicPr>
        <p:blipFill>
          <a:blip r:embed="rId18"/>
          <a:srcRect/>
          <a:stretch>
            <a:fillRect/>
          </a:stretch>
        </p:blipFill>
        <p:spPr bwMode="auto">
          <a:xfrm>
            <a:off x="0" y="0"/>
            <a:ext cx="1905000" cy="2857500"/>
          </a:xfrm>
          <a:prstGeom prst="rect">
            <a:avLst/>
          </a:prstGeom>
          <a:noFill/>
        </p:spPr>
      </p:pic>
      <p:pic>
        <p:nvPicPr>
          <p:cNvPr id="53266" name="Picture 18" descr="http://www.manoloescobar.net/discografia/recop/cocidito-p.jpg"/>
          <p:cNvPicPr>
            <a:picLocks noChangeAspect="1" noChangeArrowheads="1"/>
          </p:cNvPicPr>
          <p:nvPr/>
        </p:nvPicPr>
        <p:blipFill>
          <a:blip r:embed="rId19"/>
          <a:srcRect/>
          <a:stretch>
            <a:fillRect/>
          </a:stretch>
        </p:blipFill>
        <p:spPr bwMode="auto">
          <a:xfrm>
            <a:off x="0" y="0"/>
            <a:ext cx="1905000" cy="3048000"/>
          </a:xfrm>
          <a:prstGeom prst="rect">
            <a:avLst/>
          </a:prstGeom>
          <a:noFill/>
        </p:spPr>
      </p:pic>
      <p:pic>
        <p:nvPicPr>
          <p:cNvPr id="53267" name="Picture 19" descr="http://www.manoloescobar.net/discografia/coplasoro-p.jpg"/>
          <p:cNvPicPr>
            <a:picLocks noChangeAspect="1" noChangeArrowheads="1"/>
          </p:cNvPicPr>
          <p:nvPr/>
        </p:nvPicPr>
        <p:blipFill>
          <a:blip r:embed="rId20"/>
          <a:srcRect/>
          <a:stretch>
            <a:fillRect/>
          </a:stretch>
        </p:blipFill>
        <p:spPr bwMode="auto">
          <a:xfrm>
            <a:off x="0" y="0"/>
            <a:ext cx="1905000" cy="1905000"/>
          </a:xfrm>
          <a:prstGeom prst="rect">
            <a:avLst/>
          </a:prstGeom>
          <a:noFill/>
        </p:spPr>
      </p:pic>
      <p:pic>
        <p:nvPicPr>
          <p:cNvPr id="53268" name="Picture 20" descr="http://www.manoloescobar.net/discografia/recop/porumbas-p.jpg"/>
          <p:cNvPicPr>
            <a:picLocks noChangeAspect="1" noChangeArrowheads="1"/>
          </p:cNvPicPr>
          <p:nvPr/>
        </p:nvPicPr>
        <p:blipFill>
          <a:blip r:embed="rId21"/>
          <a:srcRect/>
          <a:stretch>
            <a:fillRect/>
          </a:stretch>
        </p:blipFill>
        <p:spPr bwMode="auto">
          <a:xfrm>
            <a:off x="0" y="0"/>
            <a:ext cx="1905000" cy="3048000"/>
          </a:xfrm>
          <a:prstGeom prst="rect">
            <a:avLst/>
          </a:prstGeom>
          <a:noFill/>
        </p:spPr>
      </p:pic>
      <p:pic>
        <p:nvPicPr>
          <p:cNvPr id="53269" name="Picture 21" descr="http://www.manoloescobar.net/discografia/recop/grandesexitosdesiempre-p.jpg"/>
          <p:cNvPicPr>
            <a:picLocks noChangeAspect="1" noChangeArrowheads="1"/>
          </p:cNvPicPr>
          <p:nvPr/>
        </p:nvPicPr>
        <p:blipFill>
          <a:blip r:embed="rId22"/>
          <a:srcRect/>
          <a:stretch>
            <a:fillRect/>
          </a:stretch>
        </p:blipFill>
        <p:spPr bwMode="auto">
          <a:xfrm>
            <a:off x="0" y="0"/>
            <a:ext cx="1905000" cy="3048000"/>
          </a:xfrm>
          <a:prstGeom prst="rect">
            <a:avLst/>
          </a:prstGeom>
          <a:noFill/>
        </p:spPr>
      </p:pic>
      <p:pic>
        <p:nvPicPr>
          <p:cNvPr id="53270" name="Picture 22" descr="http://www.manoloescobar.net/discografia/recop/20Coplas-p.jpg"/>
          <p:cNvPicPr>
            <a:picLocks noChangeAspect="1" noChangeArrowheads="1"/>
          </p:cNvPicPr>
          <p:nvPr/>
        </p:nvPicPr>
        <p:blipFill>
          <a:blip r:embed="rId23"/>
          <a:srcRect/>
          <a:stretch>
            <a:fillRect/>
          </a:stretch>
        </p:blipFill>
        <p:spPr bwMode="auto">
          <a:xfrm>
            <a:off x="0" y="0"/>
            <a:ext cx="1905000" cy="1905000"/>
          </a:xfrm>
          <a:prstGeom prst="rect">
            <a:avLst/>
          </a:prstGeom>
          <a:noFill/>
        </p:spPr>
      </p:pic>
      <p:pic>
        <p:nvPicPr>
          <p:cNvPr id="53271" name="Picture 23" descr="http://www.manoloescobar.net/discografia/recop/almeria.jpg"/>
          <p:cNvPicPr>
            <a:picLocks noChangeAspect="1" noChangeArrowheads="1"/>
          </p:cNvPicPr>
          <p:nvPr/>
        </p:nvPicPr>
        <p:blipFill>
          <a:blip r:embed="rId24"/>
          <a:srcRect/>
          <a:stretch>
            <a:fillRect/>
          </a:stretch>
        </p:blipFill>
        <p:spPr bwMode="auto">
          <a:xfrm>
            <a:off x="0" y="0"/>
            <a:ext cx="1905000" cy="3048000"/>
          </a:xfrm>
          <a:prstGeom prst="rect">
            <a:avLst/>
          </a:prstGeom>
          <a:noFill/>
        </p:spPr>
      </p:pic>
      <p:pic>
        <p:nvPicPr>
          <p:cNvPr id="53272" name="Picture 24" descr="http://www.manoloescobar.net/discografia/recop/elcancionero-p.jpg"/>
          <p:cNvPicPr>
            <a:picLocks noChangeAspect="1" noChangeArrowheads="1"/>
          </p:cNvPicPr>
          <p:nvPr/>
        </p:nvPicPr>
        <p:blipFill>
          <a:blip r:embed="rId25"/>
          <a:srcRect/>
          <a:stretch>
            <a:fillRect/>
          </a:stretch>
        </p:blipFill>
        <p:spPr bwMode="auto">
          <a:xfrm>
            <a:off x="0" y="0"/>
            <a:ext cx="1905000" cy="3048000"/>
          </a:xfrm>
          <a:prstGeom prst="rect">
            <a:avLst/>
          </a:prstGeom>
          <a:noFill/>
        </p:spPr>
      </p:pic>
      <p:pic>
        <p:nvPicPr>
          <p:cNvPr id="53273" name="Picture 25" descr="http://www.manoloescobar.net/discografia/recop/guerri.jpg"/>
          <p:cNvPicPr>
            <a:picLocks noChangeAspect="1" noChangeArrowheads="1"/>
          </p:cNvPicPr>
          <p:nvPr/>
        </p:nvPicPr>
        <p:blipFill>
          <a:blip r:embed="rId26"/>
          <a:srcRect/>
          <a:stretch>
            <a:fillRect/>
          </a:stretch>
        </p:blipFill>
        <p:spPr bwMode="auto">
          <a:xfrm>
            <a:off x="0" y="0"/>
            <a:ext cx="1905000" cy="1933575"/>
          </a:xfrm>
          <a:prstGeom prst="rect">
            <a:avLst/>
          </a:prstGeom>
          <a:noFill/>
        </p:spPr>
      </p:pic>
      <p:pic>
        <p:nvPicPr>
          <p:cNvPr id="53274" name="Picture 26" descr="http://www.manoloescobar.net/discografia/recop/exitosprim-p.jpg"/>
          <p:cNvPicPr>
            <a:picLocks noChangeAspect="1" noChangeArrowheads="1"/>
          </p:cNvPicPr>
          <p:nvPr/>
        </p:nvPicPr>
        <p:blipFill>
          <a:blip r:embed="rId27"/>
          <a:srcRect/>
          <a:stretch>
            <a:fillRect/>
          </a:stretch>
        </p:blipFill>
        <p:spPr bwMode="auto">
          <a:xfrm>
            <a:off x="0" y="0"/>
            <a:ext cx="1905000" cy="3048000"/>
          </a:xfrm>
          <a:prstGeom prst="rect">
            <a:avLst/>
          </a:prstGeom>
          <a:noFill/>
        </p:spPr>
      </p:pic>
      <p:pic>
        <p:nvPicPr>
          <p:cNvPr id="53275" name="Picture 27" descr="http://www.manoloescobar.net/discografia/recop/himnoandal-p.jpg"/>
          <p:cNvPicPr>
            <a:picLocks noChangeAspect="1" noChangeArrowheads="1"/>
          </p:cNvPicPr>
          <p:nvPr/>
        </p:nvPicPr>
        <p:blipFill>
          <a:blip r:embed="rId28"/>
          <a:srcRect/>
          <a:stretch>
            <a:fillRect/>
          </a:stretch>
        </p:blipFill>
        <p:spPr bwMode="auto">
          <a:xfrm>
            <a:off x="0" y="0"/>
            <a:ext cx="1905000" cy="3048000"/>
          </a:xfrm>
          <a:prstGeom prst="rect">
            <a:avLst/>
          </a:prstGeom>
          <a:noFill/>
        </p:spPr>
      </p:pic>
      <p:pic>
        <p:nvPicPr>
          <p:cNvPr id="53276" name="Picture 28" descr="http://www.manoloescobar.net/discografia/recop/himnoandalucia-p.jpg"/>
          <p:cNvPicPr>
            <a:picLocks noChangeAspect="1" noChangeArrowheads="1"/>
          </p:cNvPicPr>
          <p:nvPr/>
        </p:nvPicPr>
        <p:blipFill>
          <a:blip r:embed="rId29"/>
          <a:srcRect/>
          <a:stretch>
            <a:fillRect/>
          </a:stretch>
        </p:blipFill>
        <p:spPr bwMode="auto">
          <a:xfrm>
            <a:off x="0" y="0"/>
            <a:ext cx="1905000" cy="3048000"/>
          </a:xfrm>
          <a:prstGeom prst="rect">
            <a:avLst/>
          </a:prstGeom>
          <a:noFill/>
        </p:spPr>
      </p:pic>
      <p:pic>
        <p:nvPicPr>
          <p:cNvPr id="53277" name="Picture 29" descr="http://www.manoloescobar.net/discografia/recop/losgrapasodobles-p.jpg"/>
          <p:cNvPicPr>
            <a:picLocks noChangeAspect="1" noChangeArrowheads="1"/>
          </p:cNvPicPr>
          <p:nvPr/>
        </p:nvPicPr>
        <p:blipFill>
          <a:blip r:embed="rId30"/>
          <a:srcRect/>
          <a:stretch>
            <a:fillRect/>
          </a:stretch>
        </p:blipFill>
        <p:spPr bwMode="auto">
          <a:xfrm>
            <a:off x="0" y="0"/>
            <a:ext cx="1905000" cy="3048000"/>
          </a:xfrm>
          <a:prstGeom prst="rect">
            <a:avLst/>
          </a:prstGeom>
          <a:noFill/>
        </p:spPr>
      </p:pic>
      <p:pic>
        <p:nvPicPr>
          <p:cNvPr id="53278" name="Picture 30" descr="http://www.manoloescobar.net/discografia/recop/lacopla-p.jpg"/>
          <p:cNvPicPr>
            <a:picLocks noChangeAspect="1" noChangeArrowheads="1"/>
          </p:cNvPicPr>
          <p:nvPr/>
        </p:nvPicPr>
        <p:blipFill>
          <a:blip r:embed="rId31"/>
          <a:srcRect/>
          <a:stretch>
            <a:fillRect/>
          </a:stretch>
        </p:blipFill>
        <p:spPr bwMode="auto">
          <a:xfrm>
            <a:off x="0" y="0"/>
            <a:ext cx="1905000" cy="3048000"/>
          </a:xfrm>
          <a:prstGeom prst="rect">
            <a:avLst/>
          </a:prstGeom>
          <a:noFill/>
        </p:spPr>
      </p:pic>
      <p:pic>
        <p:nvPicPr>
          <p:cNvPr id="53279" name="Picture 31" descr="http://www.manoloescobar.net/discografia/recop/micarrocaset-p.jpg"/>
          <p:cNvPicPr>
            <a:picLocks noChangeAspect="1" noChangeArrowheads="1"/>
          </p:cNvPicPr>
          <p:nvPr/>
        </p:nvPicPr>
        <p:blipFill>
          <a:blip r:embed="rId32"/>
          <a:srcRect/>
          <a:stretch>
            <a:fillRect/>
          </a:stretch>
        </p:blipFill>
        <p:spPr bwMode="auto">
          <a:xfrm>
            <a:off x="0" y="0"/>
            <a:ext cx="1905000" cy="3048000"/>
          </a:xfrm>
          <a:prstGeom prst="rect">
            <a:avLst/>
          </a:prstGeom>
          <a:noFill/>
        </p:spPr>
      </p:pic>
      <p:pic>
        <p:nvPicPr>
          <p:cNvPr id="53280" name="Picture 32" descr="http://www.manoloescobar.net/discografia/recop/lunatoro-p.jpg"/>
          <p:cNvPicPr>
            <a:picLocks noChangeAspect="1" noChangeArrowheads="1"/>
          </p:cNvPicPr>
          <p:nvPr/>
        </p:nvPicPr>
        <p:blipFill>
          <a:blip r:embed="rId33"/>
          <a:srcRect/>
          <a:stretch>
            <a:fillRect/>
          </a:stretch>
        </p:blipFill>
        <p:spPr bwMode="auto">
          <a:xfrm>
            <a:off x="0" y="0"/>
            <a:ext cx="1905000" cy="3048000"/>
          </a:xfrm>
          <a:prstGeom prst="rect">
            <a:avLst/>
          </a:prstGeom>
          <a:noFill/>
        </p:spPr>
      </p:pic>
      <p:pic>
        <p:nvPicPr>
          <p:cNvPr id="53281" name="Picture 33" descr="http://www.manoloescobar.net/discografia/recop/paisvivimos-p.jpg"/>
          <p:cNvPicPr>
            <a:picLocks noChangeAspect="1" noChangeArrowheads="1"/>
          </p:cNvPicPr>
          <p:nvPr/>
        </p:nvPicPr>
        <p:blipFill>
          <a:blip r:embed="rId34"/>
          <a:srcRect/>
          <a:stretch>
            <a:fillRect/>
          </a:stretch>
        </p:blipFill>
        <p:spPr bwMode="auto">
          <a:xfrm>
            <a:off x="0" y="0"/>
            <a:ext cx="1905000" cy="3048000"/>
          </a:xfrm>
          <a:prstGeom prst="rect">
            <a:avLst/>
          </a:prstGeom>
          <a:noFill/>
        </p:spPr>
      </p:pic>
      <p:pic>
        <p:nvPicPr>
          <p:cNvPr id="53282" name="Picture 34" descr="http://www.manoloescobar.net/discografia/recop/porompomperomix-p.jpg"/>
          <p:cNvPicPr>
            <a:picLocks noChangeAspect="1" noChangeArrowheads="1"/>
          </p:cNvPicPr>
          <p:nvPr/>
        </p:nvPicPr>
        <p:blipFill>
          <a:blip r:embed="rId35"/>
          <a:srcRect/>
          <a:stretch>
            <a:fillRect/>
          </a:stretch>
        </p:blipFill>
        <p:spPr bwMode="auto">
          <a:xfrm>
            <a:off x="0" y="0"/>
            <a:ext cx="1905000" cy="3048000"/>
          </a:xfrm>
          <a:prstGeom prst="rect">
            <a:avLst/>
          </a:prstGeom>
          <a:noFill/>
        </p:spPr>
      </p:pic>
      <p:pic>
        <p:nvPicPr>
          <p:cNvPr id="53283" name="Picture 35" descr="http://www.manoloescobar.net/discografia/recop/20exitosoro.jpg"/>
          <p:cNvPicPr>
            <a:picLocks noChangeAspect="1" noChangeArrowheads="1"/>
          </p:cNvPicPr>
          <p:nvPr/>
        </p:nvPicPr>
        <p:blipFill>
          <a:blip r:embed="rId36"/>
          <a:srcRect/>
          <a:stretch>
            <a:fillRect/>
          </a:stretch>
        </p:blipFill>
        <p:spPr bwMode="auto">
          <a:xfrm>
            <a:off x="0" y="0"/>
            <a:ext cx="1905000" cy="3000375"/>
          </a:xfrm>
          <a:prstGeom prst="rect">
            <a:avLst/>
          </a:prstGeom>
          <a:noFill/>
        </p:spPr>
      </p:pic>
      <p:pic>
        <p:nvPicPr>
          <p:cNvPr id="53284" name="Picture 36" descr="http://www.manoloescobar.net/discografia/recop/supercasete-p.jpg"/>
          <p:cNvPicPr>
            <a:picLocks noChangeAspect="1" noChangeArrowheads="1"/>
          </p:cNvPicPr>
          <p:nvPr/>
        </p:nvPicPr>
        <p:blipFill>
          <a:blip r:embed="rId37"/>
          <a:srcRect/>
          <a:stretch>
            <a:fillRect/>
          </a:stretch>
        </p:blipFill>
        <p:spPr bwMode="auto">
          <a:xfrm>
            <a:off x="0" y="0"/>
            <a:ext cx="1905000" cy="3019425"/>
          </a:xfrm>
          <a:prstGeom prst="rect">
            <a:avLst/>
          </a:prstGeom>
          <a:noFill/>
        </p:spPr>
      </p:pic>
      <p:pic>
        <p:nvPicPr>
          <p:cNvPr id="53285" name="Picture 37" descr="http://www.manoloescobar.net/discografia/recop/convalerrama1978-p.jpg"/>
          <p:cNvPicPr>
            <a:picLocks noChangeAspect="1" noChangeArrowheads="1"/>
          </p:cNvPicPr>
          <p:nvPr/>
        </p:nvPicPr>
        <p:blipFill>
          <a:blip r:embed="rId38"/>
          <a:srcRect/>
          <a:stretch>
            <a:fillRect/>
          </a:stretch>
        </p:blipFill>
        <p:spPr bwMode="auto">
          <a:xfrm>
            <a:off x="0" y="0"/>
            <a:ext cx="1905000" cy="3114675"/>
          </a:xfrm>
          <a:prstGeom prst="rect">
            <a:avLst/>
          </a:prstGeom>
          <a:noFill/>
        </p:spPr>
      </p:pic>
      <p:pic>
        <p:nvPicPr>
          <p:cNvPr id="53286" name="Picture 38" descr="http://www.manoloescobar.net/discografia/recop/saef1979-p.jpg"/>
          <p:cNvPicPr>
            <a:picLocks noChangeAspect="1" noChangeArrowheads="1"/>
          </p:cNvPicPr>
          <p:nvPr/>
        </p:nvPicPr>
        <p:blipFill>
          <a:blip r:embed="rId39"/>
          <a:srcRect/>
          <a:stretch>
            <a:fillRect/>
          </a:stretch>
        </p:blipFill>
        <p:spPr bwMode="auto">
          <a:xfrm>
            <a:off x="0" y="0"/>
            <a:ext cx="1905000" cy="1990725"/>
          </a:xfrm>
          <a:prstGeom prst="rect">
            <a:avLst/>
          </a:prstGeom>
          <a:noFill/>
        </p:spPr>
      </p:pic>
      <p:pic>
        <p:nvPicPr>
          <p:cNvPr id="53287" name="Picture 39" descr="http://www.manoloescobar.net/discografia/recop/supermanolo79saef-p.jpg"/>
          <p:cNvPicPr>
            <a:picLocks noChangeAspect="1" noChangeArrowheads="1"/>
          </p:cNvPicPr>
          <p:nvPr/>
        </p:nvPicPr>
        <p:blipFill>
          <a:blip r:embed="rId40"/>
          <a:srcRect/>
          <a:stretch>
            <a:fillRect/>
          </a:stretch>
        </p:blipFill>
        <p:spPr bwMode="auto">
          <a:xfrm>
            <a:off x="0" y="0"/>
            <a:ext cx="1905000" cy="1990725"/>
          </a:xfrm>
          <a:prstGeom prst="rect">
            <a:avLst/>
          </a:prstGeom>
          <a:noFill/>
        </p:spPr>
      </p:pic>
      <p:pic>
        <p:nvPicPr>
          <p:cNvPr id="53288" name="Picture 40" descr="http://www.manoloescobar.net/discografia/recop/micortijo80-p.jpg"/>
          <p:cNvPicPr>
            <a:picLocks noChangeAspect="1" noChangeArrowheads="1"/>
          </p:cNvPicPr>
          <p:nvPr/>
        </p:nvPicPr>
        <p:blipFill>
          <a:blip r:embed="rId41"/>
          <a:srcRect/>
          <a:stretch>
            <a:fillRect/>
          </a:stretch>
        </p:blipFill>
        <p:spPr bwMode="auto">
          <a:xfrm>
            <a:off x="0" y="0"/>
            <a:ext cx="1905000" cy="1990725"/>
          </a:xfrm>
          <a:prstGeom prst="rect">
            <a:avLst/>
          </a:prstGeom>
          <a:noFill/>
        </p:spPr>
      </p:pic>
      <p:pic>
        <p:nvPicPr>
          <p:cNvPr id="53289" name="Picture 41" descr="http://www.manoloescobar.net/discografia/recop/yvivaespanaperfil1986-p.jpg"/>
          <p:cNvPicPr>
            <a:picLocks noChangeAspect="1" noChangeArrowheads="1"/>
          </p:cNvPicPr>
          <p:nvPr/>
        </p:nvPicPr>
        <p:blipFill>
          <a:blip r:embed="rId42"/>
          <a:srcRect/>
          <a:stretch>
            <a:fillRect/>
          </a:stretch>
        </p:blipFill>
        <p:spPr bwMode="auto">
          <a:xfrm>
            <a:off x="0" y="0"/>
            <a:ext cx="1905000" cy="2943225"/>
          </a:xfrm>
          <a:prstGeom prst="rect">
            <a:avLst/>
          </a:prstGeom>
          <a:noFill/>
        </p:spPr>
      </p:pic>
      <p:pic>
        <p:nvPicPr>
          <p:cNvPr id="53290" name="Picture 42" descr="http://www.manoloescobar.net/discografia/recop/12exitosoro1986-p.jpg"/>
          <p:cNvPicPr>
            <a:picLocks noChangeAspect="1" noChangeArrowheads="1"/>
          </p:cNvPicPr>
          <p:nvPr/>
        </p:nvPicPr>
        <p:blipFill>
          <a:blip r:embed="rId43"/>
          <a:srcRect/>
          <a:stretch>
            <a:fillRect/>
          </a:stretch>
        </p:blipFill>
        <p:spPr bwMode="auto">
          <a:xfrm>
            <a:off x="0" y="0"/>
            <a:ext cx="1905000" cy="1990725"/>
          </a:xfrm>
          <a:prstGeom prst="rect">
            <a:avLst/>
          </a:prstGeom>
          <a:noFill/>
        </p:spPr>
      </p:pic>
      <p:pic>
        <p:nvPicPr>
          <p:cNvPr id="53291" name="Picture 43" descr="http://www.manoloescobar.net/discografia/recop/vanesarecop81-p.jpg"/>
          <p:cNvPicPr>
            <a:picLocks noChangeAspect="1" noChangeArrowheads="1"/>
          </p:cNvPicPr>
          <p:nvPr/>
        </p:nvPicPr>
        <p:blipFill>
          <a:blip r:embed="rId44"/>
          <a:srcRect/>
          <a:stretch>
            <a:fillRect/>
          </a:stretch>
        </p:blipFill>
        <p:spPr bwMode="auto">
          <a:xfrm>
            <a:off x="0" y="0"/>
            <a:ext cx="1905000" cy="2981325"/>
          </a:xfrm>
          <a:prstGeom prst="rect">
            <a:avLst/>
          </a:prstGeom>
          <a:noFill/>
        </p:spPr>
      </p:pic>
      <p:pic>
        <p:nvPicPr>
          <p:cNvPr id="53292" name="Picture 44" descr="http://www.manoloescobar.net/discografia/recop/cancionesmillonarias942-p.jpg"/>
          <p:cNvPicPr>
            <a:picLocks noChangeAspect="1" noChangeArrowheads="1"/>
          </p:cNvPicPr>
          <p:nvPr/>
        </p:nvPicPr>
        <p:blipFill>
          <a:blip r:embed="rId45"/>
          <a:srcRect/>
          <a:stretch>
            <a:fillRect/>
          </a:stretch>
        </p:blipFill>
        <p:spPr bwMode="auto">
          <a:xfrm>
            <a:off x="0" y="0"/>
            <a:ext cx="1905000" cy="1857375"/>
          </a:xfrm>
          <a:prstGeom prst="rect">
            <a:avLst/>
          </a:prstGeom>
          <a:noFill/>
        </p:spPr>
      </p:pic>
      <p:pic>
        <p:nvPicPr>
          <p:cNvPr id="53293" name="Picture 45" descr="http://www.manoloescobar.net/discografia/recop/cancmillonarias94-p.jpg"/>
          <p:cNvPicPr>
            <a:picLocks noChangeAspect="1" noChangeArrowheads="1"/>
          </p:cNvPicPr>
          <p:nvPr/>
        </p:nvPicPr>
        <p:blipFill>
          <a:blip r:embed="rId46"/>
          <a:srcRect/>
          <a:stretch>
            <a:fillRect/>
          </a:stretch>
        </p:blipFill>
        <p:spPr bwMode="auto">
          <a:xfrm>
            <a:off x="0" y="0"/>
            <a:ext cx="1905000" cy="1924050"/>
          </a:xfrm>
          <a:prstGeom prst="rect">
            <a:avLst/>
          </a:prstGeom>
          <a:noFill/>
        </p:spPr>
      </p:pic>
      <p:pic>
        <p:nvPicPr>
          <p:cNvPr id="53294" name="Picture 46" descr="http://www.manoloescobar.net/discografia/recop/papa-p.jpg"/>
          <p:cNvPicPr>
            <a:picLocks noChangeAspect="1" noChangeArrowheads="1"/>
          </p:cNvPicPr>
          <p:nvPr/>
        </p:nvPicPr>
        <p:blipFill>
          <a:blip r:embed="rId47"/>
          <a:srcRect/>
          <a:stretch>
            <a:fillRect/>
          </a:stretch>
        </p:blipFill>
        <p:spPr bwMode="auto">
          <a:xfrm>
            <a:off x="0" y="0"/>
            <a:ext cx="1905000" cy="3048000"/>
          </a:xfrm>
          <a:prstGeom prst="rect">
            <a:avLst/>
          </a:prstGeom>
          <a:noFill/>
        </p:spPr>
      </p:pic>
      <p:pic>
        <p:nvPicPr>
          <p:cNvPr id="53295" name="Picture 47" descr="http://www.manoloescobar.net/discografia/recop/primerascanc-p.jpg"/>
          <p:cNvPicPr>
            <a:picLocks noChangeAspect="1" noChangeArrowheads="1"/>
          </p:cNvPicPr>
          <p:nvPr/>
        </p:nvPicPr>
        <p:blipFill>
          <a:blip r:embed="rId48"/>
          <a:srcRect/>
          <a:stretch>
            <a:fillRect/>
          </a:stretch>
        </p:blipFill>
        <p:spPr bwMode="auto">
          <a:xfrm>
            <a:off x="0" y="0"/>
            <a:ext cx="1905000" cy="3048000"/>
          </a:xfrm>
          <a:prstGeom prst="rect">
            <a:avLst/>
          </a:prstGeom>
          <a:noFill/>
        </p:spPr>
      </p:pic>
      <p:pic>
        <p:nvPicPr>
          <p:cNvPr id="53296" name="Picture 48" descr="http://www.manoloescobar.net/discografia/recop/susprimerascanciones-p.jpg"/>
          <p:cNvPicPr>
            <a:picLocks noChangeAspect="1" noChangeArrowheads="1"/>
          </p:cNvPicPr>
          <p:nvPr/>
        </p:nvPicPr>
        <p:blipFill>
          <a:blip r:embed="rId49"/>
          <a:srcRect/>
          <a:stretch>
            <a:fillRect/>
          </a:stretch>
        </p:blipFill>
        <p:spPr bwMode="auto">
          <a:xfrm>
            <a:off x="0" y="0"/>
            <a:ext cx="1905000" cy="3333750"/>
          </a:xfrm>
          <a:prstGeom prst="rect">
            <a:avLst/>
          </a:prstGeom>
          <a:noFill/>
        </p:spPr>
      </p:pic>
      <p:pic>
        <p:nvPicPr>
          <p:cNvPr id="53297" name="Picture 49" descr="http://www.manoloescobar.net/discografia/recop/micarrocas-p.jpg"/>
          <p:cNvPicPr>
            <a:picLocks noChangeAspect="1" noChangeArrowheads="1"/>
          </p:cNvPicPr>
          <p:nvPr/>
        </p:nvPicPr>
        <p:blipFill>
          <a:blip r:embed="rId50"/>
          <a:srcRect/>
          <a:stretch>
            <a:fillRect/>
          </a:stretch>
        </p:blipFill>
        <p:spPr bwMode="auto">
          <a:xfrm>
            <a:off x="3500430" y="1214422"/>
            <a:ext cx="1905000" cy="3143250"/>
          </a:xfrm>
          <a:prstGeom prst="rect">
            <a:avLst/>
          </a:prstGeom>
          <a:noFill/>
        </p:spPr>
      </p:pic>
      <p:pic>
        <p:nvPicPr>
          <p:cNvPr id="53298" name="Picture 50" descr="http://www.manoloescobar.net/discografia/recop/500exitosvol.5-p.jpg"/>
          <p:cNvPicPr>
            <a:picLocks noChangeAspect="1" noChangeArrowheads="1"/>
          </p:cNvPicPr>
          <p:nvPr/>
        </p:nvPicPr>
        <p:blipFill>
          <a:blip r:embed="rId51"/>
          <a:srcRect/>
          <a:stretch>
            <a:fillRect/>
          </a:stretch>
        </p:blipFill>
        <p:spPr bwMode="auto">
          <a:xfrm>
            <a:off x="1785918" y="2000240"/>
            <a:ext cx="1905000" cy="2952750"/>
          </a:xfrm>
          <a:prstGeom prst="rect">
            <a:avLst/>
          </a:prstGeom>
          <a:noFill/>
        </p:spPr>
      </p:pic>
      <p:pic>
        <p:nvPicPr>
          <p:cNvPr id="53299" name="Picture 51" descr="http://www.manoloescobar.net/discografia/recop/500grandesexitos92-p.jpg"/>
          <p:cNvPicPr>
            <a:picLocks noChangeAspect="1" noChangeArrowheads="1"/>
          </p:cNvPicPr>
          <p:nvPr/>
        </p:nvPicPr>
        <p:blipFill>
          <a:blip r:embed="rId52"/>
          <a:srcRect/>
          <a:stretch>
            <a:fillRect/>
          </a:stretch>
        </p:blipFill>
        <p:spPr bwMode="auto">
          <a:xfrm>
            <a:off x="3929058" y="3905250"/>
            <a:ext cx="1905000" cy="2952750"/>
          </a:xfrm>
          <a:prstGeom prst="rect">
            <a:avLst/>
          </a:prstGeom>
          <a:noFill/>
        </p:spPr>
      </p:pic>
      <p:pic>
        <p:nvPicPr>
          <p:cNvPr id="53300" name="Picture 52" descr="http://www.manoloescobar.net/discografia/recop/caminosfrontal-p.jpg"/>
          <p:cNvPicPr>
            <a:picLocks noChangeAspect="1" noChangeArrowheads="1"/>
          </p:cNvPicPr>
          <p:nvPr/>
        </p:nvPicPr>
        <p:blipFill>
          <a:blip r:embed="rId53"/>
          <a:srcRect/>
          <a:stretch>
            <a:fillRect/>
          </a:stretch>
        </p:blipFill>
        <p:spPr bwMode="auto">
          <a:xfrm>
            <a:off x="2000232" y="0"/>
            <a:ext cx="1905000" cy="1905000"/>
          </a:xfrm>
          <a:prstGeom prst="rect">
            <a:avLst/>
          </a:prstGeom>
          <a:noFill/>
        </p:spPr>
      </p:pic>
      <p:pic>
        <p:nvPicPr>
          <p:cNvPr id="53301" name="Picture 53" descr="http://www.manoloescobar.net/discografia/recop/caminostrasera-p.jpg"/>
          <p:cNvPicPr>
            <a:picLocks noChangeAspect="1" noChangeArrowheads="1"/>
          </p:cNvPicPr>
          <p:nvPr/>
        </p:nvPicPr>
        <p:blipFill>
          <a:blip r:embed="rId54"/>
          <a:srcRect/>
          <a:stretch>
            <a:fillRect/>
          </a:stretch>
        </p:blipFill>
        <p:spPr bwMode="auto">
          <a:xfrm>
            <a:off x="5429256" y="3143248"/>
            <a:ext cx="1905000" cy="1762125"/>
          </a:xfrm>
          <a:prstGeom prst="rect">
            <a:avLst/>
          </a:prstGeom>
          <a:noFill/>
        </p:spPr>
      </p:pic>
      <p:pic>
        <p:nvPicPr>
          <p:cNvPr id="53303" name="Picture 55" descr="http://www.manoloescobar.net/discografia/recop/grandesexitos-p.jpg"/>
          <p:cNvPicPr>
            <a:picLocks noChangeAspect="1" noChangeArrowheads="1"/>
          </p:cNvPicPr>
          <p:nvPr/>
        </p:nvPicPr>
        <p:blipFill>
          <a:blip r:embed="rId55"/>
          <a:srcRect/>
          <a:stretch>
            <a:fillRect/>
          </a:stretch>
        </p:blipFill>
        <p:spPr bwMode="auto">
          <a:xfrm>
            <a:off x="3714744" y="0"/>
            <a:ext cx="1905000" cy="2990850"/>
          </a:xfrm>
          <a:prstGeom prst="rect">
            <a:avLst/>
          </a:prstGeom>
          <a:noFill/>
        </p:spPr>
      </p:pic>
      <p:pic>
        <p:nvPicPr>
          <p:cNvPr id="53304" name="Picture 56" descr="http://www.manoloescobar.net/discografia/recop/manoloyfari-p.jpg"/>
          <p:cNvPicPr>
            <a:picLocks noChangeAspect="1" noChangeArrowheads="1"/>
          </p:cNvPicPr>
          <p:nvPr/>
        </p:nvPicPr>
        <p:blipFill>
          <a:blip r:embed="rId56"/>
          <a:srcRect/>
          <a:stretch>
            <a:fillRect/>
          </a:stretch>
        </p:blipFill>
        <p:spPr bwMode="auto">
          <a:xfrm>
            <a:off x="7239000" y="0"/>
            <a:ext cx="1905000" cy="2981325"/>
          </a:xfrm>
          <a:prstGeom prst="rect">
            <a:avLst/>
          </a:prstGeom>
          <a:noFill/>
        </p:spPr>
      </p:pic>
      <p:pic>
        <p:nvPicPr>
          <p:cNvPr id="53308" name="Picture 60" descr="http://www.manoloescobar.net/discografia/recop/nadirmejores1-p.jpg"/>
          <p:cNvPicPr>
            <a:picLocks noChangeAspect="1" noChangeArrowheads="1"/>
          </p:cNvPicPr>
          <p:nvPr/>
        </p:nvPicPr>
        <p:blipFill>
          <a:blip r:embed="rId57"/>
          <a:srcRect/>
          <a:stretch>
            <a:fillRect/>
          </a:stretch>
        </p:blipFill>
        <p:spPr bwMode="auto">
          <a:xfrm>
            <a:off x="2357422" y="4953000"/>
            <a:ext cx="1905000" cy="1905000"/>
          </a:xfrm>
          <a:prstGeom prst="rect">
            <a:avLst/>
          </a:prstGeom>
          <a:noFill/>
        </p:spPr>
      </p:pic>
      <p:pic>
        <p:nvPicPr>
          <p:cNvPr id="53310" name="Picture 62" descr="http://www.manoloescobar.net/discografia/recop/mixpasorumbas-p.jpg"/>
          <p:cNvPicPr>
            <a:picLocks noChangeAspect="1" noChangeArrowheads="1"/>
          </p:cNvPicPr>
          <p:nvPr/>
        </p:nvPicPr>
        <p:blipFill>
          <a:blip r:embed="rId58"/>
          <a:srcRect/>
          <a:stretch>
            <a:fillRect/>
          </a:stretch>
        </p:blipFill>
        <p:spPr bwMode="auto">
          <a:xfrm>
            <a:off x="5715008" y="4933950"/>
            <a:ext cx="1905000" cy="1924050"/>
          </a:xfrm>
          <a:prstGeom prst="rect">
            <a:avLst/>
          </a:prstGeom>
          <a:noFill/>
        </p:spPr>
      </p:pic>
      <p:pic>
        <p:nvPicPr>
          <p:cNvPr id="53311" name="Picture 63" descr="http://www.manoloescobar.net/discografia/recop/lomejor-p.jpg"/>
          <p:cNvPicPr>
            <a:picLocks noChangeAspect="1" noChangeArrowheads="1"/>
          </p:cNvPicPr>
          <p:nvPr/>
        </p:nvPicPr>
        <p:blipFill>
          <a:blip r:embed="rId59"/>
          <a:srcRect/>
          <a:stretch>
            <a:fillRect/>
          </a:stretch>
        </p:blipFill>
        <p:spPr bwMode="auto">
          <a:xfrm>
            <a:off x="0" y="3838575"/>
            <a:ext cx="1905000" cy="3019425"/>
          </a:xfrm>
          <a:prstGeom prst="rect">
            <a:avLst/>
          </a:prstGeom>
          <a:noFill/>
        </p:spPr>
      </p:pic>
      <p:pic>
        <p:nvPicPr>
          <p:cNvPr id="53313" name="Picture 65" descr="http://www.manoloescobar.net/discografia/recop/tiempo-p.jpg"/>
          <p:cNvPicPr>
            <a:picLocks noChangeAspect="1" noChangeArrowheads="1"/>
          </p:cNvPicPr>
          <p:nvPr/>
        </p:nvPicPr>
        <p:blipFill>
          <a:blip r:embed="rId60"/>
          <a:srcRect/>
          <a:stretch>
            <a:fillRect/>
          </a:stretch>
        </p:blipFill>
        <p:spPr bwMode="auto">
          <a:xfrm>
            <a:off x="7239000" y="3810000"/>
            <a:ext cx="1905000" cy="3048000"/>
          </a:xfrm>
          <a:prstGeom prst="rect">
            <a:avLst/>
          </a:prstGeom>
          <a:noFill/>
        </p:spPr>
      </p:pic>
      <p:pic>
        <p:nvPicPr>
          <p:cNvPr id="53314" name="Picture 66" descr="http://www.manoloescobar.net/discografia/recop/tebamboleas-p.jpg"/>
          <p:cNvPicPr>
            <a:picLocks noChangeAspect="1" noChangeArrowheads="1"/>
          </p:cNvPicPr>
          <p:nvPr/>
        </p:nvPicPr>
        <p:blipFill>
          <a:blip r:embed="rId61"/>
          <a:srcRect/>
          <a:stretch>
            <a:fillRect/>
          </a:stretch>
        </p:blipFill>
        <p:spPr bwMode="auto">
          <a:xfrm>
            <a:off x="5572132" y="0"/>
            <a:ext cx="1905000" cy="3333750"/>
          </a:xfrm>
          <a:prstGeom prst="rect">
            <a:avLst/>
          </a:prstGeom>
          <a:noFill/>
        </p:spPr>
      </p:pic>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1" descr="http://www.manoloescobar.net/discografia/lps/supermanolo.jpg"/>
          <p:cNvPicPr>
            <a:picLocks noChangeAspect="1" noChangeArrowheads="1"/>
          </p:cNvPicPr>
          <p:nvPr/>
        </p:nvPicPr>
        <p:blipFill>
          <a:blip r:embed="rId3"/>
          <a:srcRect/>
          <a:stretch>
            <a:fillRect/>
          </a:stretch>
        </p:blipFill>
        <p:spPr bwMode="auto">
          <a:xfrm>
            <a:off x="0" y="0"/>
            <a:ext cx="1905000" cy="1905000"/>
          </a:xfrm>
          <a:prstGeom prst="rect">
            <a:avLst/>
          </a:prstGeom>
          <a:noFill/>
        </p:spPr>
      </p:pic>
      <p:pic>
        <p:nvPicPr>
          <p:cNvPr id="34818" name="Picture 2" descr="http://www.manoloescobar.net/discografia/lps/grandesexitos-p.jpg"/>
          <p:cNvPicPr>
            <a:picLocks noChangeAspect="1" noChangeArrowheads="1"/>
          </p:cNvPicPr>
          <p:nvPr/>
        </p:nvPicPr>
        <p:blipFill>
          <a:blip r:embed="rId4"/>
          <a:srcRect/>
          <a:stretch>
            <a:fillRect/>
          </a:stretch>
        </p:blipFill>
        <p:spPr bwMode="auto">
          <a:xfrm>
            <a:off x="0" y="0"/>
            <a:ext cx="1905000" cy="1905000"/>
          </a:xfrm>
          <a:prstGeom prst="rect">
            <a:avLst/>
          </a:prstGeom>
          <a:noFill/>
        </p:spPr>
      </p:pic>
      <p:pic>
        <p:nvPicPr>
          <p:cNvPr id="34819" name="Picture 3" descr="http://www.manoloescobar.net/discografia/lps/mister-p.jpg"/>
          <p:cNvPicPr>
            <a:picLocks noChangeAspect="1" noChangeArrowheads="1"/>
          </p:cNvPicPr>
          <p:nvPr/>
        </p:nvPicPr>
        <p:blipFill>
          <a:blip r:embed="rId5"/>
          <a:srcRect/>
          <a:stretch>
            <a:fillRect/>
          </a:stretch>
        </p:blipFill>
        <p:spPr bwMode="auto">
          <a:xfrm>
            <a:off x="0" y="0"/>
            <a:ext cx="1905000" cy="1905000"/>
          </a:xfrm>
          <a:prstGeom prst="rect">
            <a:avLst/>
          </a:prstGeom>
          <a:noFill/>
        </p:spPr>
      </p:pic>
      <p:pic>
        <p:nvPicPr>
          <p:cNvPr id="34820" name="Picture 4" descr="http://www.manoloescobar.net/discografia/lps/hermanosescobar-p.jpg"/>
          <p:cNvPicPr>
            <a:picLocks noChangeAspect="1" noChangeArrowheads="1"/>
          </p:cNvPicPr>
          <p:nvPr/>
        </p:nvPicPr>
        <p:blipFill>
          <a:blip r:embed="rId6"/>
          <a:srcRect/>
          <a:stretch>
            <a:fillRect/>
          </a:stretch>
        </p:blipFill>
        <p:spPr bwMode="auto">
          <a:xfrm>
            <a:off x="0" y="0"/>
            <a:ext cx="1905000" cy="1905000"/>
          </a:xfrm>
          <a:prstGeom prst="rect">
            <a:avLst/>
          </a:prstGeom>
          <a:noFill/>
        </p:spPr>
      </p:pic>
      <p:pic>
        <p:nvPicPr>
          <p:cNvPr id="34821" name="Picture 5" descr="http://www.manoloescobar.net/cancionero/caratulas/yviva.jpg"/>
          <p:cNvPicPr>
            <a:picLocks noChangeAspect="1" noChangeArrowheads="1"/>
          </p:cNvPicPr>
          <p:nvPr/>
        </p:nvPicPr>
        <p:blipFill>
          <a:blip r:embed="rId7"/>
          <a:srcRect/>
          <a:stretch>
            <a:fillRect/>
          </a:stretch>
        </p:blipFill>
        <p:spPr bwMode="auto">
          <a:xfrm>
            <a:off x="0" y="0"/>
            <a:ext cx="1905000" cy="1905000"/>
          </a:xfrm>
          <a:prstGeom prst="rect">
            <a:avLst/>
          </a:prstGeom>
          <a:noFill/>
        </p:spPr>
      </p:pic>
      <p:pic>
        <p:nvPicPr>
          <p:cNvPr id="34822" name="Picture 6" descr="http://www.manoloescobar.net/discografia/recop/27163.jpg"/>
          <p:cNvPicPr>
            <a:picLocks noChangeAspect="1" noChangeArrowheads="1"/>
          </p:cNvPicPr>
          <p:nvPr/>
        </p:nvPicPr>
        <p:blipFill>
          <a:blip r:embed="rId8"/>
          <a:srcRect/>
          <a:stretch>
            <a:fillRect/>
          </a:stretch>
        </p:blipFill>
        <p:spPr bwMode="auto">
          <a:xfrm>
            <a:off x="0" y="0"/>
            <a:ext cx="1905000" cy="1905000"/>
          </a:xfrm>
          <a:prstGeom prst="rect">
            <a:avLst/>
          </a:prstGeom>
          <a:noFill/>
        </p:spPr>
      </p:pic>
      <p:pic>
        <p:nvPicPr>
          <p:cNvPr id="34823" name="Picture 7" descr="http://www.manoloescobar.net/discografia/recop/canamor-p.jpg"/>
          <p:cNvPicPr>
            <a:picLocks noChangeAspect="1" noChangeArrowheads="1"/>
          </p:cNvPicPr>
          <p:nvPr/>
        </p:nvPicPr>
        <p:blipFill>
          <a:blip r:embed="rId9"/>
          <a:srcRect/>
          <a:stretch>
            <a:fillRect/>
          </a:stretch>
        </p:blipFill>
        <p:spPr bwMode="auto">
          <a:xfrm>
            <a:off x="0" y="0"/>
            <a:ext cx="1905000" cy="1857375"/>
          </a:xfrm>
          <a:prstGeom prst="rect">
            <a:avLst/>
          </a:prstGeom>
          <a:noFill/>
        </p:spPr>
      </p:pic>
      <p:pic>
        <p:nvPicPr>
          <p:cNvPr id="34824" name="Picture 8" descr="http://www.manoloescobar.net/discografia/recop/yvivaespana73.jpg"/>
          <p:cNvPicPr>
            <a:picLocks noChangeAspect="1" noChangeArrowheads="1"/>
          </p:cNvPicPr>
          <p:nvPr/>
        </p:nvPicPr>
        <p:blipFill>
          <a:blip r:embed="rId10"/>
          <a:srcRect/>
          <a:stretch>
            <a:fillRect/>
          </a:stretch>
        </p:blipFill>
        <p:spPr bwMode="auto">
          <a:xfrm>
            <a:off x="0" y="0"/>
            <a:ext cx="1905000" cy="1847850"/>
          </a:xfrm>
          <a:prstGeom prst="rect">
            <a:avLst/>
          </a:prstGeom>
          <a:noFill/>
        </p:spPr>
      </p:pic>
      <p:pic>
        <p:nvPicPr>
          <p:cNvPr id="34825" name="Picture 9" descr="http://www.manoloescobar.net/discografia/recop/mejoresevillanas1978-p.jpg"/>
          <p:cNvPicPr>
            <a:picLocks noChangeAspect="1" noChangeArrowheads="1"/>
          </p:cNvPicPr>
          <p:nvPr/>
        </p:nvPicPr>
        <p:blipFill>
          <a:blip r:embed="rId11"/>
          <a:srcRect/>
          <a:stretch>
            <a:fillRect/>
          </a:stretch>
        </p:blipFill>
        <p:spPr bwMode="auto">
          <a:xfrm>
            <a:off x="0" y="0"/>
            <a:ext cx="1905000" cy="1876425"/>
          </a:xfrm>
          <a:prstGeom prst="rect">
            <a:avLst/>
          </a:prstGeom>
          <a:noFill/>
        </p:spPr>
      </p:pic>
      <p:pic>
        <p:nvPicPr>
          <p:cNvPr id="34826" name="Picture 10" descr="http://www.manoloescobar.net/discografia/recop/mistersaef71.jpg"/>
          <p:cNvPicPr>
            <a:picLocks noChangeAspect="1" noChangeArrowheads="1"/>
          </p:cNvPicPr>
          <p:nvPr/>
        </p:nvPicPr>
        <p:blipFill>
          <a:blip r:embed="rId12"/>
          <a:srcRect/>
          <a:stretch>
            <a:fillRect/>
          </a:stretch>
        </p:blipFill>
        <p:spPr bwMode="auto">
          <a:xfrm>
            <a:off x="0" y="0"/>
            <a:ext cx="1905000" cy="1905000"/>
          </a:xfrm>
          <a:prstGeom prst="rect">
            <a:avLst/>
          </a:prstGeom>
          <a:noFill/>
        </p:spPr>
      </p:pic>
      <p:pic>
        <p:nvPicPr>
          <p:cNvPr id="34827" name="Picture 11" descr="http://www.manoloescobar.net/discografia/recop/27100.JPG"/>
          <p:cNvPicPr>
            <a:picLocks noChangeAspect="1" noChangeArrowheads="1"/>
          </p:cNvPicPr>
          <p:nvPr/>
        </p:nvPicPr>
        <p:blipFill>
          <a:blip r:embed="rId13"/>
          <a:srcRect/>
          <a:stretch>
            <a:fillRect/>
          </a:stretch>
        </p:blipFill>
        <p:spPr bwMode="auto">
          <a:xfrm>
            <a:off x="0" y="0"/>
            <a:ext cx="1905000" cy="1905000"/>
          </a:xfrm>
          <a:prstGeom prst="rect">
            <a:avLst/>
          </a:prstGeom>
          <a:noFill/>
        </p:spPr>
      </p:pic>
      <p:pic>
        <p:nvPicPr>
          <p:cNvPr id="34828" name="Picture 12" descr="http://www.manoloescobar.net/discografia/recop/circulo.jpg"/>
          <p:cNvPicPr>
            <a:picLocks noChangeAspect="1" noChangeArrowheads="1"/>
          </p:cNvPicPr>
          <p:nvPr/>
        </p:nvPicPr>
        <p:blipFill>
          <a:blip r:embed="rId14"/>
          <a:srcRect/>
          <a:stretch>
            <a:fillRect/>
          </a:stretch>
        </p:blipFill>
        <p:spPr bwMode="auto">
          <a:xfrm>
            <a:off x="0" y="0"/>
            <a:ext cx="1905000" cy="1905000"/>
          </a:xfrm>
          <a:prstGeom prst="rect">
            <a:avLst/>
          </a:prstGeom>
          <a:noFill/>
        </p:spPr>
      </p:pic>
      <p:pic>
        <p:nvPicPr>
          <p:cNvPr id="34829" name="Picture 13" descr="http://www.manoloescobar.net/discografia/recop/15grandescanciones-p.jpg"/>
          <p:cNvPicPr>
            <a:picLocks noChangeAspect="1" noChangeArrowheads="1"/>
          </p:cNvPicPr>
          <p:nvPr/>
        </p:nvPicPr>
        <p:blipFill>
          <a:blip r:embed="rId15"/>
          <a:srcRect/>
          <a:stretch>
            <a:fillRect/>
          </a:stretch>
        </p:blipFill>
        <p:spPr bwMode="auto">
          <a:xfrm>
            <a:off x="0" y="0"/>
            <a:ext cx="1905000" cy="3048000"/>
          </a:xfrm>
          <a:prstGeom prst="rect">
            <a:avLst/>
          </a:prstGeom>
          <a:noFill/>
        </p:spPr>
      </p:pic>
      <p:pic>
        <p:nvPicPr>
          <p:cNvPr id="34830" name="Picture 14" descr="http://www.manoloescobar.net/discografia/recop/15grandesexitos-p.jpg"/>
          <p:cNvPicPr>
            <a:picLocks noChangeAspect="1" noChangeArrowheads="1"/>
          </p:cNvPicPr>
          <p:nvPr/>
        </p:nvPicPr>
        <p:blipFill>
          <a:blip r:embed="rId16"/>
          <a:srcRect/>
          <a:stretch>
            <a:fillRect/>
          </a:stretch>
        </p:blipFill>
        <p:spPr bwMode="auto">
          <a:xfrm>
            <a:off x="0" y="0"/>
            <a:ext cx="1905000" cy="3048000"/>
          </a:xfrm>
          <a:prstGeom prst="rect">
            <a:avLst/>
          </a:prstGeom>
          <a:noFill/>
        </p:spPr>
      </p:pic>
      <p:pic>
        <p:nvPicPr>
          <p:cNvPr id="34831" name="Picture 15" descr="http://www.manoloescobar.net/discografia/recop/75circulo.jpg"/>
          <p:cNvPicPr>
            <a:picLocks noChangeAspect="1" noChangeArrowheads="1"/>
          </p:cNvPicPr>
          <p:nvPr/>
        </p:nvPicPr>
        <p:blipFill>
          <a:blip r:embed="rId17"/>
          <a:srcRect/>
          <a:stretch>
            <a:fillRect/>
          </a:stretch>
        </p:blipFill>
        <p:spPr bwMode="auto">
          <a:xfrm>
            <a:off x="0" y="0"/>
            <a:ext cx="1905000" cy="2857500"/>
          </a:xfrm>
          <a:prstGeom prst="rect">
            <a:avLst/>
          </a:prstGeom>
          <a:noFill/>
        </p:spPr>
      </p:pic>
      <p:pic>
        <p:nvPicPr>
          <p:cNvPr id="34832" name="Picture 16" descr="http://www.manoloescobar.net/discografia/recop/200canc-p.jpg"/>
          <p:cNvPicPr>
            <a:picLocks noChangeAspect="1" noChangeArrowheads="1"/>
          </p:cNvPicPr>
          <p:nvPr/>
        </p:nvPicPr>
        <p:blipFill>
          <a:blip r:embed="rId18"/>
          <a:srcRect/>
          <a:stretch>
            <a:fillRect/>
          </a:stretch>
        </p:blipFill>
        <p:spPr bwMode="auto">
          <a:xfrm>
            <a:off x="0" y="0"/>
            <a:ext cx="1905000" cy="3048000"/>
          </a:xfrm>
          <a:prstGeom prst="rect">
            <a:avLst/>
          </a:prstGeom>
          <a:noFill/>
        </p:spPr>
      </p:pic>
      <p:pic>
        <p:nvPicPr>
          <p:cNvPr id="34833" name="Picture 17" descr="http://www.manoloescobar.net/discografia/recop/cancionesmillonarias-p.jpg"/>
          <p:cNvPicPr>
            <a:picLocks noChangeAspect="1" noChangeArrowheads="1"/>
          </p:cNvPicPr>
          <p:nvPr/>
        </p:nvPicPr>
        <p:blipFill>
          <a:blip r:embed="rId19"/>
          <a:srcRect/>
          <a:stretch>
            <a:fillRect/>
          </a:stretch>
        </p:blipFill>
        <p:spPr bwMode="auto">
          <a:xfrm>
            <a:off x="0" y="0"/>
            <a:ext cx="1905000" cy="2857500"/>
          </a:xfrm>
          <a:prstGeom prst="rect">
            <a:avLst/>
          </a:prstGeom>
          <a:noFill/>
        </p:spPr>
      </p:pic>
      <p:pic>
        <p:nvPicPr>
          <p:cNvPr id="34834" name="Picture 18" descr="http://www.manoloescobar.net/discografia/recop/cocidito-p.jpg"/>
          <p:cNvPicPr>
            <a:picLocks noChangeAspect="1" noChangeArrowheads="1"/>
          </p:cNvPicPr>
          <p:nvPr/>
        </p:nvPicPr>
        <p:blipFill>
          <a:blip r:embed="rId20"/>
          <a:srcRect/>
          <a:stretch>
            <a:fillRect/>
          </a:stretch>
        </p:blipFill>
        <p:spPr bwMode="auto">
          <a:xfrm>
            <a:off x="0" y="0"/>
            <a:ext cx="1905000" cy="3048000"/>
          </a:xfrm>
          <a:prstGeom prst="rect">
            <a:avLst/>
          </a:prstGeom>
          <a:noFill/>
        </p:spPr>
      </p:pic>
      <p:pic>
        <p:nvPicPr>
          <p:cNvPr id="34835" name="Picture 19" descr="http://www.manoloescobar.net/discografia/coplasoro-p.jpg"/>
          <p:cNvPicPr>
            <a:picLocks noChangeAspect="1" noChangeArrowheads="1"/>
          </p:cNvPicPr>
          <p:nvPr/>
        </p:nvPicPr>
        <p:blipFill>
          <a:blip r:embed="rId21"/>
          <a:srcRect/>
          <a:stretch>
            <a:fillRect/>
          </a:stretch>
        </p:blipFill>
        <p:spPr bwMode="auto">
          <a:xfrm>
            <a:off x="0" y="0"/>
            <a:ext cx="1905000" cy="1905000"/>
          </a:xfrm>
          <a:prstGeom prst="rect">
            <a:avLst/>
          </a:prstGeom>
          <a:noFill/>
        </p:spPr>
      </p:pic>
      <p:pic>
        <p:nvPicPr>
          <p:cNvPr id="34836" name="Picture 20" descr="http://www.manoloescobar.net/discografia/recop/porumbas-p.jpg"/>
          <p:cNvPicPr>
            <a:picLocks noChangeAspect="1" noChangeArrowheads="1"/>
          </p:cNvPicPr>
          <p:nvPr/>
        </p:nvPicPr>
        <p:blipFill>
          <a:blip r:embed="rId22"/>
          <a:srcRect/>
          <a:stretch>
            <a:fillRect/>
          </a:stretch>
        </p:blipFill>
        <p:spPr bwMode="auto">
          <a:xfrm>
            <a:off x="0" y="0"/>
            <a:ext cx="1905000" cy="3048000"/>
          </a:xfrm>
          <a:prstGeom prst="rect">
            <a:avLst/>
          </a:prstGeom>
          <a:noFill/>
        </p:spPr>
      </p:pic>
      <p:pic>
        <p:nvPicPr>
          <p:cNvPr id="34837" name="Picture 21" descr="http://www.manoloescobar.net/discografia/recop/grandesexitosdesiempre-p.jpg"/>
          <p:cNvPicPr>
            <a:picLocks noChangeAspect="1" noChangeArrowheads="1"/>
          </p:cNvPicPr>
          <p:nvPr/>
        </p:nvPicPr>
        <p:blipFill>
          <a:blip r:embed="rId23"/>
          <a:srcRect/>
          <a:stretch>
            <a:fillRect/>
          </a:stretch>
        </p:blipFill>
        <p:spPr bwMode="auto">
          <a:xfrm>
            <a:off x="0" y="0"/>
            <a:ext cx="1905000" cy="3048000"/>
          </a:xfrm>
          <a:prstGeom prst="rect">
            <a:avLst/>
          </a:prstGeom>
          <a:noFill/>
        </p:spPr>
      </p:pic>
      <p:pic>
        <p:nvPicPr>
          <p:cNvPr id="34838" name="Picture 22" descr="http://www.manoloescobar.net/discografia/recop/20Coplas-p.jpg"/>
          <p:cNvPicPr>
            <a:picLocks noChangeAspect="1" noChangeArrowheads="1"/>
          </p:cNvPicPr>
          <p:nvPr/>
        </p:nvPicPr>
        <p:blipFill>
          <a:blip r:embed="rId24"/>
          <a:srcRect/>
          <a:stretch>
            <a:fillRect/>
          </a:stretch>
        </p:blipFill>
        <p:spPr bwMode="auto">
          <a:xfrm>
            <a:off x="0" y="0"/>
            <a:ext cx="1905000" cy="1905000"/>
          </a:xfrm>
          <a:prstGeom prst="rect">
            <a:avLst/>
          </a:prstGeom>
          <a:noFill/>
        </p:spPr>
      </p:pic>
      <p:pic>
        <p:nvPicPr>
          <p:cNvPr id="34839" name="Picture 23" descr="http://www.manoloescobar.net/discografia/recop/almeria.jpg"/>
          <p:cNvPicPr>
            <a:picLocks noChangeAspect="1" noChangeArrowheads="1"/>
          </p:cNvPicPr>
          <p:nvPr/>
        </p:nvPicPr>
        <p:blipFill>
          <a:blip r:embed="rId25"/>
          <a:srcRect/>
          <a:stretch>
            <a:fillRect/>
          </a:stretch>
        </p:blipFill>
        <p:spPr bwMode="auto">
          <a:xfrm>
            <a:off x="0" y="0"/>
            <a:ext cx="1905000" cy="3048000"/>
          </a:xfrm>
          <a:prstGeom prst="rect">
            <a:avLst/>
          </a:prstGeom>
          <a:noFill/>
        </p:spPr>
      </p:pic>
      <p:pic>
        <p:nvPicPr>
          <p:cNvPr id="34840" name="Picture 24" descr="http://www.manoloescobar.net/discografia/recop/elcancionero-p.jpg"/>
          <p:cNvPicPr>
            <a:picLocks noChangeAspect="1" noChangeArrowheads="1"/>
          </p:cNvPicPr>
          <p:nvPr/>
        </p:nvPicPr>
        <p:blipFill>
          <a:blip r:embed="rId26"/>
          <a:srcRect/>
          <a:stretch>
            <a:fillRect/>
          </a:stretch>
        </p:blipFill>
        <p:spPr bwMode="auto">
          <a:xfrm>
            <a:off x="0" y="0"/>
            <a:ext cx="1905000" cy="3048000"/>
          </a:xfrm>
          <a:prstGeom prst="rect">
            <a:avLst/>
          </a:prstGeom>
          <a:noFill/>
        </p:spPr>
      </p:pic>
      <p:pic>
        <p:nvPicPr>
          <p:cNvPr id="34841" name="Picture 25" descr="http://www.manoloescobar.net/discografia/recop/guerri.jpg"/>
          <p:cNvPicPr>
            <a:picLocks noChangeAspect="1" noChangeArrowheads="1"/>
          </p:cNvPicPr>
          <p:nvPr/>
        </p:nvPicPr>
        <p:blipFill>
          <a:blip r:embed="rId27"/>
          <a:srcRect/>
          <a:stretch>
            <a:fillRect/>
          </a:stretch>
        </p:blipFill>
        <p:spPr bwMode="auto">
          <a:xfrm>
            <a:off x="0" y="0"/>
            <a:ext cx="1905000" cy="1933575"/>
          </a:xfrm>
          <a:prstGeom prst="rect">
            <a:avLst/>
          </a:prstGeom>
          <a:noFill/>
        </p:spPr>
      </p:pic>
      <p:pic>
        <p:nvPicPr>
          <p:cNvPr id="34842" name="Picture 26" descr="http://www.manoloescobar.net/discografia/recop/exitosprim-p.jpg"/>
          <p:cNvPicPr>
            <a:picLocks noChangeAspect="1" noChangeArrowheads="1"/>
          </p:cNvPicPr>
          <p:nvPr/>
        </p:nvPicPr>
        <p:blipFill>
          <a:blip r:embed="rId28"/>
          <a:srcRect/>
          <a:stretch>
            <a:fillRect/>
          </a:stretch>
        </p:blipFill>
        <p:spPr bwMode="auto">
          <a:xfrm>
            <a:off x="0" y="0"/>
            <a:ext cx="1905000" cy="3048000"/>
          </a:xfrm>
          <a:prstGeom prst="rect">
            <a:avLst/>
          </a:prstGeom>
          <a:noFill/>
        </p:spPr>
      </p:pic>
      <p:pic>
        <p:nvPicPr>
          <p:cNvPr id="34849" name="Picture 33" descr="http://www.manoloescobar.net/discografia/recop/paisvivimos-p.jpg"/>
          <p:cNvPicPr>
            <a:picLocks noChangeAspect="1" noChangeArrowheads="1"/>
          </p:cNvPicPr>
          <p:nvPr/>
        </p:nvPicPr>
        <p:blipFill>
          <a:blip r:embed="rId29"/>
          <a:srcRect/>
          <a:stretch>
            <a:fillRect/>
          </a:stretch>
        </p:blipFill>
        <p:spPr bwMode="auto">
          <a:xfrm>
            <a:off x="6858016" y="3810000"/>
            <a:ext cx="1905000" cy="3048000"/>
          </a:xfrm>
          <a:prstGeom prst="rect">
            <a:avLst/>
          </a:prstGeom>
          <a:noFill/>
        </p:spPr>
      </p:pic>
      <p:pic>
        <p:nvPicPr>
          <p:cNvPr id="34850" name="Picture 34" descr="http://www.manoloescobar.net/discografia/recop/porompomperomix-p.jpg"/>
          <p:cNvPicPr>
            <a:picLocks noChangeAspect="1" noChangeArrowheads="1"/>
          </p:cNvPicPr>
          <p:nvPr/>
        </p:nvPicPr>
        <p:blipFill>
          <a:blip r:embed="rId30"/>
          <a:srcRect/>
          <a:stretch>
            <a:fillRect/>
          </a:stretch>
        </p:blipFill>
        <p:spPr bwMode="auto">
          <a:xfrm>
            <a:off x="4143372" y="0"/>
            <a:ext cx="1905000" cy="3048000"/>
          </a:xfrm>
          <a:prstGeom prst="rect">
            <a:avLst/>
          </a:prstGeom>
          <a:noFill/>
        </p:spPr>
      </p:pic>
      <p:pic>
        <p:nvPicPr>
          <p:cNvPr id="34857" name="Picture 41" descr="http://www.manoloescobar.net/discografia/recop/yvivaespanaperfil1986-p.jpg"/>
          <p:cNvPicPr>
            <a:picLocks noChangeAspect="1" noChangeArrowheads="1"/>
          </p:cNvPicPr>
          <p:nvPr/>
        </p:nvPicPr>
        <p:blipFill>
          <a:blip r:embed="rId31"/>
          <a:srcRect/>
          <a:stretch>
            <a:fillRect/>
          </a:stretch>
        </p:blipFill>
        <p:spPr bwMode="auto">
          <a:xfrm>
            <a:off x="0" y="3714752"/>
            <a:ext cx="1905000" cy="2943225"/>
          </a:xfrm>
          <a:prstGeom prst="rect">
            <a:avLst/>
          </a:prstGeom>
          <a:noFill/>
        </p:spPr>
      </p:pic>
      <p:pic>
        <p:nvPicPr>
          <p:cNvPr id="34859" name="Picture 43" descr="http://www.manoloescobar.net/discografia/recop/vanesarecop81-p.jpg"/>
          <p:cNvPicPr>
            <a:picLocks noChangeAspect="1" noChangeArrowheads="1"/>
          </p:cNvPicPr>
          <p:nvPr/>
        </p:nvPicPr>
        <p:blipFill>
          <a:blip r:embed="rId32"/>
          <a:srcRect/>
          <a:stretch>
            <a:fillRect/>
          </a:stretch>
        </p:blipFill>
        <p:spPr bwMode="auto">
          <a:xfrm>
            <a:off x="2428860" y="3643314"/>
            <a:ext cx="1905000" cy="2981325"/>
          </a:xfrm>
          <a:prstGeom prst="rect">
            <a:avLst/>
          </a:prstGeom>
          <a:noFill/>
        </p:spPr>
      </p:pic>
      <p:pic>
        <p:nvPicPr>
          <p:cNvPr id="34862" name="Picture 46" descr="http://www.manoloescobar.net/discografia/recop/papa-p.jpg"/>
          <p:cNvPicPr>
            <a:picLocks noChangeAspect="1" noChangeArrowheads="1"/>
          </p:cNvPicPr>
          <p:nvPr/>
        </p:nvPicPr>
        <p:blipFill>
          <a:blip r:embed="rId33"/>
          <a:srcRect/>
          <a:stretch>
            <a:fillRect/>
          </a:stretch>
        </p:blipFill>
        <p:spPr bwMode="auto">
          <a:xfrm>
            <a:off x="4643438" y="3571876"/>
            <a:ext cx="1905000" cy="3048000"/>
          </a:xfrm>
          <a:prstGeom prst="rect">
            <a:avLst/>
          </a:prstGeom>
          <a:noFill/>
        </p:spPr>
      </p:pic>
      <p:pic>
        <p:nvPicPr>
          <p:cNvPr id="34864" name="Picture 48" descr="http://www.manoloescobar.net/discografia/recop/susprimerascanciones-p.jpg"/>
          <p:cNvPicPr>
            <a:picLocks noChangeAspect="1" noChangeArrowheads="1"/>
          </p:cNvPicPr>
          <p:nvPr/>
        </p:nvPicPr>
        <p:blipFill>
          <a:blip r:embed="rId34"/>
          <a:srcRect/>
          <a:stretch>
            <a:fillRect/>
          </a:stretch>
        </p:blipFill>
        <p:spPr bwMode="auto">
          <a:xfrm>
            <a:off x="2143108" y="0"/>
            <a:ext cx="1905000" cy="3333750"/>
          </a:xfrm>
          <a:prstGeom prst="rect">
            <a:avLst/>
          </a:prstGeom>
          <a:noFill/>
        </p:spPr>
      </p:pic>
      <p:pic>
        <p:nvPicPr>
          <p:cNvPr id="34865" name="Picture 49" descr="http://www.manoloescobar.net/discografia/recop/micarrocas-p.jpg"/>
          <p:cNvPicPr>
            <a:picLocks noChangeAspect="1" noChangeArrowheads="1"/>
          </p:cNvPicPr>
          <p:nvPr/>
        </p:nvPicPr>
        <p:blipFill>
          <a:blip r:embed="rId35"/>
          <a:srcRect/>
          <a:stretch>
            <a:fillRect/>
          </a:stretch>
        </p:blipFill>
        <p:spPr bwMode="auto">
          <a:xfrm>
            <a:off x="5929322" y="0"/>
            <a:ext cx="1905000" cy="3143250"/>
          </a:xfrm>
          <a:prstGeom prst="rect">
            <a:avLst/>
          </a:prstGeom>
          <a:noFill/>
        </p:spPr>
      </p:pic>
      <p:pic>
        <p:nvPicPr>
          <p:cNvPr id="35" name="Picture 2" descr="http://www.manoloescobar.net/filmografia/cartelgranada-p.jpg">
            <a:hlinkClick r:id="rId36"/>
          </p:cNvPr>
          <p:cNvPicPr>
            <a:picLocks noChangeAspect="1" noChangeArrowheads="1"/>
          </p:cNvPicPr>
          <p:nvPr/>
        </p:nvPicPr>
        <p:blipFill>
          <a:blip r:embed="rId37"/>
          <a:srcRect/>
          <a:stretch>
            <a:fillRect/>
          </a:stretch>
        </p:blipFill>
        <p:spPr bwMode="auto">
          <a:xfrm>
            <a:off x="7215206" y="714356"/>
            <a:ext cx="1928794" cy="2674596"/>
          </a:xfrm>
          <a:prstGeom prst="rect">
            <a:avLst/>
          </a:prstGeom>
          <a:noFill/>
        </p:spPr>
      </p:pic>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21" name="Image 4" descr="LUMINEUX.gif"/>
          <p:cNvPicPr>
            <a:picLocks noChangeAspect="1"/>
          </p:cNvPicPr>
          <p:nvPr/>
        </p:nvPicPr>
        <p:blipFill>
          <a:blip r:embed="rId19"/>
          <a:srcRect/>
          <a:stretch>
            <a:fillRect/>
          </a:stretch>
        </p:blipFill>
        <p:spPr bwMode="auto">
          <a:xfrm>
            <a:off x="-180975" y="-171450"/>
            <a:ext cx="9505950" cy="7200900"/>
          </a:xfrm>
          <a:prstGeom prst="rect">
            <a:avLst/>
          </a:prstGeom>
          <a:noFill/>
          <a:ln w="9525">
            <a:noFill/>
            <a:miter lim="800000"/>
            <a:headEnd/>
            <a:tailEnd/>
          </a:ln>
        </p:spPr>
      </p:pic>
      <p:sp>
        <p:nvSpPr>
          <p:cNvPr id="4123" name="Rectangle 27"/>
          <p:cNvSpPr>
            <a:spLocks noChangeArrowheads="1"/>
          </p:cNvSpPr>
          <p:nvPr/>
        </p:nvSpPr>
        <p:spPr bwMode="auto">
          <a:xfrm>
            <a:off x="285720" y="214291"/>
            <a:ext cx="2881312" cy="6357982"/>
          </a:xfrm>
          <a:prstGeom prst="rect">
            <a:avLst/>
          </a:prstGeom>
          <a:solidFill>
            <a:srgbClr val="EC6906"/>
          </a:solidFill>
          <a:ln w="9525">
            <a:solidFill>
              <a:srgbClr val="00FF00"/>
            </a:solidFill>
            <a:miter lim="800000"/>
            <a:headEnd/>
            <a:tailEnd/>
          </a:ln>
          <a:effectLst/>
        </p:spPr>
        <p:txBody>
          <a:bodyPr wrap="none" anchor="ctr"/>
          <a:lstStyle/>
          <a:p>
            <a:endParaRPr lang="es-ES"/>
          </a:p>
        </p:txBody>
      </p:sp>
      <p:pic>
        <p:nvPicPr>
          <p:cNvPr id="25" name="1 Manolo Escobar-Arremángate.wav">
            <a:hlinkClick r:id="" action="ppaction://media"/>
          </p:cNvPr>
          <p:cNvPicPr>
            <a:picLocks noRot="1" noChangeAspect="1"/>
          </p:cNvPicPr>
          <p:nvPr>
            <a:wavAudioFile r:embed="rId1" name="1 Manolo Escobar-Arremángate.wav"/>
          </p:nvPr>
        </p:nvPicPr>
        <p:blipFill>
          <a:blip r:embed="rId20"/>
          <a:srcRect/>
          <a:stretch>
            <a:fillRect/>
          </a:stretch>
        </p:blipFill>
        <p:spPr bwMode="auto">
          <a:xfrm>
            <a:off x="539750" y="549275"/>
            <a:ext cx="304800" cy="304800"/>
          </a:xfrm>
          <a:prstGeom prst="rect">
            <a:avLst/>
          </a:prstGeom>
          <a:noFill/>
          <a:ln w="9525">
            <a:solidFill>
              <a:schemeClr val="tx1"/>
            </a:solidFill>
            <a:miter lim="800000"/>
            <a:headEnd/>
            <a:tailEnd/>
          </a:ln>
        </p:spPr>
      </p:pic>
      <p:pic>
        <p:nvPicPr>
          <p:cNvPr id="26" name="2 Manolo Escobar-Ay, caridad!.wav">
            <a:hlinkClick r:id="" action="ppaction://media"/>
          </p:cNvPr>
          <p:cNvPicPr>
            <a:picLocks noRot="1" noChangeAspect="1"/>
          </p:cNvPicPr>
          <p:nvPr>
            <a:wavAudioFile r:embed="rId2" name="2 Manolo Escobar-Ay, caridad!.wav"/>
          </p:nvPr>
        </p:nvPicPr>
        <p:blipFill>
          <a:blip r:embed="rId20"/>
          <a:srcRect/>
          <a:stretch>
            <a:fillRect/>
          </a:stretch>
        </p:blipFill>
        <p:spPr bwMode="auto">
          <a:xfrm>
            <a:off x="2771775" y="2997200"/>
            <a:ext cx="304800" cy="304800"/>
          </a:xfrm>
          <a:prstGeom prst="rect">
            <a:avLst/>
          </a:prstGeom>
          <a:noFill/>
          <a:ln w="9525">
            <a:solidFill>
              <a:schemeClr val="tx1"/>
            </a:solidFill>
            <a:miter lim="800000"/>
            <a:headEnd/>
            <a:tailEnd/>
          </a:ln>
        </p:spPr>
      </p:pic>
      <p:pic>
        <p:nvPicPr>
          <p:cNvPr id="27" name="3 Manolo Escobar-Ay, mi sombrero!.wav">
            <a:hlinkClick r:id="" action="ppaction://media"/>
          </p:cNvPr>
          <p:cNvPicPr>
            <a:picLocks noRot="1" noChangeAspect="1"/>
          </p:cNvPicPr>
          <p:nvPr>
            <a:wavAudioFile r:embed="rId3" name="3 Manolo Escobar-Ay, mi sombrero!.wav"/>
          </p:nvPr>
        </p:nvPicPr>
        <p:blipFill>
          <a:blip r:embed="rId20"/>
          <a:srcRect/>
          <a:stretch>
            <a:fillRect/>
          </a:stretch>
        </p:blipFill>
        <p:spPr bwMode="auto">
          <a:xfrm>
            <a:off x="539750" y="1268413"/>
            <a:ext cx="304800" cy="304800"/>
          </a:xfrm>
          <a:prstGeom prst="rect">
            <a:avLst/>
          </a:prstGeom>
          <a:noFill/>
          <a:ln w="9525">
            <a:solidFill>
              <a:schemeClr val="tx1"/>
            </a:solidFill>
            <a:miter lim="800000"/>
            <a:headEnd/>
            <a:tailEnd/>
          </a:ln>
        </p:spPr>
      </p:pic>
      <p:pic>
        <p:nvPicPr>
          <p:cNvPr id="28" name="4 Manolo Escobar-El porompompero.wav">
            <a:hlinkClick r:id="" action="ppaction://media"/>
          </p:cNvPr>
          <p:cNvPicPr>
            <a:picLocks noRot="1" noChangeAspect="1"/>
          </p:cNvPicPr>
          <p:nvPr>
            <a:wavAudioFile r:embed="rId4" name="4 Manolo Escobar-El porompompero.wav"/>
          </p:nvPr>
        </p:nvPicPr>
        <p:blipFill>
          <a:blip r:embed="rId20"/>
          <a:srcRect/>
          <a:stretch>
            <a:fillRect/>
          </a:stretch>
        </p:blipFill>
        <p:spPr bwMode="auto">
          <a:xfrm>
            <a:off x="539750" y="1700213"/>
            <a:ext cx="304800" cy="304800"/>
          </a:xfrm>
          <a:prstGeom prst="rect">
            <a:avLst/>
          </a:prstGeom>
          <a:noFill/>
          <a:ln w="9525">
            <a:solidFill>
              <a:schemeClr val="tx1"/>
            </a:solidFill>
            <a:miter lim="800000"/>
            <a:headEnd/>
            <a:tailEnd/>
          </a:ln>
        </p:spPr>
      </p:pic>
      <p:pic>
        <p:nvPicPr>
          <p:cNvPr id="29" name="5 Manolo Escobar-La minifalda.wav">
            <a:hlinkClick r:id="" action="ppaction://media"/>
          </p:cNvPr>
          <p:cNvPicPr>
            <a:picLocks noRot="1" noChangeAspect="1"/>
          </p:cNvPicPr>
          <p:nvPr>
            <a:wavAudioFile r:embed="rId5" name="5 Manolo Escobar-La minifalda.wav"/>
          </p:nvPr>
        </p:nvPicPr>
        <p:blipFill>
          <a:blip r:embed="rId20"/>
          <a:srcRect/>
          <a:stretch>
            <a:fillRect/>
          </a:stretch>
        </p:blipFill>
        <p:spPr bwMode="auto">
          <a:xfrm>
            <a:off x="2771775" y="1700213"/>
            <a:ext cx="304800" cy="304800"/>
          </a:xfrm>
          <a:prstGeom prst="rect">
            <a:avLst/>
          </a:prstGeom>
          <a:noFill/>
          <a:ln w="9525">
            <a:solidFill>
              <a:schemeClr val="tx1"/>
            </a:solidFill>
            <a:miter lim="800000"/>
            <a:headEnd/>
            <a:tailEnd/>
          </a:ln>
        </p:spPr>
      </p:pic>
      <p:pic>
        <p:nvPicPr>
          <p:cNvPr id="30" name="6 Manolo Escobar-La morena de mi copla.wav">
            <a:hlinkClick r:id="" action="ppaction://media"/>
          </p:cNvPr>
          <p:cNvPicPr>
            <a:picLocks noRot="1" noChangeAspect="1"/>
          </p:cNvPicPr>
          <p:nvPr>
            <a:wavAudioFile r:embed="rId6" name="6 Manolo Escobar-La morena de mi copla.wav"/>
          </p:nvPr>
        </p:nvPicPr>
        <p:blipFill>
          <a:blip r:embed="rId20"/>
          <a:srcRect/>
          <a:stretch>
            <a:fillRect/>
          </a:stretch>
        </p:blipFill>
        <p:spPr bwMode="auto">
          <a:xfrm>
            <a:off x="539750" y="2565400"/>
            <a:ext cx="304800" cy="304800"/>
          </a:xfrm>
          <a:prstGeom prst="rect">
            <a:avLst/>
          </a:prstGeom>
          <a:noFill/>
          <a:ln w="9525">
            <a:solidFill>
              <a:schemeClr val="tx1"/>
            </a:solidFill>
            <a:miter lim="800000"/>
            <a:headEnd/>
            <a:tailEnd/>
          </a:ln>
        </p:spPr>
      </p:pic>
      <p:pic>
        <p:nvPicPr>
          <p:cNvPr id="32" name="8 Manolo Escobar-Madrecita María del Carmen.wav">
            <a:hlinkClick r:id="" action="ppaction://media"/>
          </p:cNvPr>
          <p:cNvPicPr>
            <a:picLocks noRot="1" noChangeAspect="1"/>
          </p:cNvPicPr>
          <p:nvPr>
            <a:wavAudioFile r:embed="rId7" name="8 Manolo Escobar-Madrecita María del Carmen.wav"/>
          </p:nvPr>
        </p:nvPicPr>
        <p:blipFill>
          <a:blip r:embed="rId20"/>
          <a:srcRect/>
          <a:stretch>
            <a:fillRect/>
          </a:stretch>
        </p:blipFill>
        <p:spPr bwMode="auto">
          <a:xfrm>
            <a:off x="539750" y="2133600"/>
            <a:ext cx="304800" cy="304800"/>
          </a:xfrm>
          <a:prstGeom prst="rect">
            <a:avLst/>
          </a:prstGeom>
          <a:noFill/>
          <a:ln w="9525">
            <a:solidFill>
              <a:schemeClr val="tx1"/>
            </a:solidFill>
            <a:miter lim="800000"/>
            <a:headEnd/>
            <a:tailEnd/>
          </a:ln>
        </p:spPr>
      </p:pic>
      <p:pic>
        <p:nvPicPr>
          <p:cNvPr id="33" name="9 Manolo Escobar-Me gusta mi novia.wav">
            <a:hlinkClick r:id="" action="ppaction://media"/>
          </p:cNvPr>
          <p:cNvPicPr>
            <a:picLocks noRot="1" noChangeAspect="1"/>
          </p:cNvPicPr>
          <p:nvPr>
            <a:wavAudioFile r:embed="rId8" name="9 Manolo Escobar-Me gusta mi novia.wav"/>
          </p:nvPr>
        </p:nvPicPr>
        <p:blipFill>
          <a:blip r:embed="rId20"/>
          <a:srcRect/>
          <a:stretch>
            <a:fillRect/>
          </a:stretch>
        </p:blipFill>
        <p:spPr bwMode="auto">
          <a:xfrm>
            <a:off x="539750" y="2997200"/>
            <a:ext cx="304800" cy="304800"/>
          </a:xfrm>
          <a:prstGeom prst="rect">
            <a:avLst/>
          </a:prstGeom>
          <a:noFill/>
          <a:ln w="9525">
            <a:solidFill>
              <a:schemeClr val="tx1"/>
            </a:solidFill>
            <a:miter lim="800000"/>
            <a:headEnd/>
            <a:tailEnd/>
          </a:ln>
        </p:spPr>
      </p:pic>
      <p:pic>
        <p:nvPicPr>
          <p:cNvPr id="34" name="10 Manolo Escobar-Mi carro.wav">
            <a:hlinkClick r:id="" action="ppaction://media"/>
          </p:cNvPr>
          <p:cNvPicPr>
            <a:picLocks noRot="1" noChangeAspect="1"/>
          </p:cNvPicPr>
          <p:nvPr>
            <a:wavAudioFile r:embed="rId9" name="10 Manolo Escobar-Mi carro.wav"/>
          </p:nvPr>
        </p:nvPicPr>
        <p:blipFill>
          <a:blip r:embed="rId20"/>
          <a:srcRect/>
          <a:stretch>
            <a:fillRect/>
          </a:stretch>
        </p:blipFill>
        <p:spPr bwMode="auto">
          <a:xfrm>
            <a:off x="2771775" y="2565400"/>
            <a:ext cx="304800" cy="304800"/>
          </a:xfrm>
          <a:prstGeom prst="rect">
            <a:avLst/>
          </a:prstGeom>
          <a:noFill/>
          <a:ln w="9525">
            <a:solidFill>
              <a:schemeClr val="tx1"/>
            </a:solidFill>
            <a:miter lim="800000"/>
            <a:headEnd/>
            <a:tailEnd/>
          </a:ln>
        </p:spPr>
      </p:pic>
      <p:pic>
        <p:nvPicPr>
          <p:cNvPr id="35" name="11 Manolo Escobar-Mujeres y vino.wav">
            <a:hlinkClick r:id="" action="ppaction://media"/>
          </p:cNvPr>
          <p:cNvPicPr>
            <a:picLocks noRot="1" noChangeAspect="1"/>
          </p:cNvPicPr>
          <p:nvPr>
            <a:wavAudioFile r:embed="rId10" name="11 Manolo Escobar-Mujeres y vino.wav"/>
          </p:nvPr>
        </p:nvPicPr>
        <p:blipFill>
          <a:blip r:embed="rId20"/>
          <a:srcRect/>
          <a:stretch>
            <a:fillRect/>
          </a:stretch>
        </p:blipFill>
        <p:spPr bwMode="auto">
          <a:xfrm>
            <a:off x="2771775" y="2133600"/>
            <a:ext cx="304800" cy="304800"/>
          </a:xfrm>
          <a:prstGeom prst="rect">
            <a:avLst/>
          </a:prstGeom>
          <a:noFill/>
          <a:ln w="9525">
            <a:solidFill>
              <a:schemeClr val="tx1"/>
            </a:solidFill>
            <a:miter lim="800000"/>
            <a:headEnd/>
            <a:tailEnd/>
          </a:ln>
        </p:spPr>
      </p:pic>
      <p:pic>
        <p:nvPicPr>
          <p:cNvPr id="37" name="13 Manolo Escobar-Que guapa estás.wav">
            <a:hlinkClick r:id="" action="ppaction://media"/>
          </p:cNvPr>
          <p:cNvPicPr>
            <a:picLocks noRot="1" noChangeAspect="1"/>
          </p:cNvPicPr>
          <p:nvPr>
            <a:wavAudioFile r:embed="rId11" name="13 Manolo Escobar-Que guapa estás.wav"/>
          </p:nvPr>
        </p:nvPicPr>
        <p:blipFill>
          <a:blip r:embed="rId20"/>
          <a:srcRect/>
          <a:stretch>
            <a:fillRect/>
          </a:stretch>
        </p:blipFill>
        <p:spPr bwMode="auto">
          <a:xfrm>
            <a:off x="2771775" y="1268413"/>
            <a:ext cx="304800" cy="304800"/>
          </a:xfrm>
          <a:prstGeom prst="rect">
            <a:avLst/>
          </a:prstGeom>
          <a:noFill/>
          <a:ln w="9525">
            <a:solidFill>
              <a:schemeClr val="tx1"/>
            </a:solidFill>
            <a:miter lim="800000"/>
            <a:headEnd/>
            <a:tailEnd/>
          </a:ln>
        </p:spPr>
      </p:pic>
      <p:pic>
        <p:nvPicPr>
          <p:cNvPr id="38" name="14 Manolo Escobar-Rumbera.wav">
            <a:hlinkClick r:id="" action="ppaction://media"/>
          </p:cNvPr>
          <p:cNvPicPr>
            <a:picLocks noRot="1" noChangeAspect="1"/>
          </p:cNvPicPr>
          <p:nvPr>
            <a:wavAudioFile r:embed="rId12" name="14 Manolo Escobar-Rumbera.wav"/>
          </p:nvPr>
        </p:nvPicPr>
        <p:blipFill>
          <a:blip r:embed="rId20"/>
          <a:srcRect/>
          <a:stretch>
            <a:fillRect/>
          </a:stretch>
        </p:blipFill>
        <p:spPr bwMode="auto">
          <a:xfrm>
            <a:off x="2771775" y="549275"/>
            <a:ext cx="304800" cy="304800"/>
          </a:xfrm>
          <a:prstGeom prst="rect">
            <a:avLst/>
          </a:prstGeom>
          <a:noFill/>
          <a:ln w="9525">
            <a:solidFill>
              <a:schemeClr val="tx1"/>
            </a:solidFill>
            <a:miter lim="800000"/>
            <a:headEnd/>
            <a:tailEnd/>
          </a:ln>
        </p:spPr>
      </p:pic>
      <p:pic>
        <p:nvPicPr>
          <p:cNvPr id="39" name="15 Manolo Escobar-Suspiros de España.wav">
            <a:hlinkClick r:id="" action="ppaction://media"/>
          </p:cNvPr>
          <p:cNvPicPr>
            <a:picLocks noRot="1" noChangeAspect="1"/>
          </p:cNvPicPr>
          <p:nvPr>
            <a:wavAudioFile r:embed="rId13" name="15 Manolo Escobar-Suspiros de España.wav"/>
          </p:nvPr>
        </p:nvPicPr>
        <p:blipFill>
          <a:blip r:embed="rId20"/>
          <a:srcRect/>
          <a:stretch>
            <a:fillRect/>
          </a:stretch>
        </p:blipFill>
        <p:spPr bwMode="auto">
          <a:xfrm>
            <a:off x="900113" y="908050"/>
            <a:ext cx="304800" cy="304800"/>
          </a:xfrm>
          <a:prstGeom prst="rect">
            <a:avLst/>
          </a:prstGeom>
          <a:noFill/>
          <a:ln w="9525">
            <a:solidFill>
              <a:schemeClr val="tx1"/>
            </a:solidFill>
            <a:miter lim="800000"/>
            <a:headEnd/>
            <a:tailEnd/>
          </a:ln>
        </p:spPr>
      </p:pic>
      <p:pic>
        <p:nvPicPr>
          <p:cNvPr id="40" name="16 Manolo Escobar-Tanguillos de la defensa.wav">
            <a:hlinkClick r:id="" action="ppaction://media"/>
          </p:cNvPr>
          <p:cNvPicPr>
            <a:picLocks noRot="1" noChangeAspect="1"/>
          </p:cNvPicPr>
          <p:nvPr>
            <a:wavAudioFile r:embed="rId14" name="16 Manolo Escobar-Tanguillos de la defensa.wav"/>
          </p:nvPr>
        </p:nvPicPr>
        <p:blipFill>
          <a:blip r:embed="rId20"/>
          <a:srcRect/>
          <a:stretch>
            <a:fillRect/>
          </a:stretch>
        </p:blipFill>
        <p:spPr bwMode="auto">
          <a:xfrm>
            <a:off x="1258888" y="1196975"/>
            <a:ext cx="304800" cy="304800"/>
          </a:xfrm>
          <a:prstGeom prst="rect">
            <a:avLst/>
          </a:prstGeom>
          <a:noFill/>
          <a:ln w="9525">
            <a:solidFill>
              <a:schemeClr val="tx1"/>
            </a:solidFill>
            <a:miter lim="800000"/>
            <a:headEnd/>
            <a:tailEnd/>
          </a:ln>
        </p:spPr>
      </p:pic>
      <p:pic>
        <p:nvPicPr>
          <p:cNvPr id="41" name="17 Manolo Escobar-Un beso en el puerto.wav">
            <a:hlinkClick r:id="" action="ppaction://media"/>
          </p:cNvPr>
          <p:cNvPicPr>
            <a:picLocks noRot="1" noChangeAspect="1"/>
          </p:cNvPicPr>
          <p:nvPr>
            <a:wavAudioFile r:embed="rId15" name="17 Manolo Escobar-Un beso en el puerto.wav"/>
          </p:nvPr>
        </p:nvPicPr>
        <p:blipFill>
          <a:blip r:embed="rId20"/>
          <a:srcRect/>
          <a:stretch>
            <a:fillRect/>
          </a:stretch>
        </p:blipFill>
        <p:spPr bwMode="auto">
          <a:xfrm>
            <a:off x="1619250" y="1557338"/>
            <a:ext cx="304800" cy="304800"/>
          </a:xfrm>
          <a:prstGeom prst="rect">
            <a:avLst/>
          </a:prstGeom>
          <a:noFill/>
          <a:ln w="9525">
            <a:solidFill>
              <a:schemeClr val="tx1"/>
            </a:solidFill>
            <a:miter lim="800000"/>
            <a:headEnd/>
            <a:tailEnd/>
          </a:ln>
        </p:spPr>
      </p:pic>
      <p:pic>
        <p:nvPicPr>
          <p:cNvPr id="42" name="18 Manolo Escobar-Viva Almería!.wav">
            <a:hlinkClick r:id="" action="ppaction://media"/>
          </p:cNvPr>
          <p:cNvPicPr>
            <a:picLocks noRot="1" noChangeAspect="1"/>
          </p:cNvPicPr>
          <p:nvPr>
            <a:wavAudioFile r:embed="rId16" name="18 Manolo Escobar-Viva Almería!.wav"/>
          </p:nvPr>
        </p:nvPicPr>
        <p:blipFill>
          <a:blip r:embed="rId20"/>
          <a:srcRect/>
          <a:stretch>
            <a:fillRect/>
          </a:stretch>
        </p:blipFill>
        <p:spPr bwMode="auto">
          <a:xfrm>
            <a:off x="2051050" y="1268413"/>
            <a:ext cx="304800" cy="304800"/>
          </a:xfrm>
          <a:prstGeom prst="rect">
            <a:avLst/>
          </a:prstGeom>
          <a:noFill/>
          <a:ln w="9525">
            <a:solidFill>
              <a:schemeClr val="tx1"/>
            </a:solidFill>
            <a:miter lim="800000"/>
            <a:headEnd/>
            <a:tailEnd/>
          </a:ln>
        </p:spPr>
      </p:pic>
      <p:pic>
        <p:nvPicPr>
          <p:cNvPr id="43" name="19 Manolo Escobar-Y viva España.wav">
            <a:hlinkClick r:id="" action="ppaction://media"/>
          </p:cNvPr>
          <p:cNvPicPr>
            <a:picLocks noRot="1" noChangeAspect="1"/>
          </p:cNvPicPr>
          <p:nvPr>
            <a:wavAudioFile r:embed="rId17" name="19 Manolo Escobar-Y viva España.wav"/>
          </p:nvPr>
        </p:nvPicPr>
        <p:blipFill>
          <a:blip r:embed="rId20"/>
          <a:srcRect/>
          <a:stretch>
            <a:fillRect/>
          </a:stretch>
        </p:blipFill>
        <p:spPr bwMode="auto">
          <a:xfrm>
            <a:off x="2411413" y="908050"/>
            <a:ext cx="304800" cy="304800"/>
          </a:xfrm>
          <a:prstGeom prst="rect">
            <a:avLst/>
          </a:prstGeom>
          <a:noFill/>
          <a:ln w="9525">
            <a:solidFill>
              <a:schemeClr val="tx1"/>
            </a:solidFill>
            <a:miter lim="800000"/>
            <a:headEnd/>
            <a:tailEnd/>
          </a:ln>
        </p:spPr>
      </p:pic>
      <p:sp>
        <p:nvSpPr>
          <p:cNvPr id="44" name="43 Rectángulo"/>
          <p:cNvSpPr/>
          <p:nvPr/>
        </p:nvSpPr>
        <p:spPr>
          <a:xfrm>
            <a:off x="285720" y="3500438"/>
            <a:ext cx="2786082" cy="2677656"/>
          </a:xfrm>
          <a:prstGeom prst="rect">
            <a:avLst/>
          </a:prstGeom>
          <a:noFill/>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 sz="2400" b="1" i="1" dirty="0" smtClean="0">
                <a:ln w="11430"/>
                <a:effectLst>
                  <a:outerShdw blurRad="50800" dist="39000" dir="5460000" algn="tl">
                    <a:srgbClr val="000000">
                      <a:alpha val="38000"/>
                    </a:srgbClr>
                  </a:outerShdw>
                </a:effectLst>
                <a:latin typeface="Bodoni MT Black" pitchFamily="18" charset="0"/>
                <a:cs typeface="Arial" charset="0"/>
              </a:rPr>
              <a:t>¡¡PINCHA EN LOS DISCOS</a:t>
            </a:r>
          </a:p>
          <a:p>
            <a:pPr algn="ctr">
              <a:defRPr/>
            </a:pPr>
            <a:endParaRPr lang="es-ES" sz="2400" b="1" i="1" dirty="0">
              <a:ln w="11430"/>
              <a:effectLst>
                <a:outerShdw blurRad="50800" dist="39000" dir="5460000" algn="tl">
                  <a:srgbClr val="000000">
                    <a:alpha val="38000"/>
                  </a:srgbClr>
                </a:outerShdw>
              </a:effectLst>
              <a:latin typeface="Bodoni MT Black" pitchFamily="18" charset="0"/>
              <a:cs typeface="Arial" charset="0"/>
            </a:endParaRPr>
          </a:p>
          <a:p>
            <a:pPr algn="ctr">
              <a:defRPr/>
            </a:pPr>
            <a:r>
              <a:rPr lang="es-ES" sz="2400" b="1" i="1" dirty="0" smtClean="0">
                <a:ln w="11430"/>
                <a:effectLst>
                  <a:outerShdw blurRad="50800" dist="39000" dir="5460000" algn="tl">
                    <a:srgbClr val="000000">
                      <a:alpha val="38000"/>
                    </a:srgbClr>
                  </a:outerShdw>
                </a:effectLst>
                <a:latin typeface="Bodoni MT Black" pitchFamily="18" charset="0"/>
                <a:cs typeface="Arial" charset="0"/>
              </a:rPr>
              <a:t>Y ESCUCHA </a:t>
            </a:r>
          </a:p>
          <a:p>
            <a:pPr algn="ctr">
              <a:defRPr/>
            </a:pPr>
            <a:r>
              <a:rPr lang="es-ES" sz="2400" b="1" i="1" dirty="0" smtClean="0">
                <a:ln w="11430"/>
                <a:effectLst>
                  <a:outerShdw blurRad="50800" dist="39000" dir="5460000" algn="tl">
                    <a:srgbClr val="000000">
                      <a:alpha val="38000"/>
                    </a:srgbClr>
                  </a:outerShdw>
                </a:effectLst>
                <a:latin typeface="Bodoni MT Black" pitchFamily="18" charset="0"/>
                <a:cs typeface="Arial" charset="0"/>
              </a:rPr>
              <a:t>ALGUNA DE SUS </a:t>
            </a:r>
          </a:p>
          <a:p>
            <a:pPr algn="ctr">
              <a:defRPr/>
            </a:pPr>
            <a:r>
              <a:rPr lang="es-ES" sz="2400" b="1" i="1" dirty="0" smtClean="0">
                <a:ln w="11430"/>
                <a:effectLst>
                  <a:outerShdw blurRad="50800" dist="39000" dir="5460000" algn="tl">
                    <a:srgbClr val="000000">
                      <a:alpha val="38000"/>
                    </a:srgbClr>
                  </a:outerShdw>
                </a:effectLst>
                <a:latin typeface="Bodoni MT Black" pitchFamily="18" charset="0"/>
                <a:cs typeface="Arial" charset="0"/>
              </a:rPr>
              <a:t>CANCIONES</a:t>
            </a:r>
            <a:endParaRPr lang="es-ES" sz="2400" b="1" i="1" dirty="0">
              <a:ln w="11430"/>
              <a:effectLst>
                <a:outerShdw blurRad="50800" dist="39000" dir="5460000" algn="tl">
                  <a:srgbClr val="000000">
                    <a:alpha val="38000"/>
                  </a:srgbClr>
                </a:outerShdw>
              </a:effectLst>
              <a:latin typeface="Bodoni MT Black" pitchFamily="18" charset="0"/>
              <a:cs typeface="Arial" charset="0"/>
            </a:endParaRPr>
          </a:p>
        </p:txBody>
      </p:sp>
      <p:pic>
        <p:nvPicPr>
          <p:cNvPr id="4120" name="Picture 24" descr="08_20_09_Manolo-Escobar"/>
          <p:cNvPicPr>
            <a:picLocks noChangeAspect="1" noChangeArrowheads="1"/>
          </p:cNvPicPr>
          <p:nvPr/>
        </p:nvPicPr>
        <p:blipFill>
          <a:blip r:embed="rId21"/>
          <a:srcRect/>
          <a:stretch>
            <a:fillRect/>
          </a:stretch>
        </p:blipFill>
        <p:spPr bwMode="auto">
          <a:xfrm>
            <a:off x="3203575" y="188913"/>
            <a:ext cx="5761038" cy="6480175"/>
          </a:xfrm>
          <a:prstGeom prst="rect">
            <a:avLst/>
          </a:prstGeom>
          <a:noFill/>
          <a:ln w="9525">
            <a:solidFill>
              <a:srgbClr val="00FF00"/>
            </a:solidFill>
            <a:miter lim="800000"/>
            <a:headEnd/>
            <a:tailEnd/>
          </a:ln>
        </p:spPr>
      </p:pic>
      <p:sp>
        <p:nvSpPr>
          <p:cNvPr id="4122" name="WordArt 26" descr="rainbow"/>
          <p:cNvSpPr>
            <a:spLocks noChangeArrowheads="1" noChangeShapeType="1" noTextEdit="1"/>
          </p:cNvSpPr>
          <p:nvPr/>
        </p:nvSpPr>
        <p:spPr bwMode="auto">
          <a:xfrm>
            <a:off x="5580063" y="6092825"/>
            <a:ext cx="2232025" cy="431800"/>
          </a:xfrm>
          <a:prstGeom prst="rect">
            <a:avLst/>
          </a:prstGeom>
        </p:spPr>
        <p:txBody>
          <a:bodyPr wrap="none" fromWordArt="1">
            <a:prstTxWarp prst="textPlain">
              <a:avLst>
                <a:gd name="adj" fmla="val 50000"/>
              </a:avLst>
            </a:prstTxWarp>
          </a:bodyPr>
          <a:lstStyle/>
          <a:p>
            <a:pPr algn="ctr"/>
            <a:r>
              <a:rPr lang="es-ES" sz="3600" b="1" kern="10">
                <a:ln w="9525">
                  <a:solidFill>
                    <a:srgbClr val="CCECFF"/>
                  </a:solidFill>
                  <a:round/>
                  <a:headEnd/>
                  <a:tailEnd/>
                </a:ln>
                <a:blipFill dpi="0" rotWithShape="1">
                  <a:blip r:embed="rId22"/>
                  <a:srcRect/>
                  <a:stretch>
                    <a:fillRect/>
                  </a:stretch>
                </a:blipFill>
                <a:effectLst>
                  <a:outerShdw dist="35921" dir="2700000" algn="ctr" rotWithShape="0">
                    <a:schemeClr val="folHlink">
                      <a:alpha val="80000"/>
                    </a:schemeClr>
                  </a:outerShdw>
                </a:effectLst>
                <a:latin typeface="Snap ITC"/>
              </a:rPr>
              <a:t>JOSE LUIS</a:t>
            </a:r>
          </a:p>
        </p:txBody>
      </p:sp>
      <p:pic>
        <p:nvPicPr>
          <p:cNvPr id="4125" name="Picture 29" descr="CARA"/>
          <p:cNvPicPr>
            <a:picLocks noChangeAspect="1" noChangeArrowheads="1"/>
          </p:cNvPicPr>
          <p:nvPr/>
        </p:nvPicPr>
        <p:blipFill>
          <a:blip r:embed="rId23" cstate="print"/>
          <a:srcRect/>
          <a:stretch>
            <a:fillRect/>
          </a:stretch>
        </p:blipFill>
        <p:spPr bwMode="auto">
          <a:xfrm>
            <a:off x="8101013" y="5805488"/>
            <a:ext cx="660400" cy="719137"/>
          </a:xfrm>
          <a:prstGeom prst="rect">
            <a:avLst/>
          </a:prstGeom>
          <a:noFill/>
          <a:ln w="38100">
            <a:solidFill>
              <a:srgbClr val="1CDEF8"/>
            </a:solidFill>
            <a:miter lim="800000"/>
            <a:headEnd/>
            <a:tailEnd/>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7708" fill="hold"/>
                                        <p:tgtEl>
                                          <p:spTgt spid="25"/>
                                        </p:tgtEl>
                                      </p:cBhvr>
                                    </p:cmd>
                                  </p:childTnLst>
                                </p:cTn>
                              </p:par>
                            </p:childTnLst>
                          </p:cTn>
                        </p:par>
                      </p:childTnLst>
                    </p:cTn>
                  </p:par>
                </p:childTnLst>
              </p:cTn>
              <p:nextCondLst>
                <p:cond evt="onClick" delay="0">
                  <p:tgtEl>
                    <p:spTgt spid="2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8" restart="whenNotActive" fill="hold" evtFilter="cancelBubble" nodeType="interactiveSeq">
                <p:stCondLst>
                  <p:cond evt="onClick" delay="0">
                    <p:tgtEl>
                      <p:spTgt spid="2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52201" fill="hold"/>
                                        <p:tgtEl>
                                          <p:spTgt spid="26"/>
                                        </p:tgtEl>
                                      </p:cBhvr>
                                    </p:cmd>
                                  </p:childTnLst>
                                </p:cTn>
                              </p:par>
                            </p:childTnLst>
                          </p:cTn>
                        </p:par>
                      </p:childTnLst>
                    </p:cTn>
                  </p:par>
                </p:childTnLst>
              </p:cTn>
              <p:nextCondLst>
                <p:cond evt="onClick" delay="0">
                  <p:tgtEl>
                    <p:spTgt spid="26"/>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14" restart="whenNotActive" fill="hold" evtFilter="cancelBubble" nodeType="interactiveSeq">
                <p:stCondLst>
                  <p:cond evt="onClick" delay="0">
                    <p:tgtEl>
                      <p:spTgt spid="27"/>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03454" fill="hold"/>
                                        <p:tgtEl>
                                          <p:spTgt spid="27"/>
                                        </p:tgtEl>
                                      </p:cBhvr>
                                    </p:cmd>
                                  </p:childTnLst>
                                </p:cTn>
                              </p:par>
                            </p:childTnLst>
                          </p:cTn>
                        </p:par>
                      </p:childTnLst>
                    </p:cTn>
                  </p:par>
                </p:childTnLst>
              </p:cTn>
              <p:nextCondLst>
                <p:cond evt="onClick" delay="0">
                  <p:tgtEl>
                    <p:spTgt spid="27"/>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20" restart="whenNotActive" fill="hold" evtFilter="cancelBubble" nodeType="interactiveSeq">
                <p:stCondLst>
                  <p:cond evt="onClick" delay="0">
                    <p:tgtEl>
                      <p:spTgt spid="28"/>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62389" fill="hold"/>
                                        <p:tgtEl>
                                          <p:spTgt spid="28"/>
                                        </p:tgtEl>
                                      </p:cBhvr>
                                    </p:cmd>
                                  </p:childTnLst>
                                </p:cTn>
                              </p:par>
                            </p:childTnLst>
                          </p:cTn>
                        </p:par>
                      </p:childTnLst>
                    </p:cTn>
                  </p:par>
                </p:childTnLst>
              </p:cTn>
              <p:nextCondLst>
                <p:cond evt="onClick" delay="0">
                  <p:tgtEl>
                    <p:spTgt spid="28"/>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26" restart="whenNotActive" fill="hold" evtFilter="cancelBubble" nodeType="interactiveSeq">
                <p:stCondLst>
                  <p:cond evt="onClick" delay="0">
                    <p:tgtEl>
                      <p:spTgt spid="29"/>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166830" fill="hold"/>
                                        <p:tgtEl>
                                          <p:spTgt spid="29"/>
                                        </p:tgtEl>
                                      </p:cBhvr>
                                    </p:cmd>
                                  </p:childTnLst>
                                </p:cTn>
                              </p:par>
                            </p:childTnLst>
                          </p:cTn>
                        </p:par>
                      </p:childTnLst>
                    </p:cTn>
                  </p:par>
                </p:childTnLst>
              </p:cTn>
              <p:nextCondLst>
                <p:cond evt="onClick" delay="0">
                  <p:tgtEl>
                    <p:spTgt spid="29"/>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32" restart="whenNotActive" fill="hold" evtFilter="cancelBubble" nodeType="interactiveSeq">
                <p:stCondLst>
                  <p:cond evt="onClick" delay="0">
                    <p:tgtEl>
                      <p:spTgt spid="30"/>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185220" fill="hold"/>
                                        <p:tgtEl>
                                          <p:spTgt spid="30"/>
                                        </p:tgtEl>
                                      </p:cBhvr>
                                    </p:cmd>
                                  </p:childTnLst>
                                </p:cTn>
                              </p:par>
                            </p:childTnLst>
                          </p:cTn>
                        </p:par>
                      </p:childTnLst>
                    </p:cTn>
                  </p:par>
                </p:childTnLst>
              </p:cTn>
              <p:nextCondLst>
                <p:cond evt="onClick" delay="0">
                  <p:tgtEl>
                    <p:spTgt spid="30"/>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38" restart="whenNotActive" fill="hold" evtFilter="cancelBubble" nodeType="interactiveSeq">
                <p:stCondLst>
                  <p:cond evt="onClick" delay="0">
                    <p:tgtEl>
                      <p:spTgt spid="32"/>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158366" fill="hold"/>
                                        <p:tgtEl>
                                          <p:spTgt spid="32"/>
                                        </p:tgtEl>
                                      </p:cBhvr>
                                    </p:cmd>
                                  </p:childTnLst>
                                </p:cTn>
                              </p:par>
                            </p:childTnLst>
                          </p:cTn>
                        </p:par>
                      </p:childTnLst>
                    </p:cTn>
                  </p:par>
                </p:childTnLst>
              </p:cTn>
              <p:nextCondLst>
                <p:cond evt="onClick" delay="0">
                  <p:tgtEl>
                    <p:spTgt spid="32"/>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seq concurrent="1" nextAc="seek">
              <p:cTn id="44" restart="whenNotActive" fill="hold" evtFilter="cancelBubble" nodeType="interactiveSeq">
                <p:stCondLst>
                  <p:cond evt="onClick" delay="0">
                    <p:tgtEl>
                      <p:spTgt spid="33"/>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183078" fill="hold"/>
                                        <p:tgtEl>
                                          <p:spTgt spid="33"/>
                                        </p:tgtEl>
                                      </p:cBhvr>
                                    </p:cmd>
                                  </p:childTnLst>
                                </p:cTn>
                              </p:par>
                            </p:childTnLst>
                          </p:cTn>
                        </p:par>
                      </p:childTnLst>
                    </p:cTn>
                  </p:par>
                </p:childTnLst>
              </p:cTn>
              <p:nextCondLst>
                <p:cond evt="onClick" delay="0">
                  <p:tgtEl>
                    <p:spTgt spid="33"/>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seq concurrent="1" nextAc="seek">
              <p:cTn id="50" restart="whenNotActive" fill="hold" evtFilter="cancelBubble" nodeType="interactiveSeq">
                <p:stCondLst>
                  <p:cond evt="onClick" delay="0">
                    <p:tgtEl>
                      <p:spTgt spid="34"/>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169808" fill="hold"/>
                                        <p:tgtEl>
                                          <p:spTgt spid="34"/>
                                        </p:tgtEl>
                                      </p:cBhvr>
                                    </p:cmd>
                                  </p:childTnLst>
                                </p:cTn>
                              </p:par>
                            </p:childTnLst>
                          </p:cTn>
                        </p:par>
                      </p:childTnLst>
                    </p:cTn>
                  </p:par>
                </p:childTnLst>
              </p:cTn>
              <p:nextCondLst>
                <p:cond evt="onClick" delay="0">
                  <p:tgtEl>
                    <p:spTgt spid="34"/>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56" restart="whenNotActive" fill="hold" evtFilter="cancelBubble" nodeType="interactiveSeq">
                <p:stCondLst>
                  <p:cond evt="onClick" delay="0">
                    <p:tgtEl>
                      <p:spTgt spid="35"/>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185325" fill="hold"/>
                                        <p:tgtEl>
                                          <p:spTgt spid="35"/>
                                        </p:tgtEl>
                                      </p:cBhvr>
                                    </p:cmd>
                                  </p:childTnLst>
                                </p:cTn>
                              </p:par>
                            </p:childTnLst>
                          </p:cTn>
                        </p:par>
                      </p:childTnLst>
                    </p:cTn>
                  </p:par>
                </p:childTnLst>
              </p:cTn>
              <p:nextCondLst>
                <p:cond evt="onClick" delay="0">
                  <p:tgtEl>
                    <p:spTgt spid="35"/>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seq concurrent="1" nextAc="seek">
              <p:cTn id="62" restart="whenNotActive" fill="hold" evtFilter="cancelBubble" nodeType="interactiveSeq">
                <p:stCondLst>
                  <p:cond evt="onClick" delay="0">
                    <p:tgtEl>
                      <p:spTgt spid="37"/>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144887" fill="hold"/>
                                        <p:tgtEl>
                                          <p:spTgt spid="37"/>
                                        </p:tgtEl>
                                      </p:cBhvr>
                                    </p:cmd>
                                  </p:childTnLst>
                                </p:cTn>
                              </p:par>
                            </p:childTnLst>
                          </p:cTn>
                        </p:par>
                      </p:childTnLst>
                    </p:cTn>
                  </p:par>
                </p:childTnLst>
              </p:cTn>
              <p:nextCondLst>
                <p:cond evt="onClick" delay="0">
                  <p:tgtEl>
                    <p:spTgt spid="37"/>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7"/>
                </p:tgtEl>
              </p:cMediaNode>
            </p:audio>
            <p:seq concurrent="1" nextAc="seek">
              <p:cTn id="68" restart="whenNotActive" fill="hold" evtFilter="cancelBubble" nodeType="interactiveSeq">
                <p:stCondLst>
                  <p:cond evt="onClick" delay="0">
                    <p:tgtEl>
                      <p:spTgt spid="38"/>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150216" fill="hold"/>
                                        <p:tgtEl>
                                          <p:spTgt spid="38"/>
                                        </p:tgtEl>
                                      </p:cBhvr>
                                    </p:cmd>
                                  </p:childTnLst>
                                </p:cTn>
                              </p:par>
                            </p:childTnLst>
                          </p:cTn>
                        </p:par>
                      </p:childTnLst>
                    </p:cTn>
                  </p:par>
                </p:childTnLst>
              </p:cTn>
              <p:nextCondLst>
                <p:cond evt="onClick" delay="0">
                  <p:tgtEl>
                    <p:spTgt spid="38"/>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8"/>
                </p:tgtEl>
              </p:cMediaNode>
            </p:audio>
            <p:seq concurrent="1" nextAc="seek">
              <p:cTn id="74" restart="whenNotActive" fill="hold" evtFilter="cancelBubble" nodeType="interactiveSeq">
                <p:stCondLst>
                  <p:cond evt="onClick" delay="0">
                    <p:tgtEl>
                      <p:spTgt spid="39"/>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231300" fill="hold"/>
                                        <p:tgtEl>
                                          <p:spTgt spid="39"/>
                                        </p:tgtEl>
                                      </p:cBhvr>
                                    </p:cmd>
                                  </p:childTnLst>
                                </p:cTn>
                              </p:par>
                            </p:childTnLst>
                          </p:cTn>
                        </p:par>
                      </p:childTnLst>
                    </p:cTn>
                  </p:par>
                </p:childTnLst>
              </p:cTn>
              <p:nextCondLst>
                <p:cond evt="onClick" delay="0">
                  <p:tgtEl>
                    <p:spTgt spid="39"/>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80" restart="whenNotActive" fill="hold" evtFilter="cancelBubble" nodeType="interactiveSeq">
                <p:stCondLst>
                  <p:cond evt="onClick" delay="0">
                    <p:tgtEl>
                      <p:spTgt spid="40"/>
                    </p:tgtEl>
                  </p:cond>
                </p:stCondLst>
                <p:endSync evt="end" delay="0">
                  <p:rtn val="all"/>
                </p:endSync>
                <p:childTnLst>
                  <p:par>
                    <p:cTn id="81" fill="hold">
                      <p:stCondLst>
                        <p:cond delay="0"/>
                      </p:stCondLst>
                      <p:childTnLst>
                        <p:par>
                          <p:cTn id="82" fill="hold">
                            <p:stCondLst>
                              <p:cond delay="0"/>
                            </p:stCondLst>
                            <p:childTnLst>
                              <p:par>
                                <p:cTn id="83" presetID="1" presetClass="mediacall" presetSubtype="0" fill="hold" nodeType="clickEffect">
                                  <p:stCondLst>
                                    <p:cond delay="0"/>
                                  </p:stCondLst>
                                  <p:childTnLst>
                                    <p:cmd type="call" cmd="playFrom(0.0)">
                                      <p:cBhvr>
                                        <p:cTn id="84" dur="187885" fill="hold"/>
                                        <p:tgtEl>
                                          <p:spTgt spid="40"/>
                                        </p:tgtEl>
                                      </p:cBhvr>
                                    </p:cmd>
                                  </p:childTnLst>
                                </p:cTn>
                              </p:par>
                            </p:childTnLst>
                          </p:cTn>
                        </p:par>
                      </p:childTnLst>
                    </p:cTn>
                  </p:par>
                </p:childTnLst>
              </p:cTn>
              <p:nextCondLst>
                <p:cond evt="onClick" delay="0">
                  <p:tgtEl>
                    <p:spTgt spid="40"/>
                  </p:tgtEl>
                </p:cond>
              </p:nextCondLst>
            </p:seq>
            <p:audio>
              <p:cMediaNode>
                <p:cTn id="85" fill="hold" display="0">
                  <p:stCondLst>
                    <p:cond delay="indefinite"/>
                  </p:stCondLst>
                  <p:endCondLst>
                    <p:cond evt="onNext" delay="0">
                      <p:tgtEl>
                        <p:sldTgt/>
                      </p:tgtEl>
                    </p:cond>
                    <p:cond evt="onPrev" delay="0">
                      <p:tgtEl>
                        <p:sldTgt/>
                      </p:tgtEl>
                    </p:cond>
                    <p:cond evt="onStopAudio" delay="0">
                      <p:tgtEl>
                        <p:sldTgt/>
                      </p:tgtEl>
                    </p:cond>
                  </p:endCondLst>
                </p:cTn>
                <p:tgtEl>
                  <p:spTgt spid="40"/>
                </p:tgtEl>
              </p:cMediaNode>
            </p:audio>
            <p:seq concurrent="1" nextAc="seek">
              <p:cTn id="86" restart="whenNotActive" fill="hold" evtFilter="cancelBubble" nodeType="interactiveSeq">
                <p:stCondLst>
                  <p:cond evt="onClick" delay="0">
                    <p:tgtEl>
                      <p:spTgt spid="41"/>
                    </p:tgtEl>
                  </p:cond>
                </p:stCondLst>
                <p:endSync evt="end" delay="0">
                  <p:rtn val="all"/>
                </p:endSync>
                <p:childTnLst>
                  <p:par>
                    <p:cTn id="87" fill="hold">
                      <p:stCondLst>
                        <p:cond delay="0"/>
                      </p:stCondLst>
                      <p:childTnLst>
                        <p:par>
                          <p:cTn id="88" fill="hold">
                            <p:stCondLst>
                              <p:cond delay="0"/>
                            </p:stCondLst>
                            <p:childTnLst>
                              <p:par>
                                <p:cTn id="89" presetID="1" presetClass="mediacall" presetSubtype="0" fill="hold" nodeType="clickEffect">
                                  <p:stCondLst>
                                    <p:cond delay="0"/>
                                  </p:stCondLst>
                                  <p:childTnLst>
                                    <p:cmd type="call" cmd="playFrom(0.0)">
                                      <p:cBhvr>
                                        <p:cTn id="90" dur="136632" fill="hold"/>
                                        <p:tgtEl>
                                          <p:spTgt spid="41"/>
                                        </p:tgtEl>
                                      </p:cBhvr>
                                    </p:cmd>
                                  </p:childTnLst>
                                </p:cTn>
                              </p:par>
                            </p:childTnLst>
                          </p:cTn>
                        </p:par>
                      </p:childTnLst>
                    </p:cTn>
                  </p:par>
                </p:childTnLst>
              </p:cTn>
              <p:nextCondLst>
                <p:cond evt="onClick" delay="0">
                  <p:tgtEl>
                    <p:spTgt spid="41"/>
                  </p:tgtEl>
                </p:cond>
              </p:nextCondLst>
            </p:seq>
            <p:audio>
              <p:cMediaNode>
                <p:cTn id="91" fill="hold" display="0">
                  <p:stCondLst>
                    <p:cond delay="indefinite"/>
                  </p:stCondLst>
                  <p:endCondLst>
                    <p:cond evt="onNext" delay="0">
                      <p:tgtEl>
                        <p:sldTgt/>
                      </p:tgtEl>
                    </p:cond>
                    <p:cond evt="onPrev" delay="0">
                      <p:tgtEl>
                        <p:sldTgt/>
                      </p:tgtEl>
                    </p:cond>
                    <p:cond evt="onStopAudio" delay="0">
                      <p:tgtEl>
                        <p:sldTgt/>
                      </p:tgtEl>
                    </p:cond>
                  </p:endCondLst>
                </p:cTn>
                <p:tgtEl>
                  <p:spTgt spid="41"/>
                </p:tgtEl>
              </p:cMediaNode>
            </p:audio>
            <p:seq concurrent="1" nextAc="seek">
              <p:cTn id="92" restart="whenNotActive" fill="hold" evtFilter="cancelBubble" nodeType="interactiveSeq">
                <p:stCondLst>
                  <p:cond evt="onClick" delay="0">
                    <p:tgtEl>
                      <p:spTgt spid="42"/>
                    </p:tgtEl>
                  </p:cond>
                </p:stCondLst>
                <p:endSync evt="end" delay="0">
                  <p:rtn val="all"/>
                </p:endSync>
                <p:childTnLst>
                  <p:par>
                    <p:cTn id="93" fill="hold">
                      <p:stCondLst>
                        <p:cond delay="0"/>
                      </p:stCondLst>
                      <p:childTnLst>
                        <p:par>
                          <p:cTn id="94" fill="hold">
                            <p:stCondLst>
                              <p:cond delay="0"/>
                            </p:stCondLst>
                            <p:childTnLst>
                              <p:par>
                                <p:cTn id="95" presetID="1" presetClass="mediacall" presetSubtype="0" fill="hold" nodeType="clickEffect">
                                  <p:stCondLst>
                                    <p:cond delay="0"/>
                                  </p:stCondLst>
                                  <p:childTnLst>
                                    <p:cmd type="call" cmd="playFrom(0.0)">
                                      <p:cBhvr>
                                        <p:cTn id="96" dur="153299" fill="hold"/>
                                        <p:tgtEl>
                                          <p:spTgt spid="42"/>
                                        </p:tgtEl>
                                      </p:cBhvr>
                                    </p:cmd>
                                  </p:childTnLst>
                                </p:cTn>
                              </p:par>
                            </p:childTnLst>
                          </p:cTn>
                        </p:par>
                      </p:childTnLst>
                    </p:cTn>
                  </p:par>
                </p:childTnLst>
              </p:cTn>
              <p:nextCondLst>
                <p:cond evt="onClick" delay="0">
                  <p:tgtEl>
                    <p:spTgt spid="42"/>
                  </p:tgtEl>
                </p:cond>
              </p:nextCondLst>
            </p:seq>
            <p:audio>
              <p:cMediaNode>
                <p:cTn id="97" fill="hold" display="0">
                  <p:stCondLst>
                    <p:cond delay="indefinite"/>
                  </p:stCondLst>
                  <p:endCondLst>
                    <p:cond evt="onNext" delay="0">
                      <p:tgtEl>
                        <p:sldTgt/>
                      </p:tgtEl>
                    </p:cond>
                    <p:cond evt="onPrev" delay="0">
                      <p:tgtEl>
                        <p:sldTgt/>
                      </p:tgtEl>
                    </p:cond>
                    <p:cond evt="onStopAudio" delay="0">
                      <p:tgtEl>
                        <p:sldTgt/>
                      </p:tgtEl>
                    </p:cond>
                  </p:endCondLst>
                </p:cTn>
                <p:tgtEl>
                  <p:spTgt spid="42"/>
                </p:tgtEl>
              </p:cMediaNode>
            </p:audio>
            <p:seq concurrent="1" nextAc="seek">
              <p:cTn id="98" restart="whenNotActive" fill="hold" evtFilter="cancelBubble" nodeType="interactiveSeq">
                <p:stCondLst>
                  <p:cond evt="onClick" delay="0">
                    <p:tgtEl>
                      <p:spTgt spid="43"/>
                    </p:tgtEl>
                  </p:cond>
                </p:stCondLst>
                <p:endSync evt="end" delay="0">
                  <p:rtn val="all"/>
                </p:endSync>
                <p:childTnLst>
                  <p:par>
                    <p:cTn id="99" fill="hold">
                      <p:stCondLst>
                        <p:cond delay="0"/>
                      </p:stCondLst>
                      <p:childTnLst>
                        <p:par>
                          <p:cTn id="100" fill="hold">
                            <p:stCondLst>
                              <p:cond delay="0"/>
                            </p:stCondLst>
                            <p:childTnLst>
                              <p:par>
                                <p:cTn id="101" presetID="1" presetClass="mediacall" presetSubtype="0" fill="hold" nodeType="clickEffect">
                                  <p:stCondLst>
                                    <p:cond delay="0"/>
                                  </p:stCondLst>
                                  <p:childTnLst>
                                    <p:cmd type="call" cmd="playFrom(0.0)">
                                      <p:cBhvr>
                                        <p:cTn id="102" dur="219597" fill="hold"/>
                                        <p:tgtEl>
                                          <p:spTgt spid="43"/>
                                        </p:tgtEl>
                                      </p:cBhvr>
                                    </p:cmd>
                                  </p:childTnLst>
                                </p:cTn>
                              </p:par>
                            </p:childTnLst>
                          </p:cTn>
                        </p:par>
                      </p:childTnLst>
                    </p:cTn>
                  </p:par>
                </p:childTnLst>
              </p:cTn>
              <p:nextCondLst>
                <p:cond evt="onClick" delay="0">
                  <p:tgtEl>
                    <p:spTgt spid="43"/>
                  </p:tgtEl>
                </p:cond>
              </p:nextCondLst>
            </p:seq>
            <p:audio>
              <p:cMediaNode>
                <p:cTn id="103" fill="hold" display="0">
                  <p:stCondLst>
                    <p:cond delay="indefinite"/>
                  </p:stCondLst>
                  <p:endCondLst>
                    <p:cond evt="onNext" delay="0">
                      <p:tgtEl>
                        <p:sldTgt/>
                      </p:tgtEl>
                    </p:cond>
                    <p:cond evt="onPrev" delay="0">
                      <p:tgtEl>
                        <p:sldTgt/>
                      </p:tgtEl>
                    </p:cond>
                    <p:cond evt="onStopAudio" delay="0">
                      <p:tgtEl>
                        <p:sldTgt/>
                      </p:tgtEl>
                    </p:cond>
                  </p:endCondLst>
                </p:cTn>
                <p:tgtEl>
                  <p:spTgt spid="43"/>
                </p:tgtEl>
              </p:cMediaNode>
            </p:audio>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2009-08-01_IMG_2009-08-01_00_08_39_com5escobar.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sp>
        <p:nvSpPr>
          <p:cNvPr id="6" name="5 Rectángulo"/>
          <p:cNvSpPr/>
          <p:nvPr/>
        </p:nvSpPr>
        <p:spPr>
          <a:xfrm>
            <a:off x="-500098" y="428604"/>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MANOLO QUE DIOS TE </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TENGA EN SU GLORIA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endParaRPr>
          </a:p>
        </p:txBody>
      </p:sp>
    </p:spTree>
  </p:cSld>
  <p:clrMapOvr>
    <a:masterClrMapping/>
  </p:clrMapOvr>
  <p:transition advTm="14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6"/>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7"/>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8"/>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9"/>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0"/>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1"/>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3"/>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4"/>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5"/>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6"/>
                        </a:rPr>
                        <a:t>Románticos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7"/>
                        </a:rPr>
                        <a:t>Salud</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18"/>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9"/>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0"/>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1"/>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2"/>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3"/>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5"/>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6"/>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7"/>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8"/>
                        </a:rPr>
                        <a:t>Románticos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9"/>
                        </a:rPr>
                        <a:t>Salud</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DIOS A MANOLO ESCOBAR">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ADIOS A MANOLO ESCOBAR</Template>
  <TotalTime>23</TotalTime>
  <Words>1805</Words>
  <Application>Microsoft Office PowerPoint</Application>
  <PresentationFormat>Presentación en pantalla (4:3)</PresentationFormat>
  <Paragraphs>203</Paragraphs>
  <Slides>55</Slides>
  <Notes>5</Notes>
  <HiddenSlides>0</HiddenSlides>
  <MMClips>17</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ADIOS A MANOLO ESCOBAR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ADIOS A MANOLO ESCOBAR</dc:title>
  <dc:creator>JOSE LUIS</dc:creator>
  <cp:lastModifiedBy>JOSE LUIS</cp:lastModifiedBy>
  <cp:revision>3</cp:revision>
  <dcterms:created xsi:type="dcterms:W3CDTF">2013-10-24T19:59:11Z</dcterms:created>
  <dcterms:modified xsi:type="dcterms:W3CDTF">2013-10-24T20:23:04Z</dcterms:modified>
</cp:coreProperties>
</file>