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55"/>
  </p:notesMasterIdLst>
  <p:sldIdLst>
    <p:sldId id="257" r:id="rId3"/>
    <p:sldId id="332" r:id="rId4"/>
    <p:sldId id="310" r:id="rId5"/>
    <p:sldId id="298" r:id="rId6"/>
    <p:sldId id="341" r:id="rId7"/>
    <p:sldId id="344" r:id="rId8"/>
    <p:sldId id="313" r:id="rId9"/>
    <p:sldId id="339" r:id="rId10"/>
    <p:sldId id="309" r:id="rId11"/>
    <p:sldId id="336" r:id="rId12"/>
    <p:sldId id="306" r:id="rId13"/>
    <p:sldId id="317" r:id="rId14"/>
    <p:sldId id="322" r:id="rId15"/>
    <p:sldId id="319" r:id="rId16"/>
    <p:sldId id="318" r:id="rId17"/>
    <p:sldId id="302" r:id="rId18"/>
    <p:sldId id="346" r:id="rId19"/>
    <p:sldId id="340" r:id="rId20"/>
    <p:sldId id="338" r:id="rId21"/>
    <p:sldId id="334" r:id="rId22"/>
    <p:sldId id="357" r:id="rId23"/>
    <p:sldId id="314" r:id="rId24"/>
    <p:sldId id="330" r:id="rId25"/>
    <p:sldId id="325" r:id="rId26"/>
    <p:sldId id="343" r:id="rId27"/>
    <p:sldId id="305" r:id="rId28"/>
    <p:sldId id="353" r:id="rId29"/>
    <p:sldId id="327" r:id="rId30"/>
    <p:sldId id="361" r:id="rId31"/>
    <p:sldId id="329" r:id="rId32"/>
    <p:sldId id="326" r:id="rId33"/>
    <p:sldId id="311" r:id="rId34"/>
    <p:sldId id="348" r:id="rId35"/>
    <p:sldId id="355" r:id="rId36"/>
    <p:sldId id="350" r:id="rId37"/>
    <p:sldId id="352" r:id="rId38"/>
    <p:sldId id="354" r:id="rId39"/>
    <p:sldId id="331" r:id="rId40"/>
    <p:sldId id="304" r:id="rId41"/>
    <p:sldId id="356" r:id="rId42"/>
    <p:sldId id="358" r:id="rId43"/>
    <p:sldId id="320" r:id="rId44"/>
    <p:sldId id="312" r:id="rId45"/>
    <p:sldId id="328" r:id="rId46"/>
    <p:sldId id="316" r:id="rId47"/>
    <p:sldId id="308" r:id="rId48"/>
    <p:sldId id="303" r:id="rId49"/>
    <p:sldId id="345" r:id="rId50"/>
    <p:sldId id="342" r:id="rId51"/>
    <p:sldId id="315" r:id="rId52"/>
    <p:sldId id="258" r:id="rId53"/>
    <p:sldId id="300" r:id="rId5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45z1BQPwMloc2o6JrCK/Fw" hashData="p0fDeqE+a0J55k/EZD/rXFj3ZV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CC99FF"/>
    <a:srgbClr val="996600"/>
    <a:srgbClr val="CC9900"/>
    <a:srgbClr val="00FF99"/>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0502" autoAdjust="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6AA34E4-DEE9-4D13-BFBC-92292D25A5AE}"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D2A85B3-ADE9-4FFA-979D-9D324C11A5B8}" type="datetime2">
              <a:rPr lang="es-ES"/>
              <a:pPr/>
              <a:t>sábado, 11 de mayo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3D5A259-0056-412F-9594-3EBD0066EDA3}" type="slidenum">
              <a:rPr lang="es-ES"/>
              <a:pPr/>
              <a:t>‹Nº›</a:t>
            </a:fld>
            <a:endParaRPr lang="es-ES"/>
          </a:p>
        </p:txBody>
      </p:sp>
    </p:spTree>
  </p:cSld>
  <p:clrMapOvr>
    <a:masterClrMapping/>
  </p:clrMapOvr>
  <p:transition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13CEA73-939A-49CA-8E07-5580BD6F809A}" type="datetime2">
              <a:rPr lang="es-ES"/>
              <a:pPr/>
              <a:t>sábado, 11 de mayo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ED55419-A041-4D56-8496-0765DB48F612}" type="slidenum">
              <a:rPr lang="es-ES"/>
              <a:pPr/>
              <a:t>‹Nº›</a:t>
            </a:fld>
            <a:endParaRPr lang="es-ES"/>
          </a:p>
        </p:txBody>
      </p:sp>
    </p:spTree>
  </p:cSld>
  <p:clrMapOvr>
    <a:masterClrMapping/>
  </p:clrMapOvr>
  <p:transition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BE24900-F2F4-40A8-B89E-C85143061661}" type="datetime2">
              <a:rPr lang="es-ES"/>
              <a:pPr/>
              <a:t>sábado, 11 de mayo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9CC7C3C-4C8B-4855-95D5-25F1123F6087}" type="slidenum">
              <a:rPr lang="es-ES"/>
              <a:pPr/>
              <a:t>‹Nº›</a:t>
            </a:fld>
            <a:endParaRPr lang="es-ES"/>
          </a:p>
        </p:txBody>
      </p:sp>
    </p:spTree>
  </p:cSld>
  <p:clrMapOvr>
    <a:masterClrMapping/>
  </p:clrMapOvr>
  <p:transition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64F59118-C0E8-4B51-A140-1096E8FB7401}" type="datetime2">
              <a:rPr lang="es-ES"/>
              <a:pPr/>
              <a:t>sábado, 11 de mayo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2C52C00-0ED3-42D9-8A11-6F6A1A7B54B0}" type="slidenum">
              <a:rPr lang="es-ES"/>
              <a:pPr/>
              <a:t>‹Nº›</a:t>
            </a:fld>
            <a:endParaRPr lang="es-ES"/>
          </a:p>
        </p:txBody>
      </p:sp>
    </p:spTree>
  </p:cSld>
  <p:clrMapOvr>
    <a:masterClrMapping/>
  </p:clrMapOvr>
  <p:transition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E3D15C2F-29B9-4A5C-B6AC-118933B8172D}" type="datetime2">
              <a:rPr lang="es-ES"/>
              <a:pPr/>
              <a:t>sábado, 11 de mayo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1A161312-E0FE-452B-9D74-DD7ACC7A44C1}" type="slidenum">
              <a:rPr lang="es-ES"/>
              <a:pPr/>
              <a:t>‹Nº›</a:t>
            </a:fld>
            <a:endParaRPr lang="es-ES"/>
          </a:p>
        </p:txBody>
      </p:sp>
    </p:spTree>
  </p:cSld>
  <p:clrMapOvr>
    <a:masterClrMapping/>
  </p:clrMapOvr>
  <p:transition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6269C38A-9530-4BAD-8CE2-8F1D61CDE766}" type="datetime2">
              <a:rPr lang="es-ES"/>
              <a:pPr/>
              <a:t>sábado, 11 de mayo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2AAABDFA-8E4B-415F-AB2D-73219994F4D1}" type="slidenum">
              <a:rPr lang="es-ES"/>
              <a:pPr/>
              <a:t>‹Nº›</a:t>
            </a:fld>
            <a:endParaRPr lang="es-ES"/>
          </a:p>
        </p:txBody>
      </p:sp>
    </p:spTree>
  </p:cSld>
  <p:clrMapOvr>
    <a:masterClrMapping/>
  </p:clrMapOvr>
  <p:transition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927CEBFF-8817-4FE5-B110-CBE18D055659}" type="datetime2">
              <a:rPr lang="es-ES"/>
              <a:pPr/>
              <a:t>sábado, 11 de mayo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E4BAFF71-733A-4924-9B4B-701567962B79}" type="slidenum">
              <a:rPr lang="es-ES"/>
              <a:pPr/>
              <a:t>‹Nº›</a:t>
            </a:fld>
            <a:endParaRPr lang="es-ES"/>
          </a:p>
        </p:txBody>
      </p:sp>
    </p:spTree>
  </p:cSld>
  <p:clrMapOvr>
    <a:masterClrMapping/>
  </p:clrMapOvr>
  <p:transition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647773FE-9781-4F06-9FE9-09FC7345A5F7}" type="datetime2">
              <a:rPr lang="es-ES"/>
              <a:pPr/>
              <a:t>sábado, 11 de mayo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EBD07D8-3E4E-4CD2-814F-2F596CCB9493}" type="slidenum">
              <a:rPr lang="es-ES"/>
              <a:pPr/>
              <a:t>‹Nº›</a:t>
            </a:fld>
            <a:endParaRPr lang="es-ES"/>
          </a:p>
        </p:txBody>
      </p:sp>
    </p:spTree>
  </p:cSld>
  <p:clrMapOvr>
    <a:masterClrMapping/>
  </p:clrMapOvr>
  <p:transition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9B19B15-EE1A-4BF9-8F3F-F08DE7FCFDCF}" type="datetime2">
              <a:rPr lang="es-ES"/>
              <a:pPr/>
              <a:t>sábado, 11 de mayo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BEAE20E-4E1C-4852-A90A-C8B64BCE58F7}" type="slidenum">
              <a:rPr lang="es-ES"/>
              <a:pPr/>
              <a:t>‹Nº›</a:t>
            </a:fld>
            <a:endParaRPr lang="es-ES"/>
          </a:p>
        </p:txBody>
      </p:sp>
    </p:spTree>
  </p:cSld>
  <p:clrMapOvr>
    <a:masterClrMapping/>
  </p:clrMapOvr>
  <p:transition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960FD7E-157B-49B6-B94D-0E780D054539}" type="datetime2">
              <a:rPr lang="es-ES"/>
              <a:pPr/>
              <a:t>sábado, 11 de mayo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0722D5C-BA6F-447C-A4C2-C5EB9771C243}" type="slidenum">
              <a:rPr lang="es-ES"/>
              <a:pPr/>
              <a:t>‹Nº›</a:t>
            </a:fld>
            <a:endParaRPr lang="es-ES"/>
          </a:p>
        </p:txBody>
      </p:sp>
    </p:spTree>
  </p:cSld>
  <p:clrMapOvr>
    <a:masterClrMapping/>
  </p:clrMapOvr>
  <p:transition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92ED944-2ED0-449C-9A2C-64CAAA8B7D95}" type="datetime2">
              <a:rPr lang="es-ES"/>
              <a:pPr/>
              <a:t>sábado, 11 de mayo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37DC256-643E-4706-BA96-4AA49A738769}" type="slidenum">
              <a:rPr lang="es-ES"/>
              <a:pPr/>
              <a:t>‹Nº›</a:t>
            </a:fld>
            <a:endParaRPr lang="es-ES"/>
          </a:p>
        </p:txBody>
      </p:sp>
    </p:spTree>
  </p:cSld>
  <p:clrMapOvr>
    <a:masterClrMapping/>
  </p:clrMapOvr>
  <p:transition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39E7A724-AAF4-4BD6-893A-98906352AB50}" type="datetime2">
              <a:rPr lang="es-ES_tradnl"/>
              <a:pPr/>
              <a:t>sábado, 11 de mayo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AB582A3-D16F-4E73-B8F3-BF2608C268A1}"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917F5E1-B0BA-41C6-91E7-F7265F966127}" type="datetime2">
              <a:rPr lang="es-ES_tradnl"/>
              <a:pPr/>
              <a:t>sábado, 11 de mayo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82CD642-553D-4D3C-B489-8E08643462AD}"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C48284D2-96BE-41A3-9CB6-0B8530A31484}" type="datetime2">
              <a:rPr lang="es-ES_tradnl"/>
              <a:pPr/>
              <a:t>sábado, 11 de mayo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E4D24C1-B163-44FD-9932-4A2DD3D65104}"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C3DF15E9-E941-4408-A647-282DB6E73FAA}" type="datetime2">
              <a:rPr lang="es-ES_tradnl"/>
              <a:pPr/>
              <a:t>sábado, 11 de mayo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FC4A373-240E-4B04-9CCF-00DB5706A7F4}"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9C16943-2B1A-4B80-B14B-50C05002CFA7}" type="datetime2">
              <a:rPr lang="es-ES_tradnl"/>
              <a:pPr/>
              <a:t>sábado, 11 de mayo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BD1B0D07-B9FD-4BD6-8792-2FBEB5F7E4D0}"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96DA80CB-E9EA-41D6-9212-E4422F3B23BD}" type="datetime2">
              <a:rPr lang="es-ES_tradnl"/>
              <a:pPr/>
              <a:t>sábado, 11 de mayo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EA5E8074-6BCE-41B9-9B47-4CC21DB0AAFA}"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291517DB-2E7E-4D08-97BC-4FEEE3F75AB4}" type="datetime2">
              <a:rPr lang="es-ES_tradnl"/>
              <a:pPr/>
              <a:t>sábado, 11 de mayo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FD10C43E-4D47-4425-A244-1CBF11887677}"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24CA4A86-3B1B-490F-BC57-F7E6DB79FE4B}" type="datetime2">
              <a:rPr lang="es-ES_tradnl"/>
              <a:pPr/>
              <a:t>sábado, 11 de mayo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C4A3B81-A733-48D3-9406-E1377ED67075}"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AC9284AC-3810-4E21-9345-9E845C777DA6}" type="datetime2">
              <a:rPr lang="es-ES_tradnl"/>
              <a:pPr/>
              <a:t>sábado, 11 de mayo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98600108-0EDB-4ABF-8A45-3EA41EDC1007}"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272C0DC-7790-421C-B1EC-5D0D78E4D1E0}" type="datetime2">
              <a:rPr lang="es-ES_tradnl"/>
              <a:pPr/>
              <a:t>sábado, 11 de mayo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CC5BF3D-BE19-41D0-A57B-4D69DB459B83}"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E5BFFC1-C54C-4E95-88B9-192DE7928C25}" type="datetime2">
              <a:rPr lang="es-ES_tradnl"/>
              <a:pPr/>
              <a:t>sábado, 11 de mayo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976E949-9E41-4210-9182-6ECF61C3F7A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1C107AD5-7A60-427E-BEDD-7DA2BCD2857A}" type="datetime2">
              <a:rPr lang="es-ES"/>
              <a:pPr/>
              <a:t>sábado, 11 de mayo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1B31A34-F9B5-44D5-84B8-CE689AD3259D}"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CE088DFA-4BCF-47AB-8F4E-CC7A6F930D29}" type="datetime2">
              <a:rPr lang="es-ES_tradnl"/>
              <a:pPr/>
              <a:t>sábado, 11 de mayo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0C3BCD3-CC66-4CF8-8C18-0E01C39C5FA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63.gif"/><Relationship Id="rId4" Type="http://schemas.openxmlformats.org/officeDocument/2006/relationships/image" Target="../media/image4.gif"/></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alfredo_landa_joven.jpg"/>
          <p:cNvPicPr>
            <a:picLocks noChangeAspect="1" noChangeArrowheads="1"/>
          </p:cNvPicPr>
          <p:nvPr/>
        </p:nvPicPr>
        <p:blipFill>
          <a:blip r:embed="rId3"/>
          <a:srcRect l="16340"/>
          <a:stretch>
            <a:fillRect/>
          </a:stretch>
        </p:blipFill>
        <p:spPr bwMode="auto">
          <a:xfrm>
            <a:off x="0" y="0"/>
            <a:ext cx="9144000" cy="6858000"/>
          </a:xfrm>
          <a:prstGeom prst="rect">
            <a:avLst/>
          </a:prstGeom>
          <a:noFill/>
        </p:spPr>
      </p:pic>
      <p:pic>
        <p:nvPicPr>
          <p:cNvPr id="3074" name="Picture 2" descr="CARA"/>
          <p:cNvPicPr>
            <a:picLocks noChangeAspect="1" noChangeArrowheads="1"/>
          </p:cNvPicPr>
          <p:nvPr/>
        </p:nvPicPr>
        <p:blipFill>
          <a:blip r:embed="rId4" cstate="print"/>
          <a:srcRect/>
          <a:stretch>
            <a:fillRect/>
          </a:stretch>
        </p:blipFill>
        <p:spPr bwMode="auto">
          <a:xfrm>
            <a:off x="8027988" y="5516563"/>
            <a:ext cx="849312" cy="981075"/>
          </a:xfrm>
          <a:prstGeom prst="rect">
            <a:avLst/>
          </a:prstGeom>
          <a:noFill/>
          <a:ln w="38100">
            <a:solidFill>
              <a:srgbClr val="1CDEF8"/>
            </a:solidFill>
            <a:miter lim="800000"/>
            <a:headEnd/>
            <a:tailEnd/>
          </a:ln>
        </p:spPr>
      </p:pic>
      <p:sp>
        <p:nvSpPr>
          <p:cNvPr id="3075" name="WordArt 3" descr="rainbow"/>
          <p:cNvSpPr>
            <a:spLocks noChangeArrowheads="1" noChangeShapeType="1" noTextEdit="1"/>
          </p:cNvSpPr>
          <p:nvPr/>
        </p:nvSpPr>
        <p:spPr bwMode="auto">
          <a:xfrm>
            <a:off x="5580063" y="5949950"/>
            <a:ext cx="2233612" cy="430213"/>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pic>
        <p:nvPicPr>
          <p:cNvPr id="3077"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3078"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6"/>
          <a:srcRect/>
          <a:stretch>
            <a:fillRect/>
          </a:stretch>
        </p:blipFill>
        <p:spPr bwMode="auto">
          <a:xfrm rot="10800000">
            <a:off x="0" y="6783388"/>
            <a:ext cx="9144000" cy="74612"/>
          </a:xfrm>
          <a:prstGeom prst="rect">
            <a:avLst/>
          </a:prstGeom>
          <a:noFill/>
          <a:ln w="9525">
            <a:noFill/>
            <a:miter lim="800000"/>
            <a:headEnd/>
            <a:tailEnd/>
          </a:ln>
        </p:spPr>
      </p:pic>
      <p:sp>
        <p:nvSpPr>
          <p:cNvPr id="3081" name="WordArt 5"/>
          <p:cNvSpPr>
            <a:spLocks noChangeArrowheads="1" noChangeShapeType="1" noTextEdit="1"/>
          </p:cNvSpPr>
          <p:nvPr/>
        </p:nvSpPr>
        <p:spPr bwMode="auto">
          <a:xfrm>
            <a:off x="5572132" y="357166"/>
            <a:ext cx="3176581" cy="1204928"/>
          </a:xfrm>
          <a:prstGeom prst="rect">
            <a:avLst/>
          </a:prstGeom>
        </p:spPr>
        <p:txBody>
          <a:bodyPr wrap="none" fromWordArt="1">
            <a:prstTxWarp prst="textPlain">
              <a:avLst>
                <a:gd name="adj" fmla="val 50000"/>
              </a:avLst>
            </a:prstTxWarp>
          </a:bodyPr>
          <a:lstStyle/>
          <a:p>
            <a:pPr algn="ct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Tahoma"/>
                <a:ea typeface="Tahoma"/>
                <a:cs typeface="Tahoma"/>
              </a:rPr>
              <a:t>ADIOS  A </a:t>
            </a:r>
          </a:p>
          <a:p>
            <a:pPr algn="ct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Tahoma"/>
                <a:ea typeface="Tahoma"/>
                <a:cs typeface="Tahoma"/>
              </a:rPr>
              <a:t>ALFREDO  LANDA</a:t>
            </a:r>
            <a:endPar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Tahoma"/>
              <a:ea typeface="Tahoma"/>
              <a:cs typeface="Tahoma"/>
            </a:endParaRPr>
          </a:p>
        </p:txBody>
      </p:sp>
      <p:sp>
        <p:nvSpPr>
          <p:cNvPr id="3082" name="Text Box 10"/>
          <p:cNvSpPr txBox="1">
            <a:spLocks noChangeArrowheads="1"/>
          </p:cNvSpPr>
          <p:nvPr/>
        </p:nvSpPr>
        <p:spPr bwMode="auto">
          <a:xfrm>
            <a:off x="250825" y="6237288"/>
            <a:ext cx="1693279" cy="223039"/>
          </a:xfrm>
          <a:prstGeom prst="rect">
            <a:avLst/>
          </a:prstGeom>
          <a:solidFill>
            <a:srgbClr val="1116E9"/>
          </a:solidFill>
          <a:ln w="9525">
            <a:solidFill>
              <a:srgbClr val="E31C07"/>
            </a:solidFill>
            <a:miter lim="800000"/>
            <a:headEnd/>
            <a:tailEnd/>
          </a:ln>
          <a:effectLst/>
        </p:spPr>
        <p:txBody>
          <a:bodyPr wrap="none" lIns="38002" tIns="19001" rIns="38002" bIns="19001">
            <a:spAutoFit/>
          </a:bodyPr>
          <a:lstStyle/>
          <a:p>
            <a:pPr defTabSz="919163"/>
            <a:r>
              <a:rPr lang="es-ES" sz="1200" dirty="0">
                <a:solidFill>
                  <a:schemeClr val="bg1"/>
                </a:solidFill>
              </a:rPr>
              <a:t>ERNESTO CORTAZAR</a:t>
            </a:r>
          </a:p>
        </p:txBody>
      </p:sp>
      <p:pic>
        <p:nvPicPr>
          <p:cNvPr id="3085" name="Picture 13" descr="rnotab"/>
          <p:cNvPicPr>
            <a:picLocks noChangeAspect="1" noChangeArrowheads="1" noCrop="1"/>
          </p:cNvPicPr>
          <p:nvPr/>
        </p:nvPicPr>
        <p:blipFill>
          <a:blip r:embed="rId7"/>
          <a:srcRect/>
          <a:stretch>
            <a:fillRect/>
          </a:stretch>
        </p:blipFill>
        <p:spPr bwMode="auto">
          <a:xfrm>
            <a:off x="428596" y="5643578"/>
            <a:ext cx="757264" cy="455542"/>
          </a:xfrm>
          <a:prstGeom prst="rect">
            <a:avLst/>
          </a:prstGeom>
          <a:noFill/>
        </p:spPr>
      </p:pic>
      <p:pic>
        <p:nvPicPr>
          <p:cNvPr id="3086" name="Picture 14" descr="notas musicales1"/>
          <p:cNvPicPr>
            <a:picLocks noChangeAspect="1" noChangeArrowheads="1" noCrop="1"/>
          </p:cNvPicPr>
          <p:nvPr/>
        </p:nvPicPr>
        <p:blipFill>
          <a:blip r:embed="rId8"/>
          <a:srcRect/>
          <a:stretch>
            <a:fillRect/>
          </a:stretch>
        </p:blipFill>
        <p:spPr bwMode="auto">
          <a:xfrm>
            <a:off x="1000100" y="5429264"/>
            <a:ext cx="1158257" cy="512746"/>
          </a:xfrm>
          <a:prstGeom prst="rect">
            <a:avLst/>
          </a:prstGeom>
          <a:noFill/>
        </p:spPr>
      </p:pic>
      <p:pic>
        <p:nvPicPr>
          <p:cNvPr id="3090" name="Picture 18" descr="notas musicales1"/>
          <p:cNvPicPr>
            <a:picLocks noChangeAspect="1" noChangeArrowheads="1" noCrop="1"/>
          </p:cNvPicPr>
          <p:nvPr/>
        </p:nvPicPr>
        <p:blipFill>
          <a:blip r:embed="rId8"/>
          <a:srcRect/>
          <a:stretch>
            <a:fillRect/>
          </a:stretch>
        </p:blipFill>
        <p:spPr bwMode="auto">
          <a:xfrm rot="-2429444">
            <a:off x="241363" y="5021679"/>
            <a:ext cx="1129361" cy="499954"/>
          </a:xfrm>
          <a:prstGeom prst="rect">
            <a:avLst/>
          </a:prstGeom>
          <a:noFill/>
        </p:spPr>
      </p:pic>
      <p:pic>
        <p:nvPicPr>
          <p:cNvPr id="3091" name="Picture 19" descr="notas musicales1"/>
          <p:cNvPicPr>
            <a:picLocks noChangeAspect="1" noChangeArrowheads="1" noCrop="1"/>
          </p:cNvPicPr>
          <p:nvPr/>
        </p:nvPicPr>
        <p:blipFill>
          <a:blip r:embed="rId8"/>
          <a:srcRect/>
          <a:stretch>
            <a:fillRect/>
          </a:stretch>
        </p:blipFill>
        <p:spPr bwMode="auto">
          <a:xfrm rot="20556608" flipV="1">
            <a:off x="977003" y="5354224"/>
            <a:ext cx="1494472" cy="552045"/>
          </a:xfrm>
          <a:prstGeom prst="rect">
            <a:avLst/>
          </a:prstGeom>
          <a:noFill/>
        </p:spPr>
      </p:pic>
      <p:pic>
        <p:nvPicPr>
          <p:cNvPr id="15"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spTree>
  </p:cSld>
  <p:clrMapOvr>
    <a:masterClrMapping/>
  </p:clrMapOvr>
  <p:transition advTm="11000">
    <p:random/>
    <p:sndAc>
      <p:stSnd loop="1">
        <p:snd r:embed="rId2" name="ernesto cortazar ii - 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085"/>
                                        </p:tgtEl>
                                        <p:attrNameLst>
                                          <p:attrName>style.visibility</p:attrName>
                                        </p:attrNameLst>
                                      </p:cBhvr>
                                      <p:to>
                                        <p:strVal val="visible"/>
                                      </p:to>
                                    </p:set>
                                    <p:animEffect transition="in" filter="wheel(1)">
                                      <p:cBhvr>
                                        <p:cTn id="7" dur="1000"/>
                                        <p:tgtEl>
                                          <p:spTgt spid="3085"/>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grpId="0" nodeType="clickEffect">
                                  <p:stCondLst>
                                    <p:cond delay="0"/>
                                  </p:stCondLst>
                                  <p:childTnLst>
                                    <p:set>
                                      <p:cBhvr>
                                        <p:cTn id="11" dur="1" fill="hold">
                                          <p:stCondLst>
                                            <p:cond delay="0"/>
                                          </p:stCondLst>
                                        </p:cTn>
                                        <p:tgtEl>
                                          <p:spTgt spid="3081"/>
                                        </p:tgtEl>
                                        <p:attrNameLst>
                                          <p:attrName>style.visibility</p:attrName>
                                        </p:attrNameLst>
                                      </p:cBhvr>
                                      <p:to>
                                        <p:strVal val="visible"/>
                                      </p:to>
                                    </p:set>
                                    <p:anim calcmode="lin" valueType="num">
                                      <p:cBhvr additive="base">
                                        <p:cTn id="12" dur="5000" fill="hold"/>
                                        <p:tgtEl>
                                          <p:spTgt spid="3081"/>
                                        </p:tgtEl>
                                        <p:attrNameLst>
                                          <p:attrName>ppt_x</p:attrName>
                                        </p:attrNameLst>
                                      </p:cBhvr>
                                      <p:tavLst>
                                        <p:tav tm="0">
                                          <p:val>
                                            <p:strVal val="0-#ppt_w/2"/>
                                          </p:val>
                                        </p:tav>
                                        <p:tav tm="100000">
                                          <p:val>
                                            <p:strVal val="#ppt_x"/>
                                          </p:val>
                                        </p:tav>
                                      </p:tavLst>
                                    </p:anim>
                                    <p:anim calcmode="lin" valueType="num">
                                      <p:cBhvr additive="base">
                                        <p:cTn id="13" dur="5000" fill="hold"/>
                                        <p:tgtEl>
                                          <p:spTgt spid="30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alfredo-landa-muere-80-default.jpg"/>
          <p:cNvPicPr>
            <a:picLocks noChangeAspect="1" noChangeArrowheads="1"/>
          </p:cNvPicPr>
          <p:nvPr/>
        </p:nvPicPr>
        <p:blipFill>
          <a:blip r:embed="rId2"/>
          <a:srcRect/>
          <a:stretch>
            <a:fillRect/>
          </a:stretch>
        </p:blipFill>
        <p:spPr bwMode="auto">
          <a:xfrm>
            <a:off x="-785850" y="0"/>
            <a:ext cx="13287375"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Jose Luis\Desktop\Alfredo_Landa_Sancho_Panza.jpg"/>
          <p:cNvPicPr>
            <a:picLocks noChangeAspect="1" noChangeArrowheads="1"/>
          </p:cNvPicPr>
          <p:nvPr/>
        </p:nvPicPr>
        <p:blipFill>
          <a:blip r:embed="rId2"/>
          <a:srcRect/>
          <a:stretch>
            <a:fillRect/>
          </a:stretch>
        </p:blipFill>
        <p:spPr bwMode="auto">
          <a:xfrm>
            <a:off x="0" y="0"/>
            <a:ext cx="9330612"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46087" name="Picture 7" descr="mano y raton"/>
          <p:cNvPicPr>
            <a:picLocks noChangeAspect="1" noChangeArrowheads="1" noCrop="1"/>
          </p:cNvPicPr>
          <p:nvPr/>
        </p:nvPicPr>
        <p:blipFill>
          <a:blip r:embed="rId2"/>
          <a:srcRect/>
          <a:stretch>
            <a:fillRect/>
          </a:stretch>
        </p:blipFill>
        <p:spPr bwMode="auto">
          <a:xfrm>
            <a:off x="428596" y="5929330"/>
            <a:ext cx="1179513" cy="628650"/>
          </a:xfrm>
          <a:prstGeom prst="rect">
            <a:avLst/>
          </a:prstGeom>
          <a:noFill/>
        </p:spPr>
      </p:pic>
      <p:sp>
        <p:nvSpPr>
          <p:cNvPr id="4" name="3 Rectángulo"/>
          <p:cNvSpPr/>
          <p:nvPr/>
        </p:nvSpPr>
        <p:spPr>
          <a:xfrm>
            <a:off x="1500166" y="1643050"/>
            <a:ext cx="6286544" cy="3693319"/>
          </a:xfrm>
          <a:prstGeom prst="rect">
            <a:avLst/>
          </a:prstGeom>
        </p:spPr>
        <p:txBody>
          <a:bodyPr wrap="square">
            <a:spAutoFit/>
          </a:bodyPr>
          <a:lstStyle/>
          <a:p>
            <a:pPr algn="ctr"/>
            <a:r>
              <a:rPr lang="es-ES" b="1" dirty="0" smtClean="0"/>
              <a:t>Alfredo Landa </a:t>
            </a:r>
            <a:r>
              <a:rPr lang="es-ES" dirty="0" smtClean="0"/>
              <a:t>ha muerto a los 80 años en Madrid. La historia del cine español no se puede concebir sin el actor que dio nombre a un subgénero, el </a:t>
            </a:r>
            <a:r>
              <a:rPr lang="es-ES" dirty="0" err="1" smtClean="0"/>
              <a:t>Landismo</a:t>
            </a:r>
            <a:r>
              <a:rPr lang="es-ES" dirty="0" smtClean="0"/>
              <a:t>, durante los años sesenta y setenta. </a:t>
            </a:r>
          </a:p>
          <a:p>
            <a:pPr algn="ctr"/>
            <a:r>
              <a:rPr lang="es-ES" dirty="0" smtClean="0"/>
              <a:t>Sus últimas apariciones públicas datan de 2008, cuando recibió el premio de la Unión de Actores por su papel en «Luz de domingo», de José Luis </a:t>
            </a:r>
            <a:r>
              <a:rPr lang="es-ES" dirty="0" err="1" smtClean="0"/>
              <a:t>Garci</a:t>
            </a:r>
            <a:r>
              <a:rPr lang="es-ES" dirty="0" smtClean="0"/>
              <a:t>, la Medalla de Oro del Ayuntamiento de Madrid y el Premio Príncipe de Viana a la Cultura 2008 en su tierra, Pamplona, y de manos del Príncipe de Asturias. Fue su retirada, tras haber recibido el año anterior el Goya de Honor, el tercero de su carrera después de los obtenidos como mejor actor por «El bosque animado» (1987) y «La marrana» (1992). </a:t>
            </a:r>
            <a:endParaRPr lang="es-ES" dirty="0"/>
          </a:p>
        </p:txBody>
      </p:sp>
      <p:sp>
        <p:nvSpPr>
          <p:cNvPr id="2" name="Plaque 1"/>
          <p:cNvSpPr>
            <a:spLocks noChangeArrowheads="1"/>
          </p:cNvSpPr>
          <p:nvPr/>
        </p:nvSpPr>
        <p:spPr bwMode="auto">
          <a:xfrm>
            <a:off x="1000100" y="1000108"/>
            <a:ext cx="7345363" cy="4895850"/>
          </a:xfrm>
          <a:prstGeom prst="bevel">
            <a:avLst>
              <a:gd name="adj" fmla="val 12500"/>
            </a:avLst>
          </a:prstGeom>
          <a:solidFill>
            <a:srgbClr val="FF9900">
              <a:alpha val="90979"/>
            </a:srgbClr>
          </a:solidFill>
          <a:ln w="25400" algn="ctr">
            <a:noFill/>
            <a:miter lim="800000"/>
            <a:headEnd/>
            <a:tailEnd/>
          </a:ln>
        </p:spPr>
        <p:txBody>
          <a:bodyPr anchor="ctr"/>
          <a:lstStyle/>
          <a:p>
            <a:pPr algn="ctr">
              <a:defRPr/>
            </a:pPr>
            <a:endParaRPr lang="fr-FR">
              <a:solidFill>
                <a:schemeClr val="lt1"/>
              </a:solidFill>
              <a:latin typeface="+mn-lt"/>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46087"/>
                                        </p:tgtEl>
                                        <p:attrNameLst>
                                          <p:attrName>style.visibility</p:attrName>
                                        </p:attrNameLst>
                                      </p:cBhvr>
                                      <p:to>
                                        <p:strVal val="visible"/>
                                      </p:to>
                                    </p:set>
                                    <p:anim calcmode="lin" valueType="num">
                                      <p:cBhvr>
                                        <p:cTn id="10" dur="1000" fill="hold"/>
                                        <p:tgtEl>
                                          <p:spTgt spid="46087"/>
                                        </p:tgtEl>
                                        <p:attrNameLst>
                                          <p:attrName>ppt_w</p:attrName>
                                        </p:attrNameLst>
                                      </p:cBhvr>
                                      <p:tavLst>
                                        <p:tav tm="0">
                                          <p:val>
                                            <p:fltVal val="0"/>
                                          </p:val>
                                        </p:tav>
                                        <p:tav tm="100000">
                                          <p:val>
                                            <p:strVal val="#ppt_w"/>
                                          </p:val>
                                        </p:tav>
                                      </p:tavLst>
                                    </p:anim>
                                    <p:anim calcmode="lin" valueType="num">
                                      <p:cBhvr>
                                        <p:cTn id="11" dur="1000" fill="hold"/>
                                        <p:tgtEl>
                                          <p:spTgt spid="46087"/>
                                        </p:tgtEl>
                                        <p:attrNameLst>
                                          <p:attrName>ppt_h</p:attrName>
                                        </p:attrNameLst>
                                      </p:cBhvr>
                                      <p:tavLst>
                                        <p:tav tm="0">
                                          <p:val>
                                            <p:fltVal val="0"/>
                                          </p:val>
                                        </p:tav>
                                        <p:tav tm="100000">
                                          <p:val>
                                            <p:strVal val="#ppt_h"/>
                                          </p:val>
                                        </p:tav>
                                      </p:tavLst>
                                    </p:anim>
                                    <p:anim calcmode="lin" valueType="num">
                                      <p:cBhvr>
                                        <p:cTn id="12" dur="1000" fill="hold"/>
                                        <p:tgtEl>
                                          <p:spTgt spid="46087"/>
                                        </p:tgtEl>
                                        <p:attrNameLst>
                                          <p:attrName>ppt_x</p:attrName>
                                        </p:attrNameLst>
                                      </p:cBhvr>
                                      <p:tavLst>
                                        <p:tav tm="0" fmla="#ppt_x+(cos(-2*pi*(1-$))*-#ppt_x-sin(-2*pi*(1-$))*(1-#ppt_y))*(1-$)">
                                          <p:val>
                                            <p:fltVal val="0"/>
                                          </p:val>
                                        </p:tav>
                                        <p:tav tm="100000">
                                          <p:val>
                                            <p:fltVal val="1"/>
                                          </p:val>
                                        </p:tav>
                                      </p:tavLst>
                                    </p:anim>
                                    <p:anim calcmode="lin" valueType="num">
                                      <p:cBhvr>
                                        <p:cTn id="13" dur="1000" fill="hold"/>
                                        <p:tgtEl>
                                          <p:spTgt spid="4608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alfredo_landa.jpg"/>
          <p:cNvPicPr>
            <a:picLocks noChangeAspect="1" noChangeArrowheads="1"/>
          </p:cNvPicPr>
          <p:nvPr/>
        </p:nvPicPr>
        <p:blipFill>
          <a:blip r:embed="rId2"/>
          <a:srcRect/>
          <a:stretch>
            <a:fillRect/>
          </a:stretch>
        </p:blipFill>
        <p:spPr bwMode="auto">
          <a:xfrm>
            <a:off x="0" y="0"/>
            <a:ext cx="935182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50" name="Picture 2" descr="C:\Users\Jose Luis\Desktop\5280B7D083A638A586DF7870B2C1.jpg"/>
          <p:cNvPicPr>
            <a:picLocks noChangeAspect="1" noChangeArrowheads="1"/>
          </p:cNvPicPr>
          <p:nvPr/>
        </p:nvPicPr>
        <p:blipFill>
          <a:blip r:embed="rId3"/>
          <a:srcRect/>
          <a:stretch>
            <a:fillRect/>
          </a:stretch>
        </p:blipFill>
        <p:spPr bwMode="auto">
          <a:xfrm>
            <a:off x="500034" y="785794"/>
            <a:ext cx="7929586" cy="5253351"/>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6146" name="Picture 2" descr="C:\Users\Jose Luis\Desktop\432.png"/>
          <p:cNvPicPr>
            <a:picLocks noChangeAspect="1" noChangeArrowheads="1"/>
          </p:cNvPicPr>
          <p:nvPr/>
        </p:nvPicPr>
        <p:blipFill>
          <a:blip r:embed="rId3"/>
          <a:srcRect/>
          <a:stretch>
            <a:fillRect/>
          </a:stretch>
        </p:blipFill>
        <p:spPr bwMode="auto">
          <a:xfrm>
            <a:off x="428596" y="785794"/>
            <a:ext cx="8215372" cy="4929222"/>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136811432837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50" name="Picture 2" descr="C:\Users\Jose Luis\Desktop\10754257.jpg"/>
          <p:cNvPicPr>
            <a:picLocks noChangeAspect="1" noChangeArrowheads="1"/>
          </p:cNvPicPr>
          <p:nvPr/>
        </p:nvPicPr>
        <p:blipFill>
          <a:blip r:embed="rId3"/>
          <a:srcRect/>
          <a:stretch>
            <a:fillRect/>
          </a:stretch>
        </p:blipFill>
        <p:spPr bwMode="auto">
          <a:xfrm>
            <a:off x="1500166" y="214290"/>
            <a:ext cx="6286544" cy="633094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1368115263_0.jpg"/>
          <p:cNvPicPr>
            <a:picLocks noChangeAspect="1" noChangeArrowheads="1"/>
          </p:cNvPicPr>
          <p:nvPr/>
        </p:nvPicPr>
        <p:blipFill>
          <a:blip r:embed="rId2"/>
          <a:srcRect/>
          <a:stretch>
            <a:fillRect/>
          </a:stretch>
        </p:blipFill>
        <p:spPr bwMode="auto">
          <a:xfrm>
            <a:off x="0" y="0"/>
            <a:ext cx="9164858"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357158" y="714356"/>
            <a:ext cx="8072462" cy="5355312"/>
          </a:xfrm>
          <a:prstGeom prst="rect">
            <a:avLst/>
          </a:prstGeom>
        </p:spPr>
        <p:txBody>
          <a:bodyPr wrap="square">
            <a:spAutoFit/>
          </a:bodyPr>
          <a:lstStyle/>
          <a:p>
            <a:pPr algn="ctr"/>
            <a:r>
              <a:rPr lang="es-ES" dirty="0" smtClean="0"/>
              <a:t>«Tengo tanto dentro...</a:t>
            </a:r>
            <a:r>
              <a:rPr lang="es-ES" b="1" dirty="0" smtClean="0"/>
              <a:t> este Goya de Honor se lo debo a mi profesión que ha sido lo mejor de mi vida, lo que más aprecio</a:t>
            </a:r>
            <a:r>
              <a:rPr lang="es-ES" dirty="0" smtClean="0"/>
              <a:t>», dijo Landa en un discurso emocionado, entrecortado, casi incomprensible e interrumpido sin parar por los aplausos de sus compañeros. El actor navarro se mostró perdido durante su intervención y evidenció unos problemas de salud nunca definidos claramente pero que le llevaron a desaparecer de la vida pública. </a:t>
            </a:r>
          </a:p>
          <a:p>
            <a:pPr algn="ctr"/>
            <a:r>
              <a:rPr lang="es-ES" dirty="0" smtClean="0"/>
              <a:t>Pese a ello, su recuerdo permanece vivo entre el público y entre sus amigos. Así lo demostró José Sacristán en la última entrega de los Goya. </a:t>
            </a:r>
            <a:r>
              <a:rPr lang="es-ES" b="1" dirty="0" smtClean="0"/>
              <a:t>«Sólo echo de menos que Alfredo Landa me hubiera abrazado», dijo Sacristán al recoger su Goya</a:t>
            </a:r>
            <a:r>
              <a:rPr lang="es-ES" dirty="0" smtClean="0"/>
              <a:t> por «El muerto y ser feliz». Fue él precisamente, junto a Miguel </a:t>
            </a:r>
            <a:r>
              <a:rPr lang="es-ES" dirty="0" err="1" smtClean="0"/>
              <a:t>Rellán</a:t>
            </a:r>
            <a:r>
              <a:rPr lang="es-ES" dirty="0" smtClean="0"/>
              <a:t>, el encargado de entregarle cinco años antes su galardón de honor a Landa.</a:t>
            </a:r>
          </a:p>
          <a:p>
            <a:pPr algn="ctr"/>
            <a:r>
              <a:rPr lang="es-ES" dirty="0" smtClean="0"/>
              <a:t>Un Landa que evitó las polémicas que habían rodeado sus problemas con quien había sido director de su último trabajo y un amigo cercano hasta entonces, José Luis </a:t>
            </a:r>
            <a:r>
              <a:rPr lang="es-ES" dirty="0" err="1" smtClean="0"/>
              <a:t>Garci</a:t>
            </a:r>
            <a:r>
              <a:rPr lang="es-ES" dirty="0" smtClean="0"/>
              <a:t>. Juntos hicieron «Las verdes praderas», «El crack», «El crack II», «Canción de cuna», «Historia de un beso», «Tiovivo c.1950» y «Luz de Domingo», pero las malas relaciones de </a:t>
            </a:r>
            <a:r>
              <a:rPr lang="es-ES" dirty="0" err="1" smtClean="0"/>
              <a:t>Garci</a:t>
            </a:r>
            <a:r>
              <a:rPr lang="es-ES" dirty="0" smtClean="0"/>
              <a:t> con la Academia de Cine le llevaron a negarse a entregar a Landa su Goya de Honor y ahí se rompió una amistad de cuarenta años.</a:t>
            </a:r>
            <a:endParaRPr lang="es-ES" dirty="0"/>
          </a:p>
        </p:txBody>
      </p:sp>
      <p:sp>
        <p:nvSpPr>
          <p:cNvPr id="3" name="Plaque 1"/>
          <p:cNvSpPr>
            <a:spLocks noChangeArrowheads="1"/>
          </p:cNvSpPr>
          <p:nvPr/>
        </p:nvSpPr>
        <p:spPr bwMode="auto">
          <a:xfrm>
            <a:off x="0" y="0"/>
            <a:ext cx="9144000" cy="6858000"/>
          </a:xfrm>
          <a:prstGeom prst="bevel">
            <a:avLst>
              <a:gd name="adj" fmla="val 12500"/>
            </a:avLst>
          </a:prstGeom>
          <a:solidFill>
            <a:srgbClr val="92D050">
              <a:alpha val="91000"/>
            </a:srgbClr>
          </a:solidFill>
          <a:ln w="25400" algn="ctr">
            <a:noFill/>
            <a:miter lim="800000"/>
            <a:headEnd/>
            <a:tailEnd/>
          </a:ln>
        </p:spPr>
        <p:txBody>
          <a:bodyPr anchor="ctr"/>
          <a:lstStyle/>
          <a:p>
            <a:pPr algn="ctr">
              <a:defRPr/>
            </a:pPr>
            <a:endParaRPr lang="fr-FR" dirty="0">
              <a:solidFill>
                <a:srgbClr val="92D050"/>
              </a:solidFill>
              <a:latin typeface="+mn-lt"/>
              <a:cs typeface="+mn-cs"/>
            </a:endParaRPr>
          </a:p>
        </p:txBody>
      </p:sp>
      <p:pic>
        <p:nvPicPr>
          <p:cNvPr id="4" name="Picture 7" descr="mano y raton"/>
          <p:cNvPicPr>
            <a:picLocks noChangeAspect="1" noChangeArrowheads="1" noCrop="1"/>
          </p:cNvPicPr>
          <p:nvPr/>
        </p:nvPicPr>
        <p:blipFill>
          <a:blip r:embed="rId2"/>
          <a:srcRect/>
          <a:stretch>
            <a:fillRect/>
          </a:stretch>
        </p:blipFill>
        <p:spPr bwMode="auto">
          <a:xfrm>
            <a:off x="214282" y="5929330"/>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fill="hold"/>
                                        <p:tgtEl>
                                          <p:spTgt spid="4"/>
                                        </p:tgtEl>
                                        <p:attrNameLst>
                                          <p:attrName>ppt_w</p:attrName>
                                        </p:attrNameLst>
                                      </p:cBhvr>
                                      <p:tavLst>
                                        <p:tav tm="0">
                                          <p:val>
                                            <p:fltVal val="0"/>
                                          </p:val>
                                        </p:tav>
                                        <p:tav tm="100000">
                                          <p:val>
                                            <p:strVal val="#ppt_w"/>
                                          </p:val>
                                        </p:tav>
                                      </p:tavLst>
                                    </p:anim>
                                    <p:anim calcmode="lin" valueType="num">
                                      <p:cBhvr>
                                        <p:cTn id="11" dur="1000" fill="hold"/>
                                        <p:tgtEl>
                                          <p:spTgt spid="4"/>
                                        </p:tgtEl>
                                        <p:attrNameLst>
                                          <p:attrName>ppt_h</p:attrName>
                                        </p:attrNameLst>
                                      </p:cBhvr>
                                      <p:tavLst>
                                        <p:tav tm="0">
                                          <p:val>
                                            <p:fltVal val="0"/>
                                          </p:val>
                                        </p:tav>
                                        <p:tav tm="100000">
                                          <p:val>
                                            <p:strVal val="#ppt_h"/>
                                          </p:val>
                                        </p:tav>
                                      </p:tavLst>
                                    </p:anim>
                                    <p:anim calcmode="lin" valueType="num">
                                      <p:cBhvr>
                                        <p:cTn id="1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42" name="Picture 2" descr="C:\Users\Jose Luis\Desktop\Ragazzavaligia-Valli.jpg"/>
          <p:cNvPicPr>
            <a:picLocks noChangeAspect="1" noChangeArrowheads="1"/>
          </p:cNvPicPr>
          <p:nvPr/>
        </p:nvPicPr>
        <p:blipFill>
          <a:blip r:embed="rId3"/>
          <a:srcRect/>
          <a:stretch>
            <a:fillRect/>
          </a:stretch>
        </p:blipFill>
        <p:spPr bwMode="auto">
          <a:xfrm>
            <a:off x="1" y="1071546"/>
            <a:ext cx="9144000" cy="4929222"/>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250px-Alfredolanda.jpg"/>
          <p:cNvPicPr>
            <a:picLocks noChangeAspect="1" noChangeArrowheads="1"/>
          </p:cNvPicPr>
          <p:nvPr/>
        </p:nvPicPr>
        <p:blipFill>
          <a:blip r:embed="rId2"/>
          <a:srcRect/>
          <a:stretch>
            <a:fillRect/>
          </a:stretch>
        </p:blipFill>
        <p:spPr bwMode="auto">
          <a:xfrm>
            <a:off x="0" y="0"/>
            <a:ext cx="9144000" cy="7607808"/>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485521_571549662876350_1965807758_n.jpg"/>
          <p:cNvPicPr>
            <a:picLocks noChangeAspect="1" noChangeArrowheads="1"/>
          </p:cNvPicPr>
          <p:nvPr/>
        </p:nvPicPr>
        <p:blipFill>
          <a:blip r:embed="rId2"/>
          <a:srcRect/>
          <a:stretch>
            <a:fillRect/>
          </a:stretch>
        </p:blipFill>
        <p:spPr bwMode="auto">
          <a:xfrm>
            <a:off x="0" y="0"/>
            <a:ext cx="9184848"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alfredo-landa-los-serrano.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C99FF"/>
        </a:solidFill>
        <a:effectLst/>
      </p:bgPr>
    </p:bg>
    <p:spTree>
      <p:nvGrpSpPr>
        <p:cNvPr id="1" name=""/>
        <p:cNvGrpSpPr/>
        <p:nvPr/>
      </p:nvGrpSpPr>
      <p:grpSpPr>
        <a:xfrm>
          <a:off x="0" y="0"/>
          <a:ext cx="0" cy="0"/>
          <a:chOff x="0" y="0"/>
          <a:chExt cx="0" cy="0"/>
        </a:xfrm>
      </p:grpSpPr>
      <p:sp>
        <p:nvSpPr>
          <p:cNvPr id="2" name="1 Rectángulo"/>
          <p:cNvSpPr/>
          <p:nvPr/>
        </p:nvSpPr>
        <p:spPr>
          <a:xfrm>
            <a:off x="1785918" y="1643050"/>
            <a:ext cx="6000776" cy="3693319"/>
          </a:xfrm>
          <a:prstGeom prst="rect">
            <a:avLst/>
          </a:prstGeom>
        </p:spPr>
        <p:txBody>
          <a:bodyPr wrap="square">
            <a:spAutoFit/>
          </a:bodyPr>
          <a:lstStyle/>
          <a:p>
            <a:pPr algn="ctr"/>
            <a:r>
              <a:rPr lang="es-ES" dirty="0" smtClean="0"/>
              <a:t>Es difícil olvidar la imagen d</a:t>
            </a:r>
            <a:r>
              <a:rPr lang="es-ES" b="1" dirty="0" smtClean="0"/>
              <a:t>e Landa -Paco, el Bajo- oliendo el campo como un perro</a:t>
            </a:r>
            <a:r>
              <a:rPr lang="es-ES" dirty="0" smtClean="0"/>
              <a:t> para buscar las piezas cazadas por su «</a:t>
            </a:r>
            <a:r>
              <a:rPr lang="es-ES" dirty="0" err="1" smtClean="0"/>
              <a:t>señoritoJuan</a:t>
            </a:r>
            <a:r>
              <a:rPr lang="es-ES" dirty="0" smtClean="0"/>
              <a:t> Diego. Un papel que le ha acompañado desde entonces, pese a que después participó en «La vaquilla», «Tata mía» , «El bosque animado» o «La marrana». Con «Luz de domingo» se despidió de la actuación, pero no así del mus o de los cócteles, sus otras dos grandes pasiones.</a:t>
            </a:r>
          </a:p>
          <a:p>
            <a:pPr algn="ctr"/>
            <a:r>
              <a:rPr lang="es-ES" dirty="0" smtClean="0"/>
              <a:t>«Soy el que mejor juega al mus desde que se inventó y hago los mejores cócteles porque les pongo amor, que es un ingrediente que no le pone la gente. Cuando mezclo los ingredientes, pienso en lo feliz que vas a ser cuando te lo tomes...».</a:t>
            </a:r>
            <a:endParaRPr lang="es-ES" dirty="0"/>
          </a:p>
        </p:txBody>
      </p:sp>
      <p:sp>
        <p:nvSpPr>
          <p:cNvPr id="3" name="Plaque 1"/>
          <p:cNvSpPr>
            <a:spLocks noChangeArrowheads="1"/>
          </p:cNvSpPr>
          <p:nvPr/>
        </p:nvSpPr>
        <p:spPr bwMode="auto">
          <a:xfrm>
            <a:off x="857224" y="1142984"/>
            <a:ext cx="7345363" cy="4895850"/>
          </a:xfrm>
          <a:prstGeom prst="bevel">
            <a:avLst>
              <a:gd name="adj" fmla="val 12500"/>
            </a:avLst>
          </a:prstGeom>
          <a:solidFill>
            <a:srgbClr val="FF99FF">
              <a:alpha val="91000"/>
            </a:srgbClr>
          </a:solidFill>
          <a:ln w="25400" algn="ctr">
            <a:noFill/>
            <a:miter lim="800000"/>
            <a:headEnd/>
            <a:tailEnd/>
          </a:ln>
        </p:spPr>
        <p:txBody>
          <a:bodyPr anchor="ctr"/>
          <a:lstStyle/>
          <a:p>
            <a:pPr algn="ctr">
              <a:defRPr/>
            </a:pPr>
            <a:endParaRPr lang="fr-FR">
              <a:solidFill>
                <a:schemeClr val="lt1"/>
              </a:solidFill>
              <a:latin typeface="+mn-lt"/>
              <a:cs typeface="+mn-cs"/>
            </a:endParaRPr>
          </a:p>
        </p:txBody>
      </p:sp>
      <p:pic>
        <p:nvPicPr>
          <p:cNvPr id="4" name="Picture 7" descr="mano y raton"/>
          <p:cNvPicPr>
            <a:picLocks noChangeAspect="1" noChangeArrowheads="1" noCrop="1"/>
          </p:cNvPicPr>
          <p:nvPr/>
        </p:nvPicPr>
        <p:blipFill>
          <a:blip r:embed="rId2"/>
          <a:srcRect/>
          <a:stretch>
            <a:fillRect/>
          </a:stretch>
        </p:blipFill>
        <p:spPr bwMode="auto">
          <a:xfrm>
            <a:off x="214282" y="5929330"/>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fill="hold"/>
                                        <p:tgtEl>
                                          <p:spTgt spid="4"/>
                                        </p:tgtEl>
                                        <p:attrNameLst>
                                          <p:attrName>ppt_w</p:attrName>
                                        </p:attrNameLst>
                                      </p:cBhvr>
                                      <p:tavLst>
                                        <p:tav tm="0">
                                          <p:val>
                                            <p:fltVal val="0"/>
                                          </p:val>
                                        </p:tav>
                                        <p:tav tm="100000">
                                          <p:val>
                                            <p:strVal val="#ppt_w"/>
                                          </p:val>
                                        </p:tav>
                                      </p:tavLst>
                                    </p:anim>
                                    <p:anim calcmode="lin" valueType="num">
                                      <p:cBhvr>
                                        <p:cTn id="11" dur="1000" fill="hold"/>
                                        <p:tgtEl>
                                          <p:spTgt spid="4"/>
                                        </p:tgtEl>
                                        <p:attrNameLst>
                                          <p:attrName>ppt_h</p:attrName>
                                        </p:attrNameLst>
                                      </p:cBhvr>
                                      <p:tavLst>
                                        <p:tav tm="0">
                                          <p:val>
                                            <p:fltVal val="0"/>
                                          </p:val>
                                        </p:tav>
                                        <p:tav tm="100000">
                                          <p:val>
                                            <p:strVal val="#ppt_h"/>
                                          </p:val>
                                        </p:tav>
                                      </p:tavLst>
                                    </p:anim>
                                    <p:anim calcmode="lin" valueType="num">
                                      <p:cBhvr>
                                        <p:cTn id="1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Alfredo-Landa.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2770" name="Picture 2" descr="C:\Users\Jose Luis\Desktop\1368114361370.jpg"/>
          <p:cNvPicPr>
            <a:picLocks noChangeAspect="1" noChangeArrowheads="1"/>
          </p:cNvPicPr>
          <p:nvPr/>
        </p:nvPicPr>
        <p:blipFill>
          <a:blip r:embed="rId3"/>
          <a:srcRect/>
          <a:stretch>
            <a:fillRect/>
          </a:stretch>
        </p:blipFill>
        <p:spPr bwMode="auto">
          <a:xfrm>
            <a:off x="1000100" y="0"/>
            <a:ext cx="7143800" cy="7088206"/>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22" name="Picture 2" descr="C:\Users\Jose Luis\Desktop\1368114370124.jpg"/>
          <p:cNvPicPr>
            <a:picLocks noChangeAspect="1" noChangeArrowheads="1"/>
          </p:cNvPicPr>
          <p:nvPr/>
        </p:nvPicPr>
        <p:blipFill>
          <a:blip r:embed="rId2"/>
          <a:srcRect/>
          <a:stretch>
            <a:fillRect/>
          </a:stretch>
        </p:blipFill>
        <p:spPr bwMode="auto">
          <a:xfrm>
            <a:off x="928662" y="-303522"/>
            <a:ext cx="7358114" cy="7161522"/>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6626" name="Picture 2" descr="C:\Users\Jose Luis\Desktop\Alfredo-Landa-en-una-imagen-de_54373351346_51351706917_600_226.jpg"/>
          <p:cNvPicPr>
            <a:picLocks noChangeAspect="1" noChangeArrowheads="1"/>
          </p:cNvPicPr>
          <p:nvPr/>
        </p:nvPicPr>
        <p:blipFill>
          <a:blip r:embed="rId3"/>
          <a:srcRect r="27812"/>
          <a:stretch>
            <a:fillRect/>
          </a:stretch>
        </p:blipFill>
        <p:spPr bwMode="auto">
          <a:xfrm>
            <a:off x="0" y="857232"/>
            <a:ext cx="9309822" cy="485776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imagesCADZFPAG.jpg"/>
          <p:cNvPicPr>
            <a:picLocks noChangeAspect="1" noChangeArrowheads="1"/>
          </p:cNvPicPr>
          <p:nvPr/>
        </p:nvPicPr>
        <p:blipFill>
          <a:blip r:embed="rId2"/>
          <a:srcRect/>
          <a:stretch>
            <a:fillRect/>
          </a:stretch>
        </p:blipFill>
        <p:spPr bwMode="auto">
          <a:xfrm>
            <a:off x="-285784" y="0"/>
            <a:ext cx="1000132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7170" name="Picture 2" descr="C:\Users\Jose Luis\Desktop\400.jpg"/>
          <p:cNvPicPr>
            <a:picLocks noChangeAspect="1" noChangeArrowheads="1"/>
          </p:cNvPicPr>
          <p:nvPr/>
        </p:nvPicPr>
        <p:blipFill>
          <a:blip r:embed="rId2"/>
          <a:srcRect/>
          <a:stretch>
            <a:fillRect/>
          </a:stretch>
        </p:blipFill>
        <p:spPr bwMode="auto">
          <a:xfrm>
            <a:off x="857224" y="0"/>
            <a:ext cx="7072362" cy="7072362"/>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r-LANDISMO-VIDEO-large570.jpg"/>
          <p:cNvPicPr>
            <a:picLocks noChangeAspect="1" noChangeArrowheads="1"/>
          </p:cNvPicPr>
          <p:nvPr/>
        </p:nvPicPr>
        <p:blipFill>
          <a:blip r:embed="rId2"/>
          <a:srcRect/>
          <a:stretch>
            <a:fillRect/>
          </a:stretch>
        </p:blipFill>
        <p:spPr bwMode="auto">
          <a:xfrm>
            <a:off x="0" y="3039980"/>
            <a:ext cx="9144000" cy="3818020"/>
          </a:xfrm>
          <a:prstGeom prst="rect">
            <a:avLst/>
          </a:prstGeom>
          <a:noFill/>
        </p:spPr>
      </p:pic>
      <p:pic>
        <p:nvPicPr>
          <p:cNvPr id="3" name="Picture 2" descr="C:\Users\Jose Luis\Desktop\2.jpg"/>
          <p:cNvPicPr>
            <a:picLocks noChangeAspect="1" noChangeArrowheads="1"/>
          </p:cNvPicPr>
          <p:nvPr/>
        </p:nvPicPr>
        <p:blipFill>
          <a:blip r:embed="rId3"/>
          <a:srcRect/>
          <a:stretch>
            <a:fillRect/>
          </a:stretch>
        </p:blipFill>
        <p:spPr bwMode="auto">
          <a:xfrm>
            <a:off x="0" y="0"/>
            <a:ext cx="9665561" cy="3143272"/>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17410" name="Picture 2" descr="C:\Users\Jose Luis\Desktop\1368176485557.jpg"/>
          <p:cNvPicPr>
            <a:picLocks noChangeAspect="1" noChangeArrowheads="1"/>
          </p:cNvPicPr>
          <p:nvPr/>
        </p:nvPicPr>
        <p:blipFill>
          <a:blip r:embed="rId2"/>
          <a:srcRect/>
          <a:stretch>
            <a:fillRect/>
          </a:stretch>
        </p:blipFill>
        <p:spPr bwMode="auto">
          <a:xfrm>
            <a:off x="0" y="928670"/>
            <a:ext cx="9144021" cy="5143512"/>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hpcvecino5.jpg"/>
          <p:cNvPicPr>
            <a:picLocks noChangeAspect="1" noChangeArrowheads="1"/>
          </p:cNvPicPr>
          <p:nvPr/>
        </p:nvPicPr>
        <p:blipFill>
          <a:blip r:embed="rId2"/>
          <a:srcRect/>
          <a:stretch>
            <a:fillRect/>
          </a:stretch>
        </p:blipFill>
        <p:spPr bwMode="auto">
          <a:xfrm>
            <a:off x="-1504950" y="-709613"/>
            <a:ext cx="12192000" cy="8620126"/>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Rectángulo"/>
          <p:cNvSpPr/>
          <p:nvPr/>
        </p:nvSpPr>
        <p:spPr>
          <a:xfrm>
            <a:off x="1857356" y="1571612"/>
            <a:ext cx="5357834" cy="3970318"/>
          </a:xfrm>
          <a:prstGeom prst="rect">
            <a:avLst/>
          </a:prstGeom>
        </p:spPr>
        <p:txBody>
          <a:bodyPr wrap="square">
            <a:spAutoFit/>
          </a:bodyPr>
          <a:lstStyle/>
          <a:p>
            <a:pPr algn="ctr"/>
            <a:r>
              <a:rPr lang="es-ES" b="1" dirty="0" smtClean="0"/>
              <a:t>Un hombre con mucho carácter</a:t>
            </a:r>
          </a:p>
          <a:p>
            <a:pPr algn="ctr"/>
            <a:r>
              <a:rPr lang="es-ES" dirty="0" smtClean="0"/>
              <a:t>Porque si algo ha demostrado Landa en su vida profesional y personal ha sido carácter, mucho carácter.</a:t>
            </a:r>
            <a:r>
              <a:rPr lang="es-ES" b="1" dirty="0" smtClean="0"/>
              <a:t> «No hablo mal de la gente, sólo constato la realidad</a:t>
            </a:r>
            <a:r>
              <a:rPr lang="es-ES" dirty="0" smtClean="0"/>
              <a:t>», afirmó en una entrevista con Efe en 2008 con motivo de la publicación de su biografía «Alfredo el Grande. Vida de un cómico».</a:t>
            </a:r>
          </a:p>
          <a:p>
            <a:pPr algn="ctr"/>
            <a:r>
              <a:rPr lang="es-ES" dirty="0" smtClean="0"/>
              <a:t>En ese libro calificaba al productor José Luis </a:t>
            </a:r>
            <a:r>
              <a:rPr lang="es-ES" dirty="0" err="1" smtClean="0"/>
              <a:t>Dibildos</a:t>
            </a:r>
            <a:r>
              <a:rPr lang="es-ES" dirty="0" smtClean="0"/>
              <a:t> de «timador profesional» y a la actriz Gracita Morales de «caprichosa, despótica e intratable», pero también halagaba a los actores Miguel Ángel </a:t>
            </a:r>
            <a:r>
              <a:rPr lang="es-ES" dirty="0" err="1" smtClean="0"/>
              <a:t>Rellán</a:t>
            </a:r>
            <a:r>
              <a:rPr lang="es-ES" dirty="0" smtClean="0"/>
              <a:t> o Tina Sainz, o al cineasta José Luis Cuerda. </a:t>
            </a:r>
            <a:endParaRPr lang="es-ES" dirty="0"/>
          </a:p>
        </p:txBody>
      </p:sp>
      <p:sp>
        <p:nvSpPr>
          <p:cNvPr id="3" name="Plaque 1"/>
          <p:cNvSpPr>
            <a:spLocks noChangeArrowheads="1"/>
          </p:cNvSpPr>
          <p:nvPr/>
        </p:nvSpPr>
        <p:spPr bwMode="auto">
          <a:xfrm>
            <a:off x="1142976" y="1071546"/>
            <a:ext cx="7345363" cy="4895850"/>
          </a:xfrm>
          <a:prstGeom prst="bevel">
            <a:avLst>
              <a:gd name="adj" fmla="val 12500"/>
            </a:avLst>
          </a:prstGeom>
          <a:solidFill>
            <a:srgbClr val="FF9900">
              <a:alpha val="90979"/>
            </a:srgbClr>
          </a:solidFill>
          <a:ln w="25400" algn="ctr">
            <a:noFill/>
            <a:miter lim="800000"/>
            <a:headEnd/>
            <a:tailEnd/>
          </a:ln>
        </p:spPr>
        <p:txBody>
          <a:bodyPr anchor="ctr"/>
          <a:lstStyle/>
          <a:p>
            <a:pPr algn="ctr">
              <a:defRPr/>
            </a:pPr>
            <a:endParaRPr lang="fr-FR">
              <a:solidFill>
                <a:schemeClr val="lt1"/>
              </a:solidFill>
              <a:latin typeface="+mn-lt"/>
              <a:cs typeface="+mn-cs"/>
            </a:endParaRPr>
          </a:p>
        </p:txBody>
      </p:sp>
      <p:pic>
        <p:nvPicPr>
          <p:cNvPr id="4" name="Picture 7" descr="mano y raton"/>
          <p:cNvPicPr>
            <a:picLocks noChangeAspect="1" noChangeArrowheads="1" noCrop="1"/>
          </p:cNvPicPr>
          <p:nvPr/>
        </p:nvPicPr>
        <p:blipFill>
          <a:blip r:embed="rId3"/>
          <a:srcRect/>
          <a:stretch>
            <a:fillRect/>
          </a:stretch>
        </p:blipFill>
        <p:spPr bwMode="auto">
          <a:xfrm>
            <a:off x="214282" y="5929330"/>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fill="hold"/>
                                        <p:tgtEl>
                                          <p:spTgt spid="4"/>
                                        </p:tgtEl>
                                        <p:attrNameLst>
                                          <p:attrName>ppt_w</p:attrName>
                                        </p:attrNameLst>
                                      </p:cBhvr>
                                      <p:tavLst>
                                        <p:tav tm="0">
                                          <p:val>
                                            <p:fltVal val="0"/>
                                          </p:val>
                                        </p:tav>
                                        <p:tav tm="100000">
                                          <p:val>
                                            <p:strVal val="#ppt_w"/>
                                          </p:val>
                                        </p:tav>
                                      </p:tavLst>
                                    </p:anim>
                                    <p:anim calcmode="lin" valueType="num">
                                      <p:cBhvr>
                                        <p:cTn id="11" dur="1000" fill="hold"/>
                                        <p:tgtEl>
                                          <p:spTgt spid="4"/>
                                        </p:tgtEl>
                                        <p:attrNameLst>
                                          <p:attrName>ppt_h</p:attrName>
                                        </p:attrNameLst>
                                      </p:cBhvr>
                                      <p:tavLst>
                                        <p:tav tm="0">
                                          <p:val>
                                            <p:fltVal val="0"/>
                                          </p:val>
                                        </p:tav>
                                        <p:tav tm="100000">
                                          <p:val>
                                            <p:strVal val="#ppt_h"/>
                                          </p:val>
                                        </p:tav>
                                      </p:tavLst>
                                    </p:anim>
                                    <p:anim calcmode="lin" valueType="num">
                                      <p:cBhvr>
                                        <p:cTn id="1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_landa_44a3e7e1.jpg"/>
          <p:cNvPicPr>
            <a:picLocks noChangeAspect="1" noChangeArrowheads="1"/>
          </p:cNvPicPr>
          <p:nvPr/>
        </p:nvPicPr>
        <p:blipFill>
          <a:blip r:embed="rId2"/>
          <a:srcRect/>
          <a:stretch>
            <a:fillRect/>
          </a:stretch>
        </p:blipFill>
        <p:spPr bwMode="auto">
          <a:xfrm>
            <a:off x="0" y="0"/>
            <a:ext cx="9392766"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2" descr="C:\Users\Jose Luis\Desktop\imagesCA3B55MA.jpg"/>
          <p:cNvPicPr>
            <a:picLocks noChangeAspect="1" noChangeArrowheads="1"/>
          </p:cNvPicPr>
          <p:nvPr/>
        </p:nvPicPr>
        <p:blipFill>
          <a:blip r:embed="rId2"/>
          <a:srcRect b="8235"/>
          <a:stretch>
            <a:fillRect/>
          </a:stretch>
        </p:blipFill>
        <p:spPr bwMode="auto">
          <a:xfrm>
            <a:off x="0" y="642918"/>
            <a:ext cx="8802139" cy="557214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pic.jpg"/>
          <p:cNvPicPr>
            <a:picLocks noChangeAspect="1" noChangeArrowheads="1"/>
          </p:cNvPicPr>
          <p:nvPr/>
        </p:nvPicPr>
        <p:blipFill>
          <a:blip r:embed="rId2"/>
          <a:srcRect/>
          <a:stretch>
            <a:fillRect/>
          </a:stretch>
        </p:blipFill>
        <p:spPr bwMode="auto">
          <a:xfrm>
            <a:off x="-1" y="0"/>
            <a:ext cx="9812217"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muere_alfredo_landa_2-640x640x80.jpg"/>
          <p:cNvPicPr>
            <a:picLocks noChangeAspect="1" noChangeArrowheads="1"/>
          </p:cNvPicPr>
          <p:nvPr/>
        </p:nvPicPr>
        <p:blipFill>
          <a:blip r:embed="rId2"/>
          <a:srcRect/>
          <a:stretch>
            <a:fillRect/>
          </a:stretch>
        </p:blipFill>
        <p:spPr bwMode="auto">
          <a:xfrm>
            <a:off x="0" y="0"/>
            <a:ext cx="9286908"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pic>
        <p:nvPicPr>
          <p:cNvPr id="18434" name="Picture 2" descr="C:\Users\Jose Luis\Desktop\imagesCAC2C7UG.jpg"/>
          <p:cNvPicPr>
            <a:picLocks noChangeAspect="1" noChangeArrowheads="1"/>
          </p:cNvPicPr>
          <p:nvPr/>
        </p:nvPicPr>
        <p:blipFill>
          <a:blip r:embed="rId2"/>
          <a:srcRect/>
          <a:stretch>
            <a:fillRect/>
          </a:stretch>
        </p:blipFill>
        <p:spPr bwMode="auto">
          <a:xfrm>
            <a:off x="285720" y="3571876"/>
            <a:ext cx="5357807" cy="3000372"/>
          </a:xfrm>
          <a:prstGeom prst="rect">
            <a:avLst/>
          </a:prstGeom>
          <a:noFill/>
        </p:spPr>
      </p:pic>
      <p:pic>
        <p:nvPicPr>
          <p:cNvPr id="3" name="Picture 2" descr="C:\Users\Jose Luis\Desktop\imagesCAAYR033.jpg"/>
          <p:cNvPicPr>
            <a:picLocks noChangeAspect="1" noChangeArrowheads="1"/>
          </p:cNvPicPr>
          <p:nvPr/>
        </p:nvPicPr>
        <p:blipFill>
          <a:blip r:embed="rId3"/>
          <a:srcRect/>
          <a:stretch>
            <a:fillRect/>
          </a:stretch>
        </p:blipFill>
        <p:spPr bwMode="auto">
          <a:xfrm>
            <a:off x="5643570" y="3357562"/>
            <a:ext cx="3330616" cy="3330616"/>
          </a:xfrm>
          <a:prstGeom prst="flowChartConnector">
            <a:avLst/>
          </a:prstGeom>
          <a:noFill/>
        </p:spPr>
      </p:pic>
      <p:pic>
        <p:nvPicPr>
          <p:cNvPr id="4" name="Picture 2" descr="C:\Users\Jose Luis\Desktop\6ff3288d18b7295bc6b4ebad1fbb3551_alfredolanda-3.jpg"/>
          <p:cNvPicPr>
            <a:picLocks noChangeAspect="1" noChangeArrowheads="1"/>
          </p:cNvPicPr>
          <p:nvPr/>
        </p:nvPicPr>
        <p:blipFill>
          <a:blip r:embed="rId4"/>
          <a:srcRect/>
          <a:stretch>
            <a:fillRect/>
          </a:stretch>
        </p:blipFill>
        <p:spPr bwMode="auto">
          <a:xfrm>
            <a:off x="428596" y="591482"/>
            <a:ext cx="3286148" cy="2694641"/>
          </a:xfrm>
          <a:prstGeom prst="rect">
            <a:avLst/>
          </a:prstGeom>
          <a:noFill/>
        </p:spPr>
      </p:pic>
      <p:pic>
        <p:nvPicPr>
          <p:cNvPr id="5" name="Picture 2" descr="C:\Users\Jose Luis\Desktop\x1228830015273_zpsf6583629_jpg_pagespeed_ic_AF71QBoYpD.jpg"/>
          <p:cNvPicPr>
            <a:picLocks noChangeAspect="1" noChangeArrowheads="1"/>
          </p:cNvPicPr>
          <p:nvPr/>
        </p:nvPicPr>
        <p:blipFill>
          <a:blip r:embed="rId5"/>
          <a:srcRect/>
          <a:stretch>
            <a:fillRect/>
          </a:stretch>
        </p:blipFill>
        <p:spPr bwMode="auto">
          <a:xfrm>
            <a:off x="4214810" y="275100"/>
            <a:ext cx="4691395" cy="3011023"/>
          </a:xfrm>
          <a:prstGeom prst="rect">
            <a:avLst/>
          </a:prstGeom>
          <a:noFill/>
        </p:spPr>
      </p:pic>
      <p:sp>
        <p:nvSpPr>
          <p:cNvPr id="6" name="5 Elipse"/>
          <p:cNvSpPr/>
          <p:nvPr/>
        </p:nvSpPr>
        <p:spPr>
          <a:xfrm>
            <a:off x="8286776" y="4714884"/>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368114618_909988_1368114752_noticia_normal.jpg"/>
          <p:cNvPicPr>
            <a:picLocks noChangeAspect="1" noChangeArrowheads="1"/>
          </p:cNvPicPr>
          <p:nvPr/>
        </p:nvPicPr>
        <p:blipFill>
          <a:blip r:embed="rId2"/>
          <a:srcRect/>
          <a:stretch>
            <a:fillRect/>
          </a:stretch>
        </p:blipFill>
        <p:spPr bwMode="auto">
          <a:xfrm>
            <a:off x="0" y="0"/>
            <a:ext cx="9264347"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6146" name="Picture 2" descr="C:\Users\Jose Luis\Desktop\37155_actor-alfredo-landa.jpg"/>
          <p:cNvPicPr>
            <a:picLocks noChangeAspect="1" noChangeArrowheads="1"/>
          </p:cNvPicPr>
          <p:nvPr/>
        </p:nvPicPr>
        <p:blipFill>
          <a:blip r:embed="rId2"/>
          <a:srcRect/>
          <a:stretch>
            <a:fillRect/>
          </a:stretch>
        </p:blipFill>
        <p:spPr bwMode="auto">
          <a:xfrm>
            <a:off x="0" y="0"/>
            <a:ext cx="4857752" cy="6993758"/>
          </a:xfrm>
          <a:prstGeom prst="rect">
            <a:avLst/>
          </a:prstGeom>
          <a:noFill/>
        </p:spPr>
      </p:pic>
      <p:pic>
        <p:nvPicPr>
          <p:cNvPr id="3" name="Picture 2" descr="C:\Users\Jose Luis\Desktop\imagesCA7F8A9N.jpg"/>
          <p:cNvPicPr>
            <a:picLocks noChangeAspect="1" noChangeArrowheads="1"/>
          </p:cNvPicPr>
          <p:nvPr/>
        </p:nvPicPr>
        <p:blipFill>
          <a:blip r:embed="rId3"/>
          <a:srcRect/>
          <a:stretch>
            <a:fillRect/>
          </a:stretch>
        </p:blipFill>
        <p:spPr bwMode="auto">
          <a:xfrm>
            <a:off x="5000628" y="428604"/>
            <a:ext cx="3786182" cy="2286016"/>
          </a:xfrm>
          <a:prstGeom prst="rect">
            <a:avLst/>
          </a:prstGeom>
          <a:noFill/>
        </p:spPr>
      </p:pic>
      <p:pic>
        <p:nvPicPr>
          <p:cNvPr id="4" name="Picture 2" descr="C:\Users\Jose Luis\Desktop\elpavoneo_galeriaBig.jpg"/>
          <p:cNvPicPr>
            <a:picLocks noChangeAspect="1" noChangeArrowheads="1"/>
          </p:cNvPicPr>
          <p:nvPr/>
        </p:nvPicPr>
        <p:blipFill>
          <a:blip r:embed="rId4"/>
          <a:srcRect/>
          <a:stretch>
            <a:fillRect/>
          </a:stretch>
        </p:blipFill>
        <p:spPr bwMode="auto">
          <a:xfrm>
            <a:off x="4966554" y="3500438"/>
            <a:ext cx="3916841" cy="2571744"/>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Alfredo-Landa-1979.jpg"/>
          <p:cNvPicPr>
            <a:picLocks noChangeAspect="1" noChangeArrowheads="1"/>
          </p:cNvPicPr>
          <p:nvPr/>
        </p:nvPicPr>
        <p:blipFill>
          <a:blip r:embed="rId2"/>
          <a:srcRect/>
          <a:stretch>
            <a:fillRect/>
          </a:stretch>
        </p:blipFill>
        <p:spPr bwMode="auto">
          <a:xfrm>
            <a:off x="-271685" y="0"/>
            <a:ext cx="9415685"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49165_640px.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alfredo_landa_joven.jpg"/>
          <p:cNvPicPr>
            <a:picLocks noChangeAspect="1" noChangeArrowheads="1"/>
          </p:cNvPicPr>
          <p:nvPr/>
        </p:nvPicPr>
        <p:blipFill>
          <a:blip r:embed="rId2"/>
          <a:srcRect/>
          <a:stretch>
            <a:fillRect/>
          </a:stretch>
        </p:blipFill>
        <p:spPr bwMode="auto">
          <a:xfrm>
            <a:off x="-1143040" y="0"/>
            <a:ext cx="1141095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effectLst/>
      </p:bgPr>
    </p:bg>
    <p:spTree>
      <p:nvGrpSpPr>
        <p:cNvPr id="1" name=""/>
        <p:cNvGrpSpPr/>
        <p:nvPr/>
      </p:nvGrpSpPr>
      <p:grpSpPr>
        <a:xfrm>
          <a:off x="0" y="0"/>
          <a:ext cx="0" cy="0"/>
          <a:chOff x="0" y="0"/>
          <a:chExt cx="0" cy="0"/>
        </a:xfrm>
      </p:grpSpPr>
      <p:pic>
        <p:nvPicPr>
          <p:cNvPr id="12290" name="Picture 2" descr="C:\Users\Jose Luis\Desktop\imagesCA9Z9WL4.jpg"/>
          <p:cNvPicPr>
            <a:picLocks noChangeAspect="1" noChangeArrowheads="1"/>
          </p:cNvPicPr>
          <p:nvPr/>
        </p:nvPicPr>
        <p:blipFill>
          <a:blip r:embed="rId2"/>
          <a:srcRect/>
          <a:stretch>
            <a:fillRect/>
          </a:stretch>
        </p:blipFill>
        <p:spPr bwMode="auto">
          <a:xfrm>
            <a:off x="642910" y="1357298"/>
            <a:ext cx="7654029" cy="4286256"/>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3554" name="Picture 2" descr="C:\Users\Jose Luis\Desktop\1368114387968.jpg"/>
          <p:cNvPicPr>
            <a:picLocks noChangeAspect="1" noChangeArrowheads="1"/>
          </p:cNvPicPr>
          <p:nvPr/>
        </p:nvPicPr>
        <p:blipFill>
          <a:blip r:embed="rId2"/>
          <a:srcRect/>
          <a:stretch>
            <a:fillRect/>
          </a:stretch>
        </p:blipFill>
        <p:spPr bwMode="auto">
          <a:xfrm>
            <a:off x="0" y="928670"/>
            <a:ext cx="9184886" cy="5143536"/>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Rectángulo"/>
          <p:cNvSpPr/>
          <p:nvPr/>
        </p:nvSpPr>
        <p:spPr>
          <a:xfrm>
            <a:off x="1000100" y="1500174"/>
            <a:ext cx="7286676" cy="4093428"/>
          </a:xfrm>
          <a:prstGeom prst="rect">
            <a:avLst/>
          </a:prstGeom>
        </p:spPr>
        <p:txBody>
          <a:bodyPr wrap="square">
            <a:spAutoFit/>
          </a:bodyPr>
          <a:lstStyle/>
          <a:p>
            <a:pPr algn="ctr"/>
            <a:r>
              <a:rPr lang="es-ES" sz="2000" b="1" dirty="0" smtClean="0"/>
              <a:t>Una larga carrera de la que se retiró porque perdió la pasión</a:t>
            </a:r>
          </a:p>
          <a:p>
            <a:pPr algn="ctr"/>
            <a:r>
              <a:rPr lang="es-ES" sz="2000" dirty="0" smtClean="0"/>
              <a:t>Nombres que rodearon una larga carrera profesional -más de 120 películas- de la que se retiró porque perdió la pasión. Títulos como «Atraco a las tres», «Historias de la televisión», «La verbena de la Paloma», «La niña de luto», «Nobleza baturra», «Los guardiamarinas», «¿Qué hacemos con los hijos?», «Las que tienen que servir», «Los subdesarrollados» o «Cateto a babor». Todos ellos parte de ese fenómeno, el «</a:t>
            </a:r>
            <a:r>
              <a:rPr lang="es-ES" sz="2000" dirty="0" err="1" smtClean="0"/>
              <a:t>landismo</a:t>
            </a:r>
            <a:r>
              <a:rPr lang="es-ES" sz="2000" dirty="0" smtClean="0"/>
              <a:t>», una «forma de ser, de actuar y de ver la vida», como él lo ha definido. Una época que marcó el devenir del cine español y construyó la memoria histórica del españolito de a pie</a:t>
            </a:r>
            <a:endParaRPr lang="es-ES" sz="2000" dirty="0"/>
          </a:p>
        </p:txBody>
      </p:sp>
      <p:sp>
        <p:nvSpPr>
          <p:cNvPr id="3" name="Plaque 1"/>
          <p:cNvSpPr>
            <a:spLocks noChangeArrowheads="1"/>
          </p:cNvSpPr>
          <p:nvPr/>
        </p:nvSpPr>
        <p:spPr bwMode="auto">
          <a:xfrm>
            <a:off x="785786" y="928670"/>
            <a:ext cx="7345363" cy="4895850"/>
          </a:xfrm>
          <a:prstGeom prst="bevel">
            <a:avLst>
              <a:gd name="adj" fmla="val 12500"/>
            </a:avLst>
          </a:prstGeom>
          <a:solidFill>
            <a:srgbClr val="996600">
              <a:alpha val="90196"/>
            </a:srgbClr>
          </a:solidFill>
          <a:ln w="25400" algn="ctr">
            <a:noFill/>
            <a:miter lim="800000"/>
            <a:headEnd/>
            <a:tailEnd/>
          </a:ln>
        </p:spPr>
        <p:txBody>
          <a:bodyPr anchor="ctr"/>
          <a:lstStyle/>
          <a:p>
            <a:pPr algn="ctr">
              <a:defRPr/>
            </a:pPr>
            <a:endParaRPr lang="fr-FR">
              <a:solidFill>
                <a:schemeClr val="lt1"/>
              </a:solidFill>
              <a:latin typeface="+mn-lt"/>
              <a:cs typeface="+mn-cs"/>
            </a:endParaRPr>
          </a:p>
        </p:txBody>
      </p:sp>
      <p:pic>
        <p:nvPicPr>
          <p:cNvPr id="4" name="Picture 7" descr="mano y raton"/>
          <p:cNvPicPr>
            <a:picLocks noChangeAspect="1" noChangeArrowheads="1" noCrop="1"/>
          </p:cNvPicPr>
          <p:nvPr/>
        </p:nvPicPr>
        <p:blipFill>
          <a:blip r:embed="rId3"/>
          <a:srcRect/>
          <a:stretch>
            <a:fillRect/>
          </a:stretch>
        </p:blipFill>
        <p:spPr bwMode="auto">
          <a:xfrm>
            <a:off x="214282" y="5929330"/>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fill="hold"/>
                                        <p:tgtEl>
                                          <p:spTgt spid="4"/>
                                        </p:tgtEl>
                                        <p:attrNameLst>
                                          <p:attrName>ppt_w</p:attrName>
                                        </p:attrNameLst>
                                      </p:cBhvr>
                                      <p:tavLst>
                                        <p:tav tm="0">
                                          <p:val>
                                            <p:fltVal val="0"/>
                                          </p:val>
                                        </p:tav>
                                        <p:tav tm="100000">
                                          <p:val>
                                            <p:strVal val="#ppt_w"/>
                                          </p:val>
                                        </p:tav>
                                      </p:tavLst>
                                    </p:anim>
                                    <p:anim calcmode="lin" valueType="num">
                                      <p:cBhvr>
                                        <p:cTn id="11" dur="1000" fill="hold"/>
                                        <p:tgtEl>
                                          <p:spTgt spid="4"/>
                                        </p:tgtEl>
                                        <p:attrNameLst>
                                          <p:attrName>ppt_h</p:attrName>
                                        </p:attrNameLst>
                                      </p:cBhvr>
                                      <p:tavLst>
                                        <p:tav tm="0">
                                          <p:val>
                                            <p:fltVal val="0"/>
                                          </p:val>
                                        </p:tav>
                                        <p:tav tm="100000">
                                          <p:val>
                                            <p:strVal val="#ppt_h"/>
                                          </p:val>
                                        </p:tav>
                                      </p:tavLst>
                                    </p:anim>
                                    <p:anim calcmode="lin" valueType="num">
                                      <p:cBhvr>
                                        <p:cTn id="1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alfredo-landa-3.jpg"/>
          <p:cNvPicPr>
            <a:picLocks noChangeAspect="1" noChangeArrowheads="1"/>
          </p:cNvPicPr>
          <p:nvPr/>
        </p:nvPicPr>
        <p:blipFill>
          <a:blip r:embed="rId2"/>
          <a:srcRect b="15625"/>
          <a:stretch>
            <a:fillRect/>
          </a:stretch>
        </p:blipFill>
        <p:spPr bwMode="auto">
          <a:xfrm>
            <a:off x="-428660" y="0"/>
            <a:ext cx="10287072"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Alfredo-Landa-muerto_MDSVID20130509_0130_7.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3ee34d65bb0e9481e531881a82455207_img010-img00169.jpg"/>
          <p:cNvPicPr>
            <a:picLocks noChangeAspect="1" noChangeArrowheads="1"/>
          </p:cNvPicPr>
          <p:nvPr/>
        </p:nvPicPr>
        <p:blipFill>
          <a:blip r:embed="rId2"/>
          <a:srcRect/>
          <a:stretch>
            <a:fillRect/>
          </a:stretch>
        </p:blipFill>
        <p:spPr bwMode="auto">
          <a:xfrm>
            <a:off x="-1000164" y="0"/>
            <a:ext cx="10144164"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pic>
        <p:nvPicPr>
          <p:cNvPr id="5122" name="Picture 2" descr="C:\Users\Jose Luis\Desktop\imagesCA5S688J.jpg"/>
          <p:cNvPicPr>
            <a:picLocks noChangeAspect="1" noChangeArrowheads="1"/>
          </p:cNvPicPr>
          <p:nvPr/>
        </p:nvPicPr>
        <p:blipFill>
          <a:blip r:embed="rId2"/>
          <a:srcRect/>
          <a:stretch>
            <a:fillRect/>
          </a:stretch>
        </p:blipFill>
        <p:spPr bwMode="auto">
          <a:xfrm>
            <a:off x="928662" y="857232"/>
            <a:ext cx="7027955" cy="500066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482" name="Picture 2" descr="C:\Users\Jose Luis\Desktop\Alfredo-Landa-actor-y-navarro-_54373973746_53699622600_601_341.jpg"/>
          <p:cNvPicPr>
            <a:picLocks noChangeAspect="1" noChangeArrowheads="1"/>
          </p:cNvPicPr>
          <p:nvPr/>
        </p:nvPicPr>
        <p:blipFill>
          <a:blip r:embed="rId3"/>
          <a:srcRect/>
          <a:stretch>
            <a:fillRect/>
          </a:stretch>
        </p:blipFill>
        <p:spPr bwMode="auto">
          <a:xfrm>
            <a:off x="357158" y="928670"/>
            <a:ext cx="8286776" cy="4701815"/>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Users\Jose Luis\Desktop\Alfredo landa.jpg"/>
          <p:cNvPicPr>
            <a:picLocks noChangeAspect="1" noChangeArrowheads="1"/>
          </p:cNvPicPr>
          <p:nvPr/>
        </p:nvPicPr>
        <p:blipFill>
          <a:blip r:embed="rId2"/>
          <a:srcRect/>
          <a:stretch>
            <a:fillRect/>
          </a:stretch>
        </p:blipFill>
        <p:spPr bwMode="auto">
          <a:xfrm>
            <a:off x="1714480" y="0"/>
            <a:ext cx="5286412" cy="71438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C:\Users\Jose Luis\Desktop\120028-620-282.jpg"/>
          <p:cNvPicPr>
            <a:picLocks noChangeAspect="1" noChangeArrowheads="1"/>
          </p:cNvPicPr>
          <p:nvPr/>
        </p:nvPicPr>
        <p:blipFill>
          <a:blip r:embed="rId2"/>
          <a:srcRect/>
          <a:stretch>
            <a:fillRect/>
          </a:stretch>
        </p:blipFill>
        <p:spPr bwMode="auto">
          <a:xfrm>
            <a:off x="-907934" y="1071546"/>
            <a:ext cx="10051934" cy="4572008"/>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1000100" y="1000108"/>
            <a:ext cx="7358114" cy="4801314"/>
          </a:xfrm>
          <a:prstGeom prst="rect">
            <a:avLst/>
          </a:prstGeom>
        </p:spPr>
        <p:txBody>
          <a:bodyPr wrap="square">
            <a:spAutoFit/>
          </a:bodyPr>
          <a:lstStyle/>
          <a:p>
            <a:pPr algn="ctr"/>
            <a:r>
              <a:rPr lang="es-ES" b="1" dirty="0" smtClean="0"/>
              <a:t>Con </a:t>
            </a:r>
            <a:r>
              <a:rPr lang="es-ES" b="1" dirty="0" err="1" smtClean="0"/>
              <a:t>Garci</a:t>
            </a:r>
            <a:r>
              <a:rPr lang="es-ES" b="1" dirty="0" smtClean="0"/>
              <a:t>, la calidad actoral</a:t>
            </a:r>
          </a:p>
          <a:p>
            <a:pPr algn="ctr"/>
            <a:r>
              <a:rPr lang="es-ES" dirty="0" smtClean="0"/>
              <a:t>En 1970 llegaría «No desearás al vecino del quinto», una película que arrasó en taquilla hasta tal punto que solo «Torrente 2» consiguió desbancarla como la más vista del cine español. Aún quedarían muchas del </a:t>
            </a:r>
            <a:r>
              <a:rPr lang="es-ES" dirty="0" err="1" smtClean="0"/>
              <a:t>Landismo</a:t>
            </a:r>
            <a:r>
              <a:rPr lang="es-ES" dirty="0" smtClean="0"/>
              <a:t>, como «Vente a Alemania, Pepe» o «Manolo, la </a:t>
            </a:r>
            <a:r>
              <a:rPr lang="es-ES" dirty="0" err="1" smtClean="0"/>
              <a:t>nuit</a:t>
            </a:r>
            <a:r>
              <a:rPr lang="es-ES" dirty="0" smtClean="0"/>
              <a:t>». </a:t>
            </a:r>
            <a:br>
              <a:rPr lang="es-ES" dirty="0" smtClean="0"/>
            </a:br>
            <a:r>
              <a:rPr lang="es-ES" dirty="0" smtClean="0"/>
              <a:t/>
            </a:r>
            <a:br>
              <a:rPr lang="es-ES" dirty="0" smtClean="0"/>
            </a:br>
            <a:r>
              <a:rPr lang="es-ES" dirty="0" smtClean="0"/>
              <a:t>Pero en 1979 llegó «Las verdes praderas», su primera colaboración con </a:t>
            </a:r>
            <a:r>
              <a:rPr lang="es-ES" dirty="0" err="1" smtClean="0"/>
              <a:t>Garci</a:t>
            </a:r>
            <a:r>
              <a:rPr lang="es-ES" dirty="0" smtClean="0"/>
              <a:t>, un antes y un después en la carrera de Landa y la primera muestra de una calidad actoral que había pasado bastante desapercibida hasta ese momento. Landa enlazó títulos como «El crack», «La próxima estación», «El crack II» y «Los santos inocentes», el filme de Mario Camus basado en la novela de Miguel Delibes, que supuso su consagración internacional. Consiguió el premio al mejor actor en Cannes, ex-aequo con su compañero de reparto Paco Rabal. Los dos dieron una soberbia lección con unos papeles castellanos, dramáticos y llenos de humanidad.</a:t>
            </a:r>
            <a:endParaRPr lang="es-ES" dirty="0"/>
          </a:p>
        </p:txBody>
      </p:sp>
      <p:sp>
        <p:nvSpPr>
          <p:cNvPr id="3" name="Plaque 1"/>
          <p:cNvSpPr>
            <a:spLocks noChangeArrowheads="1"/>
          </p:cNvSpPr>
          <p:nvPr/>
        </p:nvSpPr>
        <p:spPr bwMode="auto">
          <a:xfrm>
            <a:off x="785786" y="714356"/>
            <a:ext cx="7715304" cy="5286412"/>
          </a:xfrm>
          <a:prstGeom prst="bevel">
            <a:avLst>
              <a:gd name="adj" fmla="val 12500"/>
            </a:avLst>
          </a:prstGeom>
          <a:solidFill>
            <a:srgbClr val="FF9900">
              <a:alpha val="90979"/>
            </a:srgbClr>
          </a:solidFill>
          <a:ln w="25400" algn="ctr">
            <a:noFill/>
            <a:miter lim="800000"/>
            <a:headEnd/>
            <a:tailEnd/>
          </a:ln>
        </p:spPr>
        <p:txBody>
          <a:bodyPr anchor="ctr"/>
          <a:lstStyle/>
          <a:p>
            <a:pPr algn="ctr">
              <a:defRPr/>
            </a:pPr>
            <a:endParaRPr lang="fr-FR">
              <a:solidFill>
                <a:schemeClr val="lt1"/>
              </a:solidFill>
              <a:latin typeface="+mn-lt"/>
              <a:cs typeface="+mn-cs"/>
            </a:endParaRPr>
          </a:p>
        </p:txBody>
      </p:sp>
      <p:pic>
        <p:nvPicPr>
          <p:cNvPr id="4" name="Picture 7" descr="mano y raton"/>
          <p:cNvPicPr>
            <a:picLocks noChangeAspect="1" noChangeArrowheads="1" noCrop="1"/>
          </p:cNvPicPr>
          <p:nvPr/>
        </p:nvPicPr>
        <p:blipFill>
          <a:blip r:embed="rId2"/>
          <a:srcRect/>
          <a:stretch>
            <a:fillRect/>
          </a:stretch>
        </p:blipFill>
        <p:spPr bwMode="auto">
          <a:xfrm>
            <a:off x="214282" y="5929330"/>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fill="hold"/>
                                        <p:tgtEl>
                                          <p:spTgt spid="4"/>
                                        </p:tgtEl>
                                        <p:attrNameLst>
                                          <p:attrName>ppt_w</p:attrName>
                                        </p:attrNameLst>
                                      </p:cBhvr>
                                      <p:tavLst>
                                        <p:tav tm="0">
                                          <p:val>
                                            <p:fltVal val="0"/>
                                          </p:val>
                                        </p:tav>
                                        <p:tav tm="100000">
                                          <p:val>
                                            <p:strVal val="#ppt_w"/>
                                          </p:val>
                                        </p:tav>
                                      </p:tavLst>
                                    </p:anim>
                                    <p:anim calcmode="lin" valueType="num">
                                      <p:cBhvr>
                                        <p:cTn id="11" dur="1000" fill="hold"/>
                                        <p:tgtEl>
                                          <p:spTgt spid="4"/>
                                        </p:tgtEl>
                                        <p:attrNameLst>
                                          <p:attrName>ppt_h</p:attrName>
                                        </p:attrNameLst>
                                      </p:cBhvr>
                                      <p:tavLst>
                                        <p:tav tm="0">
                                          <p:val>
                                            <p:fltVal val="0"/>
                                          </p:val>
                                        </p:tav>
                                        <p:tav tm="100000">
                                          <p:val>
                                            <p:strVal val="#ppt_h"/>
                                          </p:val>
                                        </p:tav>
                                      </p:tavLst>
                                    </p:anim>
                                    <p:anim calcmode="lin" valueType="num">
                                      <p:cBhvr>
                                        <p:cTn id="1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45.jpg"/>
          <p:cNvPicPr>
            <a:picLocks noChangeAspect="1" noChangeArrowheads="1"/>
          </p:cNvPicPr>
          <p:nvPr/>
        </p:nvPicPr>
        <p:blipFill>
          <a:blip r:embed="rId2"/>
          <a:srcRect/>
          <a:stretch>
            <a:fillRect/>
          </a:stretch>
        </p:blipFill>
        <p:spPr bwMode="auto">
          <a:xfrm>
            <a:off x="10096" y="0"/>
            <a:ext cx="9133904" cy="6858048"/>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Alfredo-Landa-recoge-Goya-Honor_ESTIMA20130509_0308_14.jpg"/>
          <p:cNvPicPr>
            <a:picLocks noChangeAspect="1" noChangeArrowheads="1"/>
          </p:cNvPicPr>
          <p:nvPr/>
        </p:nvPicPr>
        <p:blipFill>
          <a:blip r:embed="rId2"/>
          <a:srcRect/>
          <a:stretch>
            <a:fillRect/>
          </a:stretch>
        </p:blipFill>
        <p:spPr bwMode="auto">
          <a:xfrm>
            <a:off x="0" y="0"/>
            <a:ext cx="11255736" cy="7215214"/>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3111524_249px.jpg"/>
          <p:cNvPicPr>
            <a:picLocks noChangeAspect="1" noChangeArrowheads="1"/>
          </p:cNvPicPr>
          <p:nvPr/>
        </p:nvPicPr>
        <p:blipFill>
          <a:blip r:embed="rId2"/>
          <a:srcRect/>
          <a:stretch>
            <a:fillRect/>
          </a:stretch>
        </p:blipFill>
        <p:spPr bwMode="auto">
          <a:xfrm>
            <a:off x="0" y="0"/>
            <a:ext cx="9313090" cy="7143776"/>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Jose Luis\Desktop\1368114387968.jpg"/>
          <p:cNvPicPr>
            <a:picLocks noChangeAspect="1" noChangeArrowheads="1"/>
          </p:cNvPicPr>
          <p:nvPr/>
        </p:nvPicPr>
        <p:blipFill>
          <a:blip r:embed="rId2"/>
          <a:srcRect/>
          <a:stretch>
            <a:fillRect/>
          </a:stretch>
        </p:blipFill>
        <p:spPr bwMode="auto">
          <a:xfrm>
            <a:off x="-1326802" y="0"/>
            <a:ext cx="10470802" cy="6858000"/>
          </a:xfrm>
          <a:prstGeom prst="rect">
            <a:avLst/>
          </a:prstGeom>
          <a:noFill/>
        </p:spPr>
      </p:pic>
      <p:sp>
        <p:nvSpPr>
          <p:cNvPr id="4098" name="WordArt 2"/>
          <p:cNvSpPr>
            <a:spLocks noChangeArrowheads="1" noChangeShapeType="1" noTextEdit="1"/>
          </p:cNvSpPr>
          <p:nvPr/>
        </p:nvSpPr>
        <p:spPr bwMode="auto">
          <a:xfrm>
            <a:off x="5429256" y="2143116"/>
            <a:ext cx="3319456" cy="2279667"/>
          </a:xfrm>
          <a:prstGeom prst="rect">
            <a:avLst/>
          </a:prstGeom>
        </p:spPr>
        <p:txBody>
          <a:bodyPr wrap="none" fromWordArt="1">
            <a:prstTxWarp prst="textPlain">
              <a:avLst>
                <a:gd name="adj" fmla="val 50000"/>
              </a:avLst>
            </a:prstTxWarp>
          </a:bodyPr>
          <a:lstStyle/>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Adiós </a:t>
            </a:r>
          </a:p>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Alfredo</a:t>
            </a:r>
            <a:endPar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endParaRPr>
          </a:p>
        </p:txBody>
      </p:sp>
      <p:pic>
        <p:nvPicPr>
          <p:cNvPr id="4099" name="Picture 3" descr="CARA"/>
          <p:cNvPicPr>
            <a:picLocks noChangeAspect="1" noChangeArrowheads="1"/>
          </p:cNvPicPr>
          <p:nvPr/>
        </p:nvPicPr>
        <p:blipFill>
          <a:blip r:embed="rId3" cstate="print"/>
          <a:srcRect/>
          <a:stretch>
            <a:fillRect/>
          </a:stretch>
        </p:blipFill>
        <p:spPr bwMode="auto">
          <a:xfrm>
            <a:off x="8151813" y="5475288"/>
            <a:ext cx="787400" cy="1039812"/>
          </a:xfrm>
          <a:prstGeom prst="rect">
            <a:avLst/>
          </a:prstGeom>
          <a:noFill/>
          <a:ln w="38100">
            <a:solidFill>
              <a:srgbClr val="1CDEF8"/>
            </a:solidFill>
            <a:miter lim="800000"/>
            <a:headEnd/>
            <a:tailEnd/>
          </a:ln>
        </p:spPr>
      </p:pic>
      <p:pic>
        <p:nvPicPr>
          <p:cNvPr id="4100"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4101"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4102"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4103"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sp>
        <p:nvSpPr>
          <p:cNvPr id="4104" name="WordArt 8" descr="glitter_BB_039"/>
          <p:cNvSpPr>
            <a:spLocks noChangeArrowheads="1" noChangeShapeType="1" noTextEdit="1"/>
          </p:cNvSpPr>
          <p:nvPr/>
        </p:nvSpPr>
        <p:spPr bwMode="auto">
          <a:xfrm>
            <a:off x="6011863" y="5949950"/>
            <a:ext cx="1831975" cy="522288"/>
          </a:xfrm>
          <a:prstGeom prst="rect">
            <a:avLst/>
          </a:prstGeom>
        </p:spPr>
        <p:txBody>
          <a:bodyPr wrap="none" fromWordArt="1">
            <a:prstTxWarp prst="textPlain">
              <a:avLst>
                <a:gd name="adj" fmla="val 50000"/>
              </a:avLst>
            </a:prstTxWarp>
          </a:bodyPr>
          <a:lstStyle/>
          <a:p>
            <a:pPr algn="ctr"/>
            <a:r>
              <a:rPr lang="es-ES" sz="5400" b="1" i="1" kern="10">
                <a:ln w="9525">
                  <a:solidFill>
                    <a:srgbClr val="00FFFF"/>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fltVal val="0"/>
                                          </p:val>
                                        </p:tav>
                                        <p:tav tm="100000">
                                          <p:val>
                                            <p:strVal val="#ppt_w"/>
                                          </p:val>
                                        </p:tav>
                                      </p:tavLst>
                                    </p:anim>
                                    <p:anim calcmode="lin" valueType="num">
                                      <p:cBhvr>
                                        <p:cTn id="8" dur="5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DIOS ALFREDO LANDA">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ADIOS ALFREDO LANDA</Template>
  <TotalTime>20</TotalTime>
  <Words>937</Words>
  <Application>Microsoft Office PowerPoint</Application>
  <PresentationFormat>Presentación en pantalla (4:3)</PresentationFormat>
  <Paragraphs>49</Paragraphs>
  <Slides>52</Slides>
  <Notes>0</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ADIOS ALFREDO LANDA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2013-05-11T13:04:39Z</dcterms:created>
  <dcterms:modified xsi:type="dcterms:W3CDTF">2013-05-11T13:25:06Z</dcterms:modified>
</cp:coreProperties>
</file>