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  <p:sldMasterId id="2147483673" r:id="rId2"/>
    <p:sldMasterId id="2147483696" r:id="rId3"/>
  </p:sldMasterIdLst>
  <p:notesMasterIdLst>
    <p:notesMasterId r:id="rId50"/>
  </p:notesMasterIdLst>
  <p:sldIdLst>
    <p:sldId id="309" r:id="rId4"/>
    <p:sldId id="257" r:id="rId5"/>
    <p:sldId id="305" r:id="rId6"/>
    <p:sldId id="259" r:id="rId7"/>
    <p:sldId id="260" r:id="rId8"/>
    <p:sldId id="261" r:id="rId9"/>
    <p:sldId id="262" r:id="rId10"/>
    <p:sldId id="278" r:id="rId11"/>
    <p:sldId id="310" r:id="rId12"/>
    <p:sldId id="267" r:id="rId13"/>
    <p:sldId id="301" r:id="rId14"/>
    <p:sldId id="274" r:id="rId15"/>
    <p:sldId id="284" r:id="rId16"/>
    <p:sldId id="303" r:id="rId17"/>
    <p:sldId id="302" r:id="rId18"/>
    <p:sldId id="273" r:id="rId19"/>
    <p:sldId id="272" r:id="rId20"/>
    <p:sldId id="263" r:id="rId21"/>
    <p:sldId id="280" r:id="rId22"/>
    <p:sldId id="281" r:id="rId23"/>
    <p:sldId id="282" r:id="rId24"/>
    <p:sldId id="258" r:id="rId25"/>
    <p:sldId id="318" r:id="rId26"/>
    <p:sldId id="319" r:id="rId27"/>
    <p:sldId id="315" r:id="rId28"/>
    <p:sldId id="317" r:id="rId29"/>
    <p:sldId id="311" r:id="rId30"/>
    <p:sldId id="307" r:id="rId31"/>
    <p:sldId id="312" r:id="rId32"/>
    <p:sldId id="308" r:id="rId33"/>
    <p:sldId id="286" r:id="rId34"/>
    <p:sldId id="285" r:id="rId35"/>
    <p:sldId id="287" r:id="rId36"/>
    <p:sldId id="288" r:id="rId37"/>
    <p:sldId id="289" r:id="rId38"/>
    <p:sldId id="292" r:id="rId39"/>
    <p:sldId id="291" r:id="rId40"/>
    <p:sldId id="290" r:id="rId41"/>
    <p:sldId id="293" r:id="rId42"/>
    <p:sldId id="294" r:id="rId43"/>
    <p:sldId id="295" r:id="rId44"/>
    <p:sldId id="316" r:id="rId45"/>
    <p:sldId id="298" r:id="rId46"/>
    <p:sldId id="296" r:id="rId47"/>
    <p:sldId id="300" r:id="rId48"/>
    <p:sldId id="320" r:id="rId49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umimoji="1" sz="3200" b="1"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3200" b="1"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3200" b="1"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3200" b="1"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3200" b="1"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umimoji="1" sz="3200" b="1"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umimoji="1" sz="3200" b="1"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umimoji="1" sz="3200" b="1"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umimoji="1" sz="3200" b="1"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O5ZfKRp822zBHKed16ZwQ" hashData="2lKuK0tnrDuIqArfT67UN/c6qq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662" autoAdjust="0"/>
  </p:normalViewPr>
  <p:slideViewPr>
    <p:cSldViewPr>
      <p:cViewPr varScale="1">
        <p:scale>
          <a:sx n="60" d="100"/>
          <a:sy n="60" d="100"/>
        </p:scale>
        <p:origin x="-9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 b="0">
                <a:latin typeface="Arial" charset="0"/>
              </a:defRPr>
            </a:lvl1pPr>
          </a:lstStyle>
          <a:p>
            <a:endParaRPr lang="es-AR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 b="0">
                <a:latin typeface="Arial" charset="0"/>
              </a:defRPr>
            </a:lvl1pPr>
          </a:lstStyle>
          <a:p>
            <a:endParaRPr lang="es-AR"/>
          </a:p>
        </p:txBody>
      </p:sp>
      <p:sp>
        <p:nvSpPr>
          <p:cNvPr id="1208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208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AR" smtClean="0"/>
              <a:t>Haga clic para modificar el estilo de texto del patrón</a:t>
            </a:r>
          </a:p>
          <a:p>
            <a:pPr lvl="1"/>
            <a:r>
              <a:rPr lang="es-AR" smtClean="0"/>
              <a:t>Segundo nivel</a:t>
            </a:r>
          </a:p>
          <a:p>
            <a:pPr lvl="2"/>
            <a:r>
              <a:rPr lang="es-AR" smtClean="0"/>
              <a:t>Tercer nivel</a:t>
            </a:r>
          </a:p>
          <a:p>
            <a:pPr lvl="3"/>
            <a:r>
              <a:rPr lang="es-AR" smtClean="0"/>
              <a:t>Cuarto nivel</a:t>
            </a:r>
          </a:p>
          <a:p>
            <a:pPr lvl="4"/>
            <a:r>
              <a:rPr lang="es-AR" smtClean="0"/>
              <a:t>Quinto nivel</a:t>
            </a:r>
          </a:p>
        </p:txBody>
      </p:sp>
      <p:sp>
        <p:nvSpPr>
          <p:cNvPr id="1208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 b="0">
                <a:latin typeface="Arial" charset="0"/>
              </a:defRPr>
            </a:lvl1pPr>
          </a:lstStyle>
          <a:p>
            <a:endParaRPr lang="es-AR"/>
          </a:p>
        </p:txBody>
      </p:sp>
      <p:sp>
        <p:nvSpPr>
          <p:cNvPr id="1208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b="0">
                <a:latin typeface="Arial" charset="0"/>
              </a:defRPr>
            </a:lvl1pPr>
          </a:lstStyle>
          <a:p>
            <a:fld id="{3E142568-E4B3-48FC-BCB2-49C5F29B60A9}" type="slidenum">
              <a:rPr lang="es-AR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143000"/>
          </a:xfrm>
        </p:spPr>
        <p:txBody>
          <a:bodyPr anchorCtr="1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s-AR"/>
              <a:t>Haga clic aquí para modificar el estilo del título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667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es-AR"/>
              <a:t>Haga clic para modificar el estilo de subtítulo del patrón</a:t>
            </a:r>
          </a:p>
        </p:txBody>
      </p:sp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30725" name="Rectangle 5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0726" name="Rectangle 6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0" lang="es-ES_tradnl" sz="2400" b="0">
                <a:latin typeface="Times New Roman" pitchFamily="18" charset="0"/>
              </a:endParaRPr>
            </a:p>
          </p:txBody>
        </p:sp>
      </p:grpSp>
      <p:grpSp>
        <p:nvGrpSpPr>
          <p:cNvPr id="30727" name="Group 7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30728" name="Rectangle 8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0729" name="Rectangle 9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0730" name="Group 10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30731" name="Rectangle 11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0732" name="Rectangle 12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0733" name="Group 13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30734" name="Rectangle 14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0735" name="Rectangle 15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30736" name="Rectangle 16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3073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3073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AE48633-CC5D-46BE-BC86-1D3FCD390A8D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>
        <p:tmplLst>
          <p:tmpl>
            <p:tnLst>
              <p:par>
                <p:cTn presetID="9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07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723" grpId="0" build="p">
        <p:tmplLst>
          <p:tmpl lvl="1">
            <p:tnLst>
              <p:par>
                <p:cTn presetID="9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072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1D251-9886-4331-B6A3-DA667FD842E1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2ACB0E-E8CF-4B43-A6CD-2DE3656D332E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E19F79-2893-44A1-AA41-ADB4D57F0224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BAC43E-98E1-455A-85C8-927A6E8B4578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40A603-D8F1-4791-848C-CAB2B50D6C22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16B90C-83C7-402C-BD6F-07314EE48E6F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ED4CBC-DA23-4DD4-8F0A-1F8E44166F9F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7AD79-A466-473D-A0C5-F454ED0AE893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B8C588-B3D4-4F14-B1B9-DC3DF006B443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438900" y="381000"/>
            <a:ext cx="2019300" cy="5562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1000" y="381000"/>
            <a:ext cx="5905500" cy="5562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A5D48-B138-4DA2-9D32-D181F3190EBB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51F31-FAE2-4DA9-A217-D2915D8D8B68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F638E-082A-4232-87B9-8D6B60F72C8A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765E84-C745-482B-B7EF-7AEF39913392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26B76A-F3F8-4A61-8E23-206FD0DE5CA1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2D9E39-17E6-42F7-A7C2-CDCF98E84937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E03CD-F570-4F9D-BAC1-BACC487D355E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F3440-A847-4E08-95A6-DFC3DB954288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FEBF5-1F66-48C6-BDD6-37A4F9F8E747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C213E-D028-4CF4-998A-A68D19389F1F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61F8-D945-4D9A-88B2-8BA38586FC3A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50EB0D-13A0-45DC-A677-B2535D9EFD7B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0387DF9-DE62-425F-8B70-1EA948911846}" type="slidenum">
              <a:rPr lang="es-AR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slow">
    <p:fade thruBlk="1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1D164-75C6-4D33-A80E-B0C9688344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8001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AR" smtClean="0"/>
              <a:t>Haga clic para modificar el estilo de título del patrón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95400"/>
            <a:ext cx="7772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AR" smtClean="0"/>
              <a:t>Haga clic para modificar el estilo de texto del patrón</a:t>
            </a:r>
          </a:p>
          <a:p>
            <a:pPr lvl="1"/>
            <a:r>
              <a:rPr lang="es-AR" smtClean="0"/>
              <a:t>Segundo nivel</a:t>
            </a:r>
          </a:p>
          <a:p>
            <a:pPr lvl="2"/>
            <a:r>
              <a:rPr lang="es-AR" smtClean="0"/>
              <a:t>Tercer nivel</a:t>
            </a:r>
          </a:p>
          <a:p>
            <a:pPr lvl="3"/>
            <a:r>
              <a:rPr lang="es-AR" smtClean="0"/>
              <a:t>Cuarto nivel</a:t>
            </a:r>
          </a:p>
          <a:p>
            <a:pPr lvl="4"/>
            <a:r>
              <a:rPr lang="es-AR" smtClean="0"/>
              <a:t>Quinto nivel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b="0">
                <a:solidFill>
                  <a:schemeClr val="bg2"/>
                </a:solidFill>
                <a:latin typeface="+mn-lt"/>
              </a:defRPr>
            </a:lvl1pPr>
          </a:lstStyle>
          <a:p>
            <a:endParaRPr lang="es-AR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50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b="0">
                <a:solidFill>
                  <a:schemeClr val="bg2"/>
                </a:solidFill>
                <a:latin typeface="+mn-lt"/>
              </a:defRPr>
            </a:lvl1pPr>
          </a:lstStyle>
          <a:p>
            <a:endParaRPr lang="es-AR"/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 b="0">
                <a:solidFill>
                  <a:schemeClr val="bg2"/>
                </a:solidFill>
                <a:latin typeface="+mn-lt"/>
              </a:defRPr>
            </a:lvl1pPr>
          </a:lstStyle>
          <a:p>
            <a:fld id="{00F9286E-5738-46B1-935A-5C883241F792}" type="slidenum">
              <a:rPr lang="es-AR"/>
              <a:pPr/>
              <a:t>‹Nº›</a:t>
            </a:fld>
            <a:endParaRPr lang="es-AR"/>
          </a:p>
        </p:txBody>
      </p:sp>
      <p:grpSp>
        <p:nvGrpSpPr>
          <p:cNvPr id="29703" name="Group 7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29704" name="Rectangle 8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9705" name="Rectangle 9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0" lang="es-ES_tradnl" sz="2400" b="0">
                <a:latin typeface="Times New Roman" pitchFamily="18" charset="0"/>
              </a:endParaRPr>
            </a:p>
          </p:txBody>
        </p:sp>
      </p:grpSp>
      <p:grpSp>
        <p:nvGrpSpPr>
          <p:cNvPr id="29706" name="Group 10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29707" name="Rectangle 11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9708" name="Rectangle 12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29709" name="Group 13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29710" name="Rectangle 14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9711" name="Rectangle 15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29712" name="Group 16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29713" name="Rectangle 17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9714" name="Rectangle 18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29715" name="Group 19"/>
          <p:cNvGrpSpPr>
            <a:grpSpLocks/>
          </p:cNvGrpSpPr>
          <p:nvPr/>
        </p:nvGrpSpPr>
        <p:grpSpPr bwMode="auto">
          <a:xfrm>
            <a:off x="71438" y="176213"/>
            <a:ext cx="8745537" cy="161925"/>
            <a:chOff x="48" y="111"/>
            <a:chExt cx="5509" cy="102"/>
          </a:xfrm>
        </p:grpSpPr>
        <p:sp>
          <p:nvSpPr>
            <p:cNvPr id="29716" name="Rectangle 20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9717" name="Rectangle 21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0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AR" smtClean="0"/>
              <a:t>Haga clic para cambiar el estilo de título	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AR" smtClean="0"/>
              <a:t>Haga clic para modificar el estilo de texto del patrón</a:t>
            </a:r>
          </a:p>
          <a:p>
            <a:pPr lvl="1"/>
            <a:r>
              <a:rPr lang="es-AR" smtClean="0"/>
              <a:t>Segundo nivel</a:t>
            </a:r>
          </a:p>
          <a:p>
            <a:pPr lvl="2"/>
            <a:r>
              <a:rPr lang="es-AR" smtClean="0"/>
              <a:t>Tercer nivel</a:t>
            </a:r>
          </a:p>
          <a:p>
            <a:pPr lvl="3"/>
            <a:r>
              <a:rPr lang="es-AR" smtClean="0"/>
              <a:t>Cuarto nivel</a:t>
            </a:r>
          </a:p>
          <a:p>
            <a:pPr lvl="4"/>
            <a:r>
              <a:rPr lang="es-AR" smtClean="0"/>
              <a:t>Quinto nivel</a:t>
            </a:r>
          </a:p>
        </p:txBody>
      </p:sp>
      <p:sp>
        <p:nvSpPr>
          <p:cNvPr id="1105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b="0">
                <a:latin typeface="+mn-lt"/>
              </a:defRPr>
            </a:lvl1pPr>
          </a:lstStyle>
          <a:p>
            <a:endParaRPr lang="es-AR"/>
          </a:p>
        </p:txBody>
      </p:sp>
      <p:sp>
        <p:nvSpPr>
          <p:cNvPr id="1105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b="0">
                <a:latin typeface="+mn-lt"/>
              </a:defRPr>
            </a:lvl1pPr>
          </a:lstStyle>
          <a:p>
            <a:endParaRPr lang="es-AR"/>
          </a:p>
        </p:txBody>
      </p:sp>
      <p:sp>
        <p:nvSpPr>
          <p:cNvPr id="1105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b="0">
                <a:latin typeface="+mn-lt"/>
              </a:defRPr>
            </a:lvl1pPr>
          </a:lstStyle>
          <a:p>
            <a:fld id="{6DFA7C0D-455E-4E42-B9AD-0E8B3897BE93}" type="slidenum">
              <a:rPr lang="es-AR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ransition spd="slow">
    <p:fade thruBlk="1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533F28-6EA2-4BC7-96B3-E11128E3F33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2420938"/>
            <a:ext cx="7486650" cy="1989137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endParaRPr lang="es-ES_tradnl" sz="2800" b="1" dirty="0">
              <a:solidFill>
                <a:schemeClr val="hlink"/>
              </a:solidFill>
              <a:latin typeface="Garamond" pitchFamily="18" charset="0"/>
            </a:endParaRPr>
          </a:p>
          <a:p>
            <a:pPr>
              <a:lnSpc>
                <a:spcPct val="80000"/>
              </a:lnSpc>
            </a:pPr>
            <a:r>
              <a:rPr lang="es-ES_tradnl" sz="2800" b="1" dirty="0">
                <a:solidFill>
                  <a:schemeClr val="hlink"/>
                </a:solidFill>
                <a:latin typeface="Garamond" pitchFamily="18" charset="0"/>
              </a:rPr>
              <a:t>Canción: “Bridge </a:t>
            </a:r>
            <a:r>
              <a:rPr lang="es-ES_tradnl" sz="2800" b="1" dirty="0" err="1">
                <a:solidFill>
                  <a:schemeClr val="hlink"/>
                </a:solidFill>
                <a:latin typeface="Garamond" pitchFamily="18" charset="0"/>
              </a:rPr>
              <a:t>over</a:t>
            </a:r>
            <a:r>
              <a:rPr lang="es-ES_tradnl" sz="2800" b="1" dirty="0">
                <a:solidFill>
                  <a:schemeClr val="hlink"/>
                </a:solidFill>
                <a:latin typeface="Garamond" pitchFamily="18" charset="0"/>
              </a:rPr>
              <a:t> </a:t>
            </a:r>
            <a:r>
              <a:rPr lang="es-ES_tradnl" sz="2800" b="1" dirty="0" err="1">
                <a:solidFill>
                  <a:schemeClr val="hlink"/>
                </a:solidFill>
                <a:latin typeface="Garamond" pitchFamily="18" charset="0"/>
              </a:rPr>
              <a:t>troubled</a:t>
            </a:r>
            <a:r>
              <a:rPr lang="es-ES_tradnl" sz="2800" b="1" dirty="0">
                <a:solidFill>
                  <a:schemeClr val="hlink"/>
                </a:solidFill>
                <a:latin typeface="Garamond" pitchFamily="18" charset="0"/>
              </a:rPr>
              <a:t> </a:t>
            </a:r>
            <a:r>
              <a:rPr lang="es-ES_tradnl" sz="2800" b="1" dirty="0" err="1">
                <a:solidFill>
                  <a:schemeClr val="hlink"/>
                </a:solidFill>
                <a:latin typeface="Garamond" pitchFamily="18" charset="0"/>
              </a:rPr>
              <a:t>water</a:t>
            </a:r>
            <a:r>
              <a:rPr lang="es-ES_tradnl" sz="2800" b="1" dirty="0">
                <a:solidFill>
                  <a:schemeClr val="hlink"/>
                </a:solidFill>
                <a:latin typeface="Garamond" pitchFamily="18" charset="0"/>
              </a:rPr>
              <a:t>”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_tradnl" sz="2800" b="1" dirty="0">
                <a:solidFill>
                  <a:schemeClr val="hlink"/>
                </a:solidFill>
                <a:latin typeface="Garamond" pitchFamily="18" charset="0"/>
              </a:rPr>
              <a:t>     (“Puente sobre aguas turbulentas”)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_tradnl" sz="2800" b="1" dirty="0">
                <a:solidFill>
                  <a:schemeClr val="hlink"/>
                </a:solidFill>
                <a:latin typeface="Garamond" pitchFamily="18" charset="0"/>
              </a:rPr>
              <a:t>             por </a:t>
            </a:r>
            <a:r>
              <a:rPr lang="es-ES_tradnl" sz="2800" b="1" dirty="0" err="1">
                <a:solidFill>
                  <a:schemeClr val="hlink"/>
                </a:solidFill>
                <a:latin typeface="Garamond" pitchFamily="18" charset="0"/>
              </a:rPr>
              <a:t>Simon</a:t>
            </a:r>
            <a:r>
              <a:rPr lang="es-ES_tradnl" sz="2800" b="1" dirty="0">
                <a:solidFill>
                  <a:schemeClr val="hlink"/>
                </a:solidFill>
                <a:latin typeface="Garamond" pitchFamily="18" charset="0"/>
              </a:rPr>
              <a:t> &amp; </a:t>
            </a:r>
            <a:r>
              <a:rPr lang="es-ES_tradnl" sz="2800" b="1" dirty="0" err="1">
                <a:solidFill>
                  <a:schemeClr val="hlink"/>
                </a:solidFill>
                <a:latin typeface="Garamond" pitchFamily="18" charset="0"/>
              </a:rPr>
              <a:t>Garfunkel</a:t>
            </a:r>
            <a:endParaRPr lang="es-ES_tradnl" sz="2800" b="1" dirty="0">
              <a:solidFill>
                <a:schemeClr val="hlink"/>
              </a:solidFill>
              <a:latin typeface="Garamond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s-ES_tradnl" sz="1600" b="1" dirty="0">
                <a:solidFill>
                  <a:schemeClr val="hlink"/>
                </a:solidFill>
                <a:latin typeface="Garamond" pitchFamily="18" charset="0"/>
              </a:rPr>
              <a:t>                             </a:t>
            </a:r>
            <a:endParaRPr lang="es-AR" sz="1600" b="1" dirty="0">
              <a:solidFill>
                <a:schemeClr val="hlink"/>
              </a:solidFill>
              <a:latin typeface="Garamond" pitchFamily="18" charset="0"/>
            </a:endParaRPr>
          </a:p>
        </p:txBody>
      </p:sp>
      <p:pic>
        <p:nvPicPr>
          <p:cNvPr id="9830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W Esta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11638" y="4292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fade thruBlk="1"/>
    <p:sndAc>
      <p:stSnd loop="1">
        <p:snd r:embed="rId1" name="BW Es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98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83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95349" fill="hold"/>
                                        <p:tgtEl>
                                          <p:spTgt spid="983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308"/>
                  </p:tgtEl>
                </p:cond>
              </p:nextCondLst>
            </p:seq>
            <p:audio>
              <p:cMediaNode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8308"/>
                </p:tgtEl>
              </p:cMediaNode>
            </p:audio>
          </p:childTnLst>
        </p:cTn>
      </p:par>
    </p:tnLst>
    <p:bldLst>
      <p:bldP spid="9830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z="4800"/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547813" y="1700213"/>
            <a:ext cx="6423025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8800">
                <a:solidFill>
                  <a:schemeClr val="hlink"/>
                </a:solidFill>
                <a:latin typeface="Times New Roman" pitchFamily="18" charset="0"/>
              </a:rPr>
              <a:t>      Para</a:t>
            </a:r>
          </a:p>
          <a:p>
            <a:r>
              <a:rPr lang="es-ES_tradnl" sz="8800">
                <a:solidFill>
                  <a:schemeClr val="hlink"/>
                </a:solidFill>
                <a:latin typeface="Times New Roman" pitchFamily="18" charset="0"/>
              </a:rPr>
              <a:t> Mis Amigos </a:t>
            </a:r>
            <a:endParaRPr lang="es-AR" sz="8800">
              <a:solidFill>
                <a:schemeClr val="hlin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4215" name="Picture 7" descr="1590690182_16dd1590c0wea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</p:spPr>
      </p:pic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2555875" y="6021388"/>
            <a:ext cx="4343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folHlink"/>
                </a:solidFill>
              </a:rPr>
              <a:t>Cuando estés abrumado</a:t>
            </a:r>
            <a:endParaRPr lang="es-AR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8" name="Picture 4" descr="shin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88913"/>
            <a:ext cx="8280400" cy="6408737"/>
          </a:xfrm>
          <a:prstGeom prst="rect">
            <a:avLst/>
          </a:prstGeom>
          <a:noFill/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2608263" y="5961063"/>
            <a:ext cx="46085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Y te sientas insignificante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3" name="Picture 5" descr="209311851_9dde116ed8 in tea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4824413" cy="6858000"/>
          </a:xfrm>
          <a:prstGeom prst="rect">
            <a:avLst/>
          </a:prstGeom>
          <a:noFill/>
        </p:spPr>
      </p:pic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1547813" y="6092825"/>
            <a:ext cx="59674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Cu</a:t>
            </a:r>
            <a:r>
              <a:rPr lang="es-ES_tradnl">
                <a:solidFill>
                  <a:schemeClr val="bg1"/>
                </a:solidFill>
              </a:rPr>
              <a:t>ando haya lágrimas en tus o</a:t>
            </a:r>
            <a:r>
              <a:rPr lang="es-ES_tradnl"/>
              <a:t>jos</a:t>
            </a:r>
            <a:endParaRPr lang="es-AR"/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7" name="Picture 5" descr="324174108_2003c75c08 dry them 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88913"/>
            <a:ext cx="8424862" cy="6335712"/>
          </a:xfrm>
          <a:prstGeom prst="rect">
            <a:avLst/>
          </a:prstGeom>
          <a:noFill/>
        </p:spPr>
      </p:pic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3276600" y="5902325"/>
            <a:ext cx="2413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Yo las secaré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Imagen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496300" cy="6335712"/>
          </a:xfrm>
          <a:prstGeom prst="rect">
            <a:avLst/>
          </a:prstGeom>
          <a:noFill/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2967038" y="5745163"/>
            <a:ext cx="28813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Estaré a tu lado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8" name="Picture 8" descr="2238656010_3a355a6825 evening f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1403350" y="5949950"/>
            <a:ext cx="61944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Cuando en circunstancias adversas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46" name="Rectangle 18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9347" name="Picture 19" descr="Imagen2 feeling sm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341438"/>
            <a:ext cx="8785225" cy="4464050"/>
          </a:xfrm>
          <a:prstGeom prst="rect">
            <a:avLst/>
          </a:prstGeom>
          <a:noFill/>
        </p:spPr>
      </p:pic>
      <p:sp>
        <p:nvSpPr>
          <p:cNvPr id="99348" name="Text Box 20"/>
          <p:cNvSpPr txBox="1">
            <a:spLocks noChangeArrowheads="1"/>
          </p:cNvSpPr>
          <p:nvPr/>
        </p:nvSpPr>
        <p:spPr bwMode="auto">
          <a:xfrm>
            <a:off x="2319338" y="5672138"/>
            <a:ext cx="4256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 No encuentres amigos</a:t>
            </a:r>
            <a:r>
              <a:rPr lang="es-ES_tradnl" sz="2800"/>
              <a:t> </a:t>
            </a:r>
            <a:endParaRPr lang="es-AR" sz="2800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300" name="Picture 4" descr="Escanear00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496300" cy="6264275"/>
          </a:xfrm>
          <a:prstGeom prst="rect">
            <a:avLst/>
          </a:prstGeom>
          <a:noFill/>
        </p:spPr>
      </p:pic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1116013" y="5805488"/>
            <a:ext cx="72501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Como un puente sobre aguas turbulentas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0120" name="Picture 8" descr="Escanear00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4968875" cy="6858000"/>
          </a:xfrm>
          <a:prstGeom prst="rect">
            <a:avLst/>
          </a:prstGeom>
          <a:noFill/>
        </p:spPr>
      </p:pic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3203575" y="6118225"/>
            <a:ext cx="2400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Yo estaré allí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71" name="Picture 7" descr="Pont de San Franscisco evenning f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8785225" cy="6408738"/>
          </a:xfrm>
          <a:prstGeom prst="rect">
            <a:avLst/>
          </a:prstGeom>
          <a:noFill/>
        </p:spPr>
      </p:pic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1258888" y="5902325"/>
            <a:ext cx="72501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Como un puente sobre aguas turbulentas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2708" name="Picture 4" descr="460077 - Sunset, Severn Bridge, Av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3203575" y="5949950"/>
            <a:ext cx="2400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Yo estaré allí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64" name="Picture 4" descr="617672595_3ed1757c9c ami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1140" name="Picture 4" descr="1743986608_5df9b245e5frie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24863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52" name="Picture 12" descr="247227512_aa691c35c5wea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569325" cy="6408737"/>
          </a:xfrm>
          <a:prstGeom prst="rect">
            <a:avLst/>
          </a:prstGeom>
          <a:noFill/>
        </p:spPr>
      </p:pic>
      <p:sp>
        <p:nvSpPr>
          <p:cNvPr id="61453" name="Text Box 13"/>
          <p:cNvSpPr txBox="1">
            <a:spLocks noChangeArrowheads="1"/>
          </p:cNvSpPr>
          <p:nvPr/>
        </p:nvSpPr>
        <p:spPr bwMode="auto">
          <a:xfrm>
            <a:off x="1887538" y="5888038"/>
            <a:ext cx="57356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Cuando estés abatido y excluido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23" name="Picture 7" descr="248186949_79c203a80e on the street pi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188913"/>
            <a:ext cx="4392613" cy="6480175"/>
          </a:xfrm>
          <a:prstGeom prst="rect">
            <a:avLst/>
          </a:prstGeom>
          <a:noFill/>
        </p:spPr>
      </p:pic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2555875" y="5949950"/>
            <a:ext cx="3914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Cuando estés perdido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6" name="Picture 6" descr="898904606_1cb1ecccc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</p:spPr>
      </p:pic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1547813" y="5805488"/>
            <a:ext cx="6083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Cuando  caiga la noche sin piedad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8615" name="Picture 7" descr="1865482908_20b890274bfrie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496300" cy="6264275"/>
          </a:xfrm>
          <a:prstGeom prst="rect">
            <a:avLst/>
          </a:prstGeom>
          <a:noFill/>
        </p:spPr>
      </p:pic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2916238" y="5661025"/>
            <a:ext cx="29337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Yo te confortaré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9640" name="Picture 8" descr="374650182_62d80b5ad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264275"/>
          </a:xfrm>
          <a:prstGeom prst="rect">
            <a:avLst/>
          </a:prstGeom>
          <a:noFill/>
        </p:spPr>
      </p:pic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3132138" y="5876925"/>
            <a:ext cx="2881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Estaré a tu lado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0662" name="Picture 6" descr="15127865_ee25044e97dark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14313"/>
            <a:ext cx="8713787" cy="6427787"/>
          </a:xfrm>
          <a:prstGeom prst="rect">
            <a:avLst/>
          </a:prstGeom>
          <a:noFill/>
        </p:spPr>
      </p:pic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2484438" y="5949950"/>
            <a:ext cx="4873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Cuando llegue la oscuridad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8" name="Picture 6" descr="457299578_7287f8b7e2pa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713788" cy="6264275"/>
          </a:xfrm>
          <a:prstGeom prst="rect">
            <a:avLst/>
          </a:prstGeom>
          <a:noFill/>
        </p:spPr>
      </p:pic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1835150" y="5805488"/>
            <a:ext cx="60594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accent1"/>
                </a:solidFill>
              </a:rPr>
              <a:t>Y te envuelvan las penas y el dolor</a:t>
            </a:r>
            <a:endParaRPr lang="es-AR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8789" name="Picture 5" descr="1475715598_a2bda462e9frie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8785225" cy="6192838"/>
          </a:xfrm>
          <a:prstGeom prst="rect">
            <a:avLst/>
          </a:prstGeom>
          <a:noFill/>
        </p:spPr>
      </p:pic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755650" y="5757863"/>
            <a:ext cx="72501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Como un puente sobre aguas turbulentas</a:t>
            </a:r>
            <a:endParaRPr lang="es-AR"/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9812" name="Picture 4" descr="11551165_16e927dfc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569325" cy="6264275"/>
          </a:xfrm>
          <a:prstGeom prst="rect">
            <a:avLst/>
          </a:prstGeom>
          <a:noFill/>
        </p:spPr>
      </p:pic>
      <p:sp>
        <p:nvSpPr>
          <p:cNvPr id="119813" name="Text Box 5"/>
          <p:cNvSpPr txBox="1">
            <a:spLocks noChangeArrowheads="1"/>
          </p:cNvSpPr>
          <p:nvPr/>
        </p:nvSpPr>
        <p:spPr bwMode="auto">
          <a:xfrm>
            <a:off x="2555875" y="5902325"/>
            <a:ext cx="2400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Yo estaré allí</a:t>
            </a:r>
            <a:endParaRPr lang="es-AR"/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5716" name="Picture 4" descr="516166086_cb894b2d63frie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</p:spPr>
      </p:pic>
      <p:sp>
        <p:nvSpPr>
          <p:cNvPr id="115717" name="Text Box 5"/>
          <p:cNvSpPr txBox="1">
            <a:spLocks noChangeArrowheads="1"/>
          </p:cNvSpPr>
          <p:nvPr/>
        </p:nvSpPr>
        <p:spPr bwMode="auto">
          <a:xfrm>
            <a:off x="971550" y="5902325"/>
            <a:ext cx="72501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folHlink"/>
                </a:solidFill>
              </a:rPr>
              <a:t>Como un puente sobre aguas turbulentas</a:t>
            </a:r>
            <a:endParaRPr lang="es-AR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7764" name="Picture 4" descr="224347480_abaeb981b5frie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</p:spPr>
      </p:pic>
      <p:sp>
        <p:nvSpPr>
          <p:cNvPr id="117765" name="Text Box 5"/>
          <p:cNvSpPr txBox="1">
            <a:spLocks noChangeArrowheads="1"/>
          </p:cNvSpPr>
          <p:nvPr/>
        </p:nvSpPr>
        <p:spPr bwMode="auto">
          <a:xfrm>
            <a:off x="2843213" y="5902325"/>
            <a:ext cx="2400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Yo estaré allí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1622" name="Picture 6" descr="323689-2758a61f-8037-4592-8a4a-d33ccf4f9d15frie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260350"/>
            <a:ext cx="7127875" cy="6337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6267" name="Picture 11" descr="man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1928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44" name="Picture 4" descr="2266574004_9760c0562efrie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7287" name="Picture 7" descr="436054600_c5a4daedf5frie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76250"/>
            <a:ext cx="8280400" cy="5689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7" name="Picture 5" descr="Imagen1  sai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</p:spPr>
      </p:pic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2051050" y="6278563"/>
            <a:ext cx="5772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Navega por  la vida esperanzado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3732" name="Picture 4" descr="Imagen1 wa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</p:spPr>
      </p:pic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2771775" y="188913"/>
            <a:ext cx="35464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Navega y no aflojes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81" name="Picture 5" descr="Imagen1 sh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-171450"/>
            <a:ext cx="9505950" cy="7272338"/>
          </a:xfrm>
          <a:prstGeom prst="rect">
            <a:avLst/>
          </a:prstGeom>
          <a:noFill/>
        </p:spPr>
      </p:pic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1476375" y="6278563"/>
            <a:ext cx="48974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Llegará tu tiempo de brillar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6804" name="Picture 4" descr="Imagen1 silver gir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</p:spPr>
      </p:pic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1547813" y="6278563"/>
            <a:ext cx="6270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Y todos tu sueños se harán realidad</a:t>
            </a:r>
            <a:endParaRPr lang="es-AR"/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7829" name="Picture 5" descr="Imagen1 how sh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324975" cy="6862763"/>
          </a:xfrm>
          <a:prstGeom prst="rect">
            <a:avLst/>
          </a:prstGeom>
          <a:noFill/>
        </p:spPr>
      </p:pic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2700338" y="6092825"/>
            <a:ext cx="44338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Mira cómo resplandecen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900" name="Picture 4" descr="Imagen4 feeling sm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</p:spPr>
      </p:pic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2411413" y="6278563"/>
            <a:ext cx="3914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Si necesitas un amigo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9877" name="Picture 5" descr="20073869036953Sail silver gir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9505950" cy="7100888"/>
          </a:xfrm>
          <a:prstGeom prst="rect">
            <a:avLst/>
          </a:prstGeom>
          <a:noFill/>
        </p:spPr>
      </p:pic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1331913" y="6278563"/>
            <a:ext cx="39925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Yo navego detrás tuyo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8857" name="Picture 9" descr="524977435_b714a64322 brid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</p:spPr>
      </p:pic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1042988" y="6278563"/>
            <a:ext cx="72501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Como un puente sobre aguas turbulentas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24" name="Picture 4" descr="Imagen1 your tine has come to shine ease your mi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0213" y="404813"/>
            <a:ext cx="8462962" cy="6119812"/>
          </a:xfrm>
          <a:prstGeom prst="rect">
            <a:avLst/>
          </a:prstGeom>
          <a:noFill/>
        </p:spPr>
      </p:pic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3348038" y="5734050"/>
            <a:ext cx="24241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Yo te aliviaré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948" name="Picture 4" descr="Imagen1 I'm on your si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713788" cy="6264275"/>
          </a:xfrm>
          <a:prstGeom prst="rect">
            <a:avLst/>
          </a:prstGeom>
          <a:noFill/>
        </p:spPr>
      </p:pic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1042988" y="5805488"/>
            <a:ext cx="72501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Como un puente sobre aguas turbulentas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3972" name="Picture 4" descr="Imagen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</p:spPr>
      </p:pic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2987675" y="5949950"/>
            <a:ext cx="2543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Yo te calmaré</a:t>
            </a:r>
            <a:endParaRPr lang="es-A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6740" name="Picture 4" descr="340265-3c5a39dd-6148-44aa-9030-4047b61673e0frie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642350" cy="6337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7045" name="Picture 5" descr="Imagen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4895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4997" name="Picture 5" descr="Imagen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087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9092" name="Picture 4" descr="2348160367_799240b438confort yo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8713787" cy="6337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lling a Product or Service">
  <a:themeElements>
    <a:clrScheme name="Selling a Product or Service 1">
      <a:dk1>
        <a:srgbClr val="808080"/>
      </a:dk1>
      <a:lt1>
        <a:srgbClr val="F8F8F8"/>
      </a:lt1>
      <a:dk2>
        <a:srgbClr val="000000"/>
      </a:dk2>
      <a:lt2>
        <a:srgbClr val="FFFFFF"/>
      </a:lt2>
      <a:accent1>
        <a:srgbClr val="6699FF"/>
      </a:accent1>
      <a:accent2>
        <a:srgbClr val="9933FF"/>
      </a:accent2>
      <a:accent3>
        <a:srgbClr val="AAAAAA"/>
      </a:accent3>
      <a:accent4>
        <a:srgbClr val="D4D4D4"/>
      </a:accent4>
      <a:accent5>
        <a:srgbClr val="B8CAFF"/>
      </a:accent5>
      <a:accent6>
        <a:srgbClr val="8A2DE7"/>
      </a:accent6>
      <a:hlink>
        <a:srgbClr val="00FFFF"/>
      </a:hlink>
      <a:folHlink>
        <a:srgbClr val="0099CC"/>
      </a:folHlink>
    </a:clrScheme>
    <a:fontScheme name="Selling a Product or Servic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AR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AR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Selling a Product or Service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lling a Product or Service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AR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AR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954</TotalTime>
  <Words>233</Words>
  <Application>Microsoft PowerPoint</Application>
  <PresentationFormat>Presentación en pantalla (4:3)</PresentationFormat>
  <Paragraphs>68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46</vt:i4>
      </vt:variant>
    </vt:vector>
  </HeadingPairs>
  <TitlesOfParts>
    <vt:vector size="49" baseType="lpstr">
      <vt:lpstr>Selling a Product or Service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Company>Familiar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Luis</dc:creator>
  <cp:lastModifiedBy>Luis </cp:lastModifiedBy>
  <cp:revision>28</cp:revision>
  <dcterms:created xsi:type="dcterms:W3CDTF">2008-03-02T10:47:09Z</dcterms:created>
  <dcterms:modified xsi:type="dcterms:W3CDTF">2013-03-10T13:52:15Z</dcterms:modified>
</cp:coreProperties>
</file>