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322" r:id="rId3"/>
    <p:sldId id="316" r:id="rId4"/>
    <p:sldId id="318" r:id="rId5"/>
    <p:sldId id="256" r:id="rId6"/>
    <p:sldId id="258" r:id="rId7"/>
    <p:sldId id="259" r:id="rId8"/>
    <p:sldId id="261" r:id="rId9"/>
    <p:sldId id="262" r:id="rId10"/>
    <p:sldId id="263" r:id="rId11"/>
    <p:sldId id="320" r:id="rId12"/>
    <p:sldId id="321" r:id="rId13"/>
    <p:sldId id="319" r:id="rId14"/>
    <p:sldId id="265" r:id="rId15"/>
    <p:sldId id="271" r:id="rId16"/>
    <p:sldId id="272" r:id="rId17"/>
    <p:sldId id="323" r:id="rId18"/>
    <p:sldId id="32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RPmtRScLbwtZDzGUXOgqA" hashData="EHGdW9TiAHzkfBYUELGNEGu/3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66CC"/>
    <a:srgbClr val="FF0000"/>
    <a:srgbClr val="C40000"/>
    <a:srgbClr val="FF3399"/>
    <a:srgbClr val="FFCCFF"/>
    <a:srgbClr val="009900"/>
    <a:srgbClr val="CCFF33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718" autoAdjust="0"/>
  </p:normalViewPr>
  <p:slideViewPr>
    <p:cSldViewPr>
      <p:cViewPr>
        <p:scale>
          <a:sx n="61" d="100"/>
          <a:sy n="61" d="100"/>
        </p:scale>
        <p:origin x="-762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947F7B-BA0C-45A4-90D5-B630516ABBA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5D4769-FB2B-40A6-A773-8B87ADBA08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CEC27-1A22-4D25-98FC-AEB1F9E06F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75E20-F952-4E8D-A31F-14620F3824C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060B9-DB97-4EB9-AB76-2408201058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1FEB6A-274D-4496-A118-10705E62E3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 cop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8643997" cy="92869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Dos coronas a mi madre</a:t>
            </a:r>
            <a:endParaRPr lang="es-ES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7 Imagen" descr="uk0dtgt94cco0h9bgu9es0s3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4"/>
            <a:ext cx="9144000" cy="6858004"/>
          </a:xfrm>
          <a:prstGeom prst="rect">
            <a:avLst/>
          </a:prstGeom>
        </p:spPr>
      </p:pic>
      <p:pic>
        <p:nvPicPr>
          <p:cNvPr id="9" name="8 Imagen" descr="uk0dtgt94cco0h9bgu9es0s3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med" advTm="19020">
    <p:sndAc>
      <p:stSnd>
        <p:snd r:embed="rId2" name="SHAILA, Dos coron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mph" presetSubtype="0" repeatCount="indefinite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hand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k0dtgt94cco0h9bgu9es0s5251804b084876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22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9,xcitefun-baby-and-mother-64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1804b084876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921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e-e-filha-mais-velh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-Preparativos Juliette_0047.jpg"/>
          <p:cNvPicPr>
            <a:picLocks noChangeAspect="1"/>
          </p:cNvPicPr>
          <p:nvPr/>
        </p:nvPicPr>
        <p:blipFill>
          <a:blip r:embed="rId3" cstate="print"/>
          <a:srcRect l="14094"/>
          <a:stretch>
            <a:fillRect/>
          </a:stretch>
        </p:blipFill>
        <p:spPr>
          <a:xfrm>
            <a:off x="-142907" y="0"/>
            <a:ext cx="9286908" cy="6858000"/>
          </a:xfrm>
          <a:prstGeom prst="rect">
            <a:avLst/>
          </a:prstGeom>
        </p:spPr>
      </p:pic>
    </p:spTree>
  </p:cSld>
  <p:clrMapOvr>
    <a:masterClrMapping/>
  </p:clrMapOvr>
  <p:transition advTm="918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7,xcitefun-baby-and-mother-64-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c7b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22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8,xcitefun-baby-and-mother-64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b5510b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0"/>
            <a:ext cx="9286908" cy="6858000"/>
          </a:xfrm>
          <a:prstGeom prst="rect">
            <a:avLst/>
          </a:prstGeom>
        </p:spPr>
      </p:pic>
    </p:spTree>
  </p:cSld>
  <p:clrMapOvr>
    <a:masterClrMapping/>
  </p:clrMapOvr>
  <p:transition advTm="91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2,xcitefun-baby-and-mother-64-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39a3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42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3,xcitefun-baby-and-mother-64-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1lb9d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82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4,xcitefun-baby-and-mother-64-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3e64b9d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24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zing-baby-pho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18084876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48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885,xcitefun-baby-and-mother-64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a25876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35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care-tip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053e64b9d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48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-love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k0dtgt94cco0h9bgu9es0s53e64b9d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9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her-and-baby-indoors-hugging-and-smiling.jpg"/>
          <p:cNvPicPr>
            <a:picLocks noChangeAspect="1"/>
          </p:cNvPicPr>
          <p:nvPr/>
        </p:nvPicPr>
        <p:blipFill>
          <a:blip r:embed="rId2" cstate="print"/>
          <a:srcRect l="11111"/>
          <a:stretch>
            <a:fillRect/>
          </a:stretch>
        </p:blipFill>
        <p:spPr>
          <a:xfrm>
            <a:off x="0" y="-1"/>
            <a:ext cx="9144001" cy="6860007"/>
          </a:xfrm>
          <a:prstGeom prst="rect">
            <a:avLst/>
          </a:prstGeom>
        </p:spPr>
      </p:pic>
      <p:pic>
        <p:nvPicPr>
          <p:cNvPr id="3" name="2 Imagen" descr="uk0dtgt94cco0h9bgu9es0s5a5c7b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18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0dtgt94cco0h9bgu9es0s5a251805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Mayka-roj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572806"/>
            <a:ext cx="3429024" cy="1384339"/>
          </a:xfrm>
          <a:prstGeom prst="rect">
            <a:avLst/>
          </a:prstGeom>
        </p:spPr>
      </p:pic>
    </p:spTree>
  </p:cSld>
  <p:clrMapOvr>
    <a:masterClrMapping/>
  </p:clrMapOvr>
  <p:transition advTm="542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k0dtgt94cco0h9bgu9es0s5ahh53e64b9d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4000496" y="5643578"/>
            <a:ext cx="3857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66CC"/>
                </a:solidFill>
                <a:latin typeface="Arial" pitchFamily="34" charset="0"/>
                <a:cs typeface="Arial" pitchFamily="34" charset="0"/>
              </a:rPr>
              <a:t>Imágenes Google</a:t>
            </a:r>
          </a:p>
          <a:p>
            <a:r>
              <a:rPr lang="es-ES" b="1" dirty="0" smtClean="0">
                <a:solidFill>
                  <a:srgbClr val="FF66CC"/>
                </a:solidFill>
                <a:latin typeface="Arial" pitchFamily="34" charset="0"/>
                <a:cs typeface="Arial" pitchFamily="34" charset="0"/>
              </a:rPr>
              <a:t>Tema: </a:t>
            </a:r>
            <a:r>
              <a:rPr lang="es-ES" b="1" dirty="0" err="1" smtClean="0">
                <a:solidFill>
                  <a:srgbClr val="FF66CC"/>
                </a:solidFill>
                <a:latin typeface="Arial" pitchFamily="34" charset="0"/>
                <a:cs typeface="Arial" pitchFamily="34" charset="0"/>
              </a:rPr>
              <a:t>Shaila</a:t>
            </a:r>
            <a:r>
              <a:rPr lang="es-ES" b="1" dirty="0" smtClean="0">
                <a:solidFill>
                  <a:srgbClr val="FF66CC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" b="1" dirty="0" err="1" smtClean="0">
                <a:solidFill>
                  <a:srgbClr val="FF66CC"/>
                </a:solidFill>
                <a:latin typeface="Arial" pitchFamily="34" charset="0"/>
                <a:cs typeface="Arial" pitchFamily="34" charset="0"/>
              </a:rPr>
              <a:t>Dúrcal</a:t>
            </a:r>
            <a:endParaRPr lang="es-ES" b="1" dirty="0">
              <a:solidFill>
                <a:srgbClr val="FF66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11 Imagen" descr="Mayka-roj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572806"/>
            <a:ext cx="3429024" cy="1384339"/>
          </a:xfrm>
          <a:prstGeom prst="rect">
            <a:avLst/>
          </a:prstGeom>
        </p:spPr>
      </p:pic>
    </p:spTree>
  </p:cSld>
  <p:clrMapOvr>
    <a:masterClrMapping/>
  </p:clrMapOvr>
  <p:transition advTm="2438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71</Words>
  <Application>Microsoft Office PowerPoint</Application>
  <PresentationFormat>Presentación en pantalla (4:3)</PresentationFormat>
  <Paragraphs>31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mi madre- Shaila Dúrcal</dc:title>
  <dc:subject>Día de la madre</dc:subject>
  <dc:creator>Mayka</dc:creator>
  <cp:lastModifiedBy>Mayka</cp:lastModifiedBy>
  <cp:revision>9</cp:revision>
  <dcterms:created xsi:type="dcterms:W3CDTF">2013-05-01T17:03:59Z</dcterms:created>
  <dcterms:modified xsi:type="dcterms:W3CDTF">2013-05-02T11:30:31Z</dcterms:modified>
</cp:coreProperties>
</file>