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6" r:id="rId5"/>
    <p:sldId id="267" r:id="rId6"/>
    <p:sldId id="257" r:id="rId7"/>
    <p:sldId id="261" r:id="rId8"/>
    <p:sldId id="268" r:id="rId9"/>
    <p:sldId id="265" r:id="rId10"/>
    <p:sldId id="262" r:id="rId11"/>
    <p:sldId id="264" r:id="rId12"/>
    <p:sldId id="263" r:id="rId13"/>
    <p:sldId id="258" r:id="rId14"/>
    <p:sldId id="259" r:id="rId15"/>
    <p:sldId id="269" r:id="rId16"/>
    <p:sldId id="260" r:id="rId17"/>
    <p:sldId id="271" r:id="rId1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LEhyGwAHhqekQWvFkumQw==" hashData="RIr3GFycpGoFWTZie7G+PVnZ07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472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1914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501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4388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089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304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37785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539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942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0463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5579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C716B9-D380-49B8-B4BB-2ACFDDD31DCB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03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96416-50C6-4DBA-9A96-EC82264FD68B}" type="datetimeFigureOut">
              <a:rPr lang="es-CO" smtClean="0"/>
              <a:t>30/06/2014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263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387BAF-F1F8-4C73-8F68-B766B7BAFF1D}" type="slidenum">
              <a:rPr lang="es-ES_tradnl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htmlimg2.scribdassets.com/5iq0cxm77k19zm04/images/1-365ac5ba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2" y="0"/>
            <a:ext cx="9149242" cy="691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6348" y="5373216"/>
            <a:ext cx="78206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 TU RECUERDO VIVIRÉ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MARINER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1916832"/>
            <a:ext cx="63124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FELIZ DIA DEL PADRE,</a:t>
            </a:r>
          </a:p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QUERIDO HIJO.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7594" y="476672"/>
            <a:ext cx="9253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MI HIJO EN EL DIA DEL PADRE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103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ANCION TRISTE PIANO naruto.wav"/>
          </p:stSnd>
        </p:sndAc>
      </p:transition>
    </mc:Choice>
    <mc:Fallback>
      <p:transition spd="slow">
        <p:sndAc>
          <p:stSnd>
            <p:snd r:embed="rId2" name="CANCION TRISTE PIANO narut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4yr-1l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80112" cy="689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80112" y="30885"/>
            <a:ext cx="35638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0" dirty="0" err="1" smtClean="0">
                <a:solidFill>
                  <a:srgbClr val="CC33CC"/>
                </a:solidFill>
                <a:effectLst/>
                <a:latin typeface="ff4"/>
              </a:rPr>
              <a:t>ORACIÓN</a:t>
            </a:r>
            <a:r>
              <a:rPr lang="es-CO" sz="2000" b="1" i="0" dirty="0" err="1" smtClean="0">
                <a:solidFill>
                  <a:srgbClr val="60502A"/>
                </a:solidFill>
                <a:effectLst/>
                <a:latin typeface="ff4"/>
              </a:rPr>
              <a:t>Oh</a:t>
            </a:r>
            <a:r>
              <a:rPr lang="es-CO" sz="2000" b="1" i="0" dirty="0" smtClean="0">
                <a:solidFill>
                  <a:srgbClr val="60502A"/>
                </a:solidFill>
                <a:effectLst/>
                <a:latin typeface="ff4"/>
              </a:rPr>
              <a:t> Dios que concedéis el perdón de los pecados y queréis la salvación de los hombres, imploramos vuestra clemencia en favor de todos nuestros hermanos, parientes y bienhechores que partieron de este mundo, para que, mediante la intercesión de la bienaventurada Virgen María y de todos los Santos, hagáis que lleguen a participar de la bienaventuranza eterna; por Jesucristo, nuestro Señor.</a:t>
            </a:r>
          </a:p>
          <a:p>
            <a:r>
              <a:rPr lang="es-CO" sz="2000" b="1" dirty="0" smtClean="0">
                <a:solidFill>
                  <a:srgbClr val="60502A"/>
                </a:solidFill>
                <a:latin typeface="ff4"/>
              </a:rPr>
              <a:t>AMEN</a:t>
            </a:r>
          </a:p>
          <a:p>
            <a:endParaRPr lang="es-CO" sz="2000" b="1" dirty="0">
              <a:solidFill>
                <a:srgbClr val="60502A"/>
              </a:solidFill>
              <a:latin typeface="ff4"/>
            </a:endParaRPr>
          </a:p>
          <a:p>
            <a:r>
              <a:rPr lang="es-CO" sz="2000" b="1" dirty="0" smtClean="0">
                <a:solidFill>
                  <a:srgbClr val="60502A"/>
                </a:solidFill>
                <a:latin typeface="ff4"/>
              </a:rPr>
              <a:t>MARINER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404015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IRENE\Pictures\FOTOS VARIADAS\954705_10200974308496438_14214819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19691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19691" y="548680"/>
            <a:ext cx="28243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800" b="1" i="0" dirty="0" smtClean="0">
                <a:solidFill>
                  <a:srgbClr val="565656"/>
                </a:solidFill>
                <a:effectLst/>
                <a:latin typeface="ff8"/>
              </a:rPr>
              <a:t>Cada día que pasa,</a:t>
            </a:r>
          </a:p>
          <a:p>
            <a:r>
              <a:rPr lang="es-CO" sz="4800" b="1" i="0" dirty="0" smtClean="0">
                <a:solidFill>
                  <a:srgbClr val="565656"/>
                </a:solidFill>
                <a:effectLst/>
                <a:latin typeface="ff8"/>
              </a:rPr>
              <a:t>recuerdo más tu voz,</a:t>
            </a:r>
            <a:endParaRPr lang="es-CO" sz="4800" b="1" dirty="0"/>
          </a:p>
        </p:txBody>
      </p:sp>
    </p:spTree>
    <p:extLst>
      <p:ext uri="{BB962C8B-B14F-4D97-AF65-F5344CB8AC3E}">
        <p14:creationId xmlns:p14="http://schemas.microsoft.com/office/powerpoint/2010/main" val="73690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V4yr-1k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94"/>
            <a:ext cx="5940152" cy="68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40152" y="620688"/>
            <a:ext cx="30780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i="0" dirty="0" smtClean="0">
                <a:solidFill>
                  <a:srgbClr val="565656"/>
                </a:solidFill>
                <a:effectLst/>
                <a:latin typeface="ff8"/>
              </a:rPr>
              <a:t>también tu mirada triste,……..pero también llena de amor,</a:t>
            </a:r>
            <a:endParaRPr lang="es-CO" sz="4000" b="1" dirty="0"/>
          </a:p>
        </p:txBody>
      </p:sp>
    </p:spTree>
    <p:extLst>
      <p:ext uri="{BB962C8B-B14F-4D97-AF65-F5344CB8AC3E}">
        <p14:creationId xmlns:p14="http://schemas.microsoft.com/office/powerpoint/2010/main" val="44342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9186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68144" y="404664"/>
            <a:ext cx="30243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i="0" dirty="0" smtClean="0">
                <a:solidFill>
                  <a:srgbClr val="565656"/>
                </a:solidFill>
                <a:effectLst/>
                <a:latin typeface="ff8"/>
              </a:rPr>
              <a:t>siempre te llevo en mi mente, y por siempre estarás en mi Corazón</a:t>
            </a:r>
            <a:endParaRPr lang="es-CO" sz="4000" b="1" dirty="0"/>
          </a:p>
        </p:txBody>
      </p:sp>
    </p:spTree>
    <p:extLst>
      <p:ext uri="{BB962C8B-B14F-4D97-AF65-F5344CB8AC3E}">
        <p14:creationId xmlns:p14="http://schemas.microsoft.com/office/powerpoint/2010/main" val="136985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encrypted-tbn2.gstatic.com/images?q=tbn:ANd9GcSOYPvjcTTK2IlgEGlC8fm4DIIdkmtDgJAm1NY2QWHeWlLP7MV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16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59" y="0"/>
            <a:ext cx="5525463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53605" y="260648"/>
            <a:ext cx="32941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Me dejaste muy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pronto,y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aunque sé que con Dios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estas,yo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esperare el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momento,de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tu mejilla, volver a besar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2075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cosasparatumuro.com/thumbs/para_mi_hijo-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54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0.gstatic.com/images?q=tbn:ANd9GcR8TMm0ihryr4YkphYqez0V_aqw5tiu_eLokp4so6JURQL_a_o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23"/>
            <a:ext cx="9144000" cy="684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00192" y="332656"/>
            <a:ext cx="25020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Se que mis Oraciones a 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Dios,y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mi amor de 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madre,permitirán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que en el 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cielo,te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pueda encontrar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370248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lh3.ggpht.com/-vK7uKAGsJjY/U09f34ism-I/AAAAAAAAL1s/EwndsYJfLKM/s1600/382890_285715921466338_164582343579697_754455_212041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6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4" y="332656"/>
            <a:ext cx="88881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Recuerdo siempre tu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mirar,que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fue un regalo a mi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existir,mis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sacrificios hiciste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pagar,solo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al verte sonreír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6211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imagenesfrases.info/wp-content/uploads/2013/01/Amo-Caminar-Bajo-La-Lluvia-Imagenes-con-frases-de-amor-Frases-Romanti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78"/>
            <a:ext cx="9176462" cy="6893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38850"/>
            <a:ext cx="9144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96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bcdn-sphotos-b-a.akamaihd.net/hphotos-ak-ash3/t1.0-9/s403x403/1972543_693859034008590_87532344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41"/>
            <a:ext cx="9144000" cy="689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5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3.gstatic.com/images?q=tbn:ANd9GcTX5JIMYo9CbjzQPpisAUQkqXQuHHJtTR7E4jL22nK3jBtf-pC4k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6026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12160" y="404664"/>
            <a:ext cx="31500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Se que mis Oraciones a 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Dios,y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mi amor de madre,</a:t>
            </a:r>
          </a:p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permitirán que en el cielo, te pueda encontrar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341783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V4yr-1l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3"/>
            <a:ext cx="6804248" cy="686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13984" y="19472"/>
            <a:ext cx="24300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para seguir dándote mi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amor,para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toda la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eternidad,y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volver a escuchar de tus labios:</a:t>
            </a:r>
          </a:p>
          <a:p>
            <a:r>
              <a:rPr lang="es-CO" sz="2400" b="1" dirty="0" smtClean="0">
                <a:solidFill>
                  <a:srgbClr val="FF0000"/>
                </a:solidFill>
                <a:latin typeface="ff8"/>
              </a:rPr>
              <a:t>TE AMO MAMÁ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" y="5334000"/>
            <a:ext cx="6710516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644008" y="64533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MARINER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4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oHurFOA7S1A/UJ1Y5P8vW_I/AAAAAAAAFA8/IkqEIAocWv0/s1600/74323_174663989211300_612709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" y="0"/>
            <a:ext cx="90356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450912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MARINER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1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253</Words>
  <Application>Microsoft Office PowerPoint</Application>
  <PresentationFormat>Presentación en pantalla (4:3)</PresentationFormat>
  <Paragraphs>50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IRENE</dc:creator>
  <cp:lastModifiedBy>IRENE</cp:lastModifiedBy>
  <cp:revision>7</cp:revision>
  <dcterms:created xsi:type="dcterms:W3CDTF">2014-06-14T20:52:24Z</dcterms:created>
  <dcterms:modified xsi:type="dcterms:W3CDTF">2014-06-30T15:11:39Z</dcterms:modified>
</cp:coreProperties>
</file>