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  <p:sldMasterId id="2147483672" r:id="rId3"/>
    <p:sldMasterId id="2147483674" r:id="rId4"/>
  </p:sldMasterIdLst>
  <p:notesMasterIdLst>
    <p:notesMasterId r:id="rId23"/>
  </p:notesMasterIdLst>
  <p:sldIdLst>
    <p:sldId id="273" r:id="rId5"/>
    <p:sldId id="258" r:id="rId6"/>
    <p:sldId id="259" r:id="rId7"/>
    <p:sldId id="256" r:id="rId8"/>
    <p:sldId id="257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</p:sldIdLst>
  <p:sldSz cx="9144000" cy="5143500" type="screen16x9"/>
  <p:notesSz cx="6858000" cy="9144000"/>
  <p:embeddedFontLst>
    <p:embeddedFont>
      <p:font typeface="Alex Brush" panose="02000400000000000000" pitchFamily="2" charset="0"/>
      <p:regular r:id="rId24"/>
    </p:embeddedFont>
    <p:embeddedFont>
      <p:font typeface="Kristen ITC" panose="03050502040202030202" pitchFamily="66" charset="0"/>
      <p:regular r:id="rId25"/>
    </p:embeddedFont>
    <p:embeddedFont>
      <p:font typeface="Brush Script MT" panose="03060802040406070304" pitchFamily="66" charset="0"/>
      <p:italic r:id="rId26"/>
    </p:embeddedFont>
    <p:embeddedFont>
      <p:font typeface="Calibri Light" panose="020F0302020204030204" pitchFamily="34" charset="0"/>
      <p:regular r:id="rId27"/>
      <p:italic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</p:embeddedFontLst>
  <p:defaultTextStyle>
    <a:defPPr>
      <a:defRPr lang="es-AR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HHr8iOoR5IQv7+eZ5oG1Q==" hashData="srjVpSMAgc65BAfOGfBUUEXLl3w0Iff2eBfW4oYHdbNuhshMZd2CLGTKVLtEooddMVyhYyYJuP/UvgHoMxmSGw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9" autoAdjust="0"/>
    <p:restoredTop sz="94660"/>
  </p:normalViewPr>
  <p:slideViewPr>
    <p:cSldViewPr snapToGrid="0">
      <p:cViewPr varScale="1">
        <p:scale>
          <a:sx n="86" d="100"/>
          <a:sy n="86" d="100"/>
        </p:scale>
        <p:origin x="60" y="1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3.fntdata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2.fntdata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8.fntdata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ED86E0-4FD3-451C-AF75-8652E25465CF}" type="datetimeFigureOut">
              <a:rPr lang="es-AR" smtClean="0"/>
              <a:t>21/10/2015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1AF488-2B78-4A50-B0A8-819A0905D2DD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816517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FAE53E-4D84-46B9-8C13-7AE63BD508B3}" type="slidenum">
              <a:rPr lang="es-AR" smtClean="0">
                <a:solidFill>
                  <a:prstClr val="black"/>
                </a:solidFill>
              </a:rPr>
              <a:pPr/>
              <a:t>2</a:t>
            </a:fld>
            <a:endParaRPr lang="es-A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9798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FAE53E-4D84-46B9-8C13-7AE63BD508B3}" type="slidenum">
              <a:rPr lang="es-AR" smtClean="0">
                <a:solidFill>
                  <a:prstClr val="black"/>
                </a:solidFill>
              </a:rPr>
              <a:pPr/>
              <a:t>3</a:t>
            </a:fld>
            <a:endParaRPr lang="es-A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59209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lIns="68580" tIns="34290" rIns="68580" bIns="34290"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 lIns="68580" tIns="34290" rIns="68580" bIns="34290"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B2073BB2-D5A2-4FB6-ADC6-9B8B4EED85B9}" type="datetimeFigureOut">
              <a:rPr lang="es-AR" smtClean="0"/>
              <a:t>21/10/2015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87CFCA87-0666-47C6-931C-EB7FF5436308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148430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lIns="68580" tIns="34290" rIns="68580" bIns="34290"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lIns="68580" tIns="34290" rIns="68580" bIns="3429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B2073BB2-D5A2-4FB6-ADC6-9B8B4EED85B9}" type="datetimeFigureOut">
              <a:rPr lang="es-AR" smtClean="0"/>
              <a:t>21/10/2015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87CFCA87-0666-47C6-931C-EB7FF5436308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3421614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</p:spPr>
        <p:txBody>
          <a:bodyPr lIns="68580" tIns="34290" rIns="68580" bIns="34290"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  <a:prstGeom prst="rect">
            <a:avLst/>
          </a:prstGeom>
        </p:spPr>
        <p:txBody>
          <a:bodyPr lIns="68580" tIns="34290" rIns="68580" bIns="34290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B2073BB2-D5A2-4FB6-ADC6-9B8B4EED85B9}" type="datetimeFigureOut">
              <a:rPr lang="es-AR" smtClean="0"/>
              <a:t>21/10/2015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87CFCA87-0666-47C6-931C-EB7FF5436308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514316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lIns="68580" tIns="34290" rIns="68580" bIns="34290"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</p:spPr>
        <p:txBody>
          <a:bodyPr lIns="68580" tIns="34290" rIns="68580" bIns="3429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</p:spPr>
        <p:txBody>
          <a:bodyPr lIns="68580" tIns="34290" rIns="68580" bIns="3429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B2073BB2-D5A2-4FB6-ADC6-9B8B4EED85B9}" type="datetimeFigureOut">
              <a:rPr lang="es-AR" smtClean="0"/>
              <a:t>21/10/2015</a:t>
            </a:fld>
            <a:endParaRPr lang="es-A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87CFCA87-0666-47C6-931C-EB7FF5436308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6259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</p:spPr>
        <p:txBody>
          <a:bodyPr lIns="68580" tIns="34290" rIns="68580" bIns="34290"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  <a:prstGeom prst="rect">
            <a:avLst/>
          </a:prstGeom>
        </p:spPr>
        <p:txBody>
          <a:bodyPr lIns="68580" tIns="34290" rIns="68580" bIns="34290"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  <a:prstGeom prst="rect">
            <a:avLst/>
          </a:prstGeom>
        </p:spPr>
        <p:txBody>
          <a:bodyPr lIns="68580" tIns="34290" rIns="68580" bIns="3429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</p:spPr>
        <p:txBody>
          <a:bodyPr lIns="68580" tIns="34290" rIns="68580" bIns="34290"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</p:spPr>
        <p:txBody>
          <a:bodyPr lIns="68580" tIns="34290" rIns="68580" bIns="3429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B2073BB2-D5A2-4FB6-ADC6-9B8B4EED85B9}" type="datetimeFigureOut">
              <a:rPr lang="es-AR" smtClean="0"/>
              <a:t>21/10/2015</a:t>
            </a:fld>
            <a:endParaRPr lang="es-A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endParaRPr lang="es-A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87CFCA87-0666-47C6-931C-EB7FF5436308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3608733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lIns="68580" tIns="34290" rIns="68580" bIns="34290"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B2073BB2-D5A2-4FB6-ADC6-9B8B4EED85B9}" type="datetimeFigureOut">
              <a:rPr lang="es-AR" smtClean="0"/>
              <a:t>21/10/2015</a:t>
            </a:fld>
            <a:endParaRPr lang="es-A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endParaRPr lang="es-A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87CFCA87-0666-47C6-931C-EB7FF5436308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979899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B2073BB2-D5A2-4FB6-ADC6-9B8B4EED85B9}" type="datetimeFigureOut">
              <a:rPr lang="es-AR" smtClean="0"/>
              <a:t>21/10/2015</a:t>
            </a:fld>
            <a:endParaRPr lang="es-A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endParaRPr lang="es-A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87CFCA87-0666-47C6-931C-EB7FF5436308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489995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lIns="68580" tIns="34290" rIns="68580" bIns="34290"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</p:spPr>
        <p:txBody>
          <a:bodyPr lIns="68580" tIns="34290" rIns="68580" bIns="34290"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 lIns="68580" tIns="34290" rIns="68580" bIns="34290"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B2073BB2-D5A2-4FB6-ADC6-9B8B4EED85B9}" type="datetimeFigureOut">
              <a:rPr lang="es-AR" smtClean="0"/>
              <a:t>21/10/2015</a:t>
            </a:fld>
            <a:endParaRPr lang="es-A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87CFCA87-0666-47C6-931C-EB7FF5436308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222137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lIns="68580" tIns="34290" rIns="68580" bIns="34290"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</p:spPr>
        <p:txBody>
          <a:bodyPr lIns="68580" tIns="34290" rIns="68580" bIns="34290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A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 lIns="68580" tIns="34290" rIns="68580" bIns="34290"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B2073BB2-D5A2-4FB6-ADC6-9B8B4EED85B9}" type="datetimeFigureOut">
              <a:rPr lang="es-AR" smtClean="0"/>
              <a:t>21/10/2015</a:t>
            </a:fld>
            <a:endParaRPr lang="es-A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87CFCA87-0666-47C6-931C-EB7FF5436308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8276388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lIns="68580" tIns="34290" rIns="68580" bIns="34290"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eaVert" lIns="68580" tIns="34290" rIns="68580" bIns="3429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B2073BB2-D5A2-4FB6-ADC6-9B8B4EED85B9}" type="datetimeFigureOut">
              <a:rPr lang="es-AR" smtClean="0"/>
              <a:t>21/10/2015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87CFCA87-0666-47C6-931C-EB7FF5436308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705024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  <a:prstGeom prst="rect">
            <a:avLst/>
          </a:prstGeom>
        </p:spPr>
        <p:txBody>
          <a:bodyPr vert="eaVert" lIns="68580" tIns="34290" rIns="68580" bIns="34290"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  <a:prstGeom prst="rect">
            <a:avLst/>
          </a:prstGeom>
        </p:spPr>
        <p:txBody>
          <a:bodyPr vert="eaVert" lIns="68580" tIns="34290" rIns="68580" bIns="3429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B2073BB2-D5A2-4FB6-ADC6-9B8B4EED85B9}" type="datetimeFigureOut">
              <a:rPr lang="es-AR" smtClean="0"/>
              <a:t>21/10/2015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87CFCA87-0666-47C6-931C-EB7FF5436308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0933888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6F9B3-7C67-4322-978A-3DC6B5A2ECE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21/10/2015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0A394-3BB4-4070-B8E1-95341CB9FAFE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8256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6F9B3-7C67-4322-978A-3DC6B5A2ECE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21/10/2015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0A394-3BB4-4070-B8E1-95341CB9FAFE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9033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6F9B3-7C67-4322-978A-3DC6B5A2ECE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21/10/2015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0A394-3BB4-4070-B8E1-95341CB9FAFE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6182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6F9B3-7C67-4322-978A-3DC6B5A2ECE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21/10/2015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0A394-3BB4-4070-B8E1-95341CB9FAFE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8595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6F9B3-7C67-4322-978A-3DC6B5A2ECE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21/10/2015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0A394-3BB4-4070-B8E1-95341CB9FAFE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2132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6F9B3-7C67-4322-978A-3DC6B5A2ECE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21/10/2015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0A394-3BB4-4070-B8E1-95341CB9FAFE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1937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6F9B3-7C67-4322-978A-3DC6B5A2ECE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21/10/2015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0A394-3BB4-4070-B8E1-95341CB9FAFE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8640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6F9B3-7C67-4322-978A-3DC6B5A2ECE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21/10/2015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0A394-3BB4-4070-B8E1-95341CB9FAFE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4402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6F9B3-7C67-4322-978A-3DC6B5A2ECE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21/10/2015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0A394-3BB4-4070-B8E1-95341CB9FAFE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0129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6F9B3-7C67-4322-978A-3DC6B5A2ECE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21/10/2015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0A394-3BB4-4070-B8E1-95341CB9FAFE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83457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6F9B3-7C67-4322-978A-3DC6B5A2ECE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21/10/2015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0A394-3BB4-4070-B8E1-95341CB9FAFE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1440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22685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A557D-F7C2-4E55-9C6A-5936F6E28E46}" type="datetimeFigureOut">
              <a:rPr lang="es-AR">
                <a:solidFill>
                  <a:prstClr val="black">
                    <a:tint val="75000"/>
                  </a:prstClr>
                </a:solidFill>
              </a:rPr>
              <a:pPr/>
              <a:t>21/10/2015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5B9FE-4448-42E2-A0E9-33C085C532F2}" type="slidenum">
              <a:rPr lang="es-AR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5272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A557D-F7C2-4E55-9C6A-5936F6E28E46}" type="datetimeFigureOut">
              <a:rPr lang="es-AR">
                <a:solidFill>
                  <a:prstClr val="black">
                    <a:tint val="75000"/>
                  </a:prstClr>
                </a:solidFill>
              </a:rPr>
              <a:pPr/>
              <a:t>21/10/2015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5B9FE-4448-42E2-A0E9-33C085C532F2}" type="slidenum">
              <a:rPr lang="es-AR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6453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A557D-F7C2-4E55-9C6A-5936F6E28E46}" type="datetimeFigureOut">
              <a:rPr lang="es-AR">
                <a:solidFill>
                  <a:prstClr val="black">
                    <a:tint val="75000"/>
                  </a:prstClr>
                </a:solidFill>
              </a:rPr>
              <a:pPr/>
              <a:t>21/10/2015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5B9FE-4448-42E2-A0E9-33C085C532F2}" type="slidenum">
              <a:rPr lang="es-AR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6108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A557D-F7C2-4E55-9C6A-5936F6E28E46}" type="datetimeFigureOut">
              <a:rPr lang="es-AR">
                <a:solidFill>
                  <a:prstClr val="black">
                    <a:tint val="75000"/>
                  </a:prstClr>
                </a:solidFill>
              </a:rPr>
              <a:pPr/>
              <a:t>21/10/2015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5B9FE-4448-42E2-A0E9-33C085C532F2}" type="slidenum">
              <a:rPr lang="es-AR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159803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A557D-F7C2-4E55-9C6A-5936F6E28E46}" type="datetimeFigureOut">
              <a:rPr lang="es-AR">
                <a:solidFill>
                  <a:prstClr val="black">
                    <a:tint val="75000"/>
                  </a:prstClr>
                </a:solidFill>
              </a:rPr>
              <a:pPr/>
              <a:t>21/10/2015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5B9FE-4448-42E2-A0E9-33C085C532F2}" type="slidenum">
              <a:rPr lang="es-AR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5733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A557D-F7C2-4E55-9C6A-5936F6E28E46}" type="datetimeFigureOut">
              <a:rPr lang="es-AR">
                <a:solidFill>
                  <a:prstClr val="black">
                    <a:tint val="75000"/>
                  </a:prstClr>
                </a:solidFill>
              </a:rPr>
              <a:pPr/>
              <a:t>21/10/2015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5B9FE-4448-42E2-A0E9-33C085C532F2}" type="slidenum">
              <a:rPr lang="es-AR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583895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A557D-F7C2-4E55-9C6A-5936F6E28E46}" type="datetimeFigureOut">
              <a:rPr lang="es-AR">
                <a:solidFill>
                  <a:prstClr val="black">
                    <a:tint val="75000"/>
                  </a:prstClr>
                </a:solidFill>
              </a:rPr>
              <a:pPr/>
              <a:t>21/10/2015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5B9FE-4448-42E2-A0E9-33C085C532F2}" type="slidenum">
              <a:rPr lang="es-AR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663059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A557D-F7C2-4E55-9C6A-5936F6E28E46}" type="datetimeFigureOut">
              <a:rPr lang="es-AR">
                <a:solidFill>
                  <a:prstClr val="black">
                    <a:tint val="75000"/>
                  </a:prstClr>
                </a:solidFill>
              </a:rPr>
              <a:pPr/>
              <a:t>21/10/2015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5B9FE-4448-42E2-A0E9-33C085C532F2}" type="slidenum">
              <a:rPr lang="es-AR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849104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A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A557D-F7C2-4E55-9C6A-5936F6E28E46}" type="datetimeFigureOut">
              <a:rPr lang="es-AR">
                <a:solidFill>
                  <a:prstClr val="black">
                    <a:tint val="75000"/>
                  </a:prstClr>
                </a:solidFill>
              </a:rPr>
              <a:pPr/>
              <a:t>21/10/2015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5B9FE-4448-42E2-A0E9-33C085C532F2}" type="slidenum">
              <a:rPr lang="es-AR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10584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A557D-F7C2-4E55-9C6A-5936F6E28E46}" type="datetimeFigureOut">
              <a:rPr lang="es-AR">
                <a:solidFill>
                  <a:prstClr val="black">
                    <a:tint val="75000"/>
                  </a:prstClr>
                </a:solidFill>
              </a:rPr>
              <a:pPr/>
              <a:t>21/10/2015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5B9FE-4448-42E2-A0E9-33C085C532F2}" type="slidenum">
              <a:rPr lang="es-AR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2851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A557D-F7C2-4E55-9C6A-5936F6E28E46}" type="datetimeFigureOut">
              <a:rPr lang="es-AR">
                <a:solidFill>
                  <a:prstClr val="black">
                    <a:tint val="75000"/>
                  </a:prstClr>
                </a:solidFill>
              </a:rPr>
              <a:pPr/>
              <a:t>21/10/2015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5B9FE-4448-42E2-A0E9-33C085C532F2}" type="slidenum">
              <a:rPr lang="es-AR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489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848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C5E6F9B3-7C67-4322-978A-3DC6B5A2ECE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 defTabSz="914400"/>
              <a:t>21/10/2015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5EF0A394-3BB4-4070-B8E1-95341CB9FAFE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9555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5693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8A557D-F7C2-4E55-9C6A-5936F6E28E46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21/10/2015</a:t>
            </a:fld>
            <a:endParaRPr lang="es-AR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05B9FE-4448-42E2-A0E9-33C085C532F2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AR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9295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1697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JUST FOR YOU - Ernesto Cortazar ( HD ) (mp3cut.net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39859" y="-1100658"/>
            <a:ext cx="609600" cy="6096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 rot="19248044">
            <a:off x="8258880" y="4487957"/>
            <a:ext cx="10214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400"/>
            <a:r>
              <a:rPr lang="es-AR" sz="1800" dirty="0" err="1" smtClean="0">
                <a:solidFill>
                  <a:prstClr val="white"/>
                </a:solidFill>
                <a:latin typeface="Alex Brush" pitchFamily="2" charset="0"/>
              </a:rPr>
              <a:t>RaúlTM</a:t>
            </a:r>
            <a:endParaRPr lang="es-AR" sz="1800" dirty="0" smtClean="0">
              <a:solidFill>
                <a:prstClr val="white"/>
              </a:solidFill>
              <a:latin typeface="Alex Brush" pitchFamily="2" charset="0"/>
            </a:endParaRPr>
          </a:p>
          <a:p>
            <a:pPr algn="ctr" defTabSz="914400"/>
            <a:r>
              <a:rPr lang="es-AR" sz="1800" dirty="0" smtClean="0">
                <a:solidFill>
                  <a:prstClr val="white"/>
                </a:solidFill>
                <a:latin typeface="Alex Brush" pitchFamily="2" charset="0"/>
              </a:rPr>
              <a:t>2015</a:t>
            </a:r>
            <a:endParaRPr lang="es-AR" sz="1800" dirty="0">
              <a:solidFill>
                <a:prstClr val="white"/>
              </a:solidFill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8725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">
        <p:fade/>
      </p:transition>
    </mc:Choice>
    <mc:Fallback xmlns="">
      <p:transition spd="med" advClick="0" advTm="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0098" y="147228"/>
            <a:ext cx="4762500" cy="347662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6500314" y="147228"/>
            <a:ext cx="720080" cy="33629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s-AR" sz="1800">
              <a:solidFill>
                <a:prstClr val="white"/>
              </a:solidFill>
            </a:endParaRPr>
          </a:p>
        </p:txBody>
      </p:sp>
      <p:pic>
        <p:nvPicPr>
          <p:cNvPr id="8" name="Picture 2" descr="http://1.bp.blogspot.com/-YslVGsBwK8c/UmsliV7CR-I/AAAAAAAAbJE/irxHXIwv9Uo/s1600/bluesmoke-1.gif"/>
          <p:cNvPicPr>
            <a:picLocks noChangeAspect="1" noChangeArrowheads="1" noCrop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9794" y="310271"/>
            <a:ext cx="2962300" cy="188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1403648" y="3856018"/>
            <a:ext cx="6375400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defTabSz="914400"/>
            <a:r>
              <a:rPr lang="es-ES" sz="7200" b="1" i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Brush Script MT" pitchFamily="66" charset="0"/>
              </a:rPr>
              <a:t>Poema a los </a:t>
            </a:r>
            <a:r>
              <a:rPr lang="es-ES" sz="7200" b="1" i="1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Brush Script MT" pitchFamily="66" charset="0"/>
              </a:rPr>
              <a:t>amigos</a:t>
            </a:r>
            <a:endParaRPr lang="es-ES" sz="7200" b="1" i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Brush Script MT" pitchFamily="66" charset="0"/>
            </a:endParaRPr>
          </a:p>
        </p:txBody>
      </p:sp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142" y="3383805"/>
            <a:ext cx="7650641" cy="2500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187641" y="254105"/>
            <a:ext cx="4762500" cy="3476626"/>
          </a:xfrm>
          <a:prstGeom prst="rect">
            <a:avLst/>
          </a:prstGeom>
          <a:noFill/>
          <a:ln w="190500" cap="rnd" cmpd="thickThin">
            <a:solidFill>
              <a:schemeClr val="bg1">
                <a:lumMod val="75000"/>
              </a:schemeClr>
            </a:solidFill>
            <a:round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s-AR" sz="1800">
              <a:solidFill>
                <a:prstClr val="white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1754051">
            <a:off x="6017884" y="2517529"/>
            <a:ext cx="2136577" cy="285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59 CuadroTexto"/>
          <p:cNvSpPr txBox="1"/>
          <p:nvPr/>
        </p:nvSpPr>
        <p:spPr>
          <a:xfrm rot="19248044">
            <a:off x="8258880" y="4487957"/>
            <a:ext cx="10214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400"/>
            <a:r>
              <a:rPr lang="es-AR" sz="1800" dirty="0" err="1" smtClean="0">
                <a:solidFill>
                  <a:prstClr val="white"/>
                </a:solidFill>
                <a:latin typeface="Alex Brush" pitchFamily="2" charset="0"/>
              </a:rPr>
              <a:t>RaúlTM</a:t>
            </a:r>
            <a:endParaRPr lang="es-AR" sz="1800" dirty="0" smtClean="0">
              <a:solidFill>
                <a:prstClr val="white"/>
              </a:solidFill>
              <a:latin typeface="Alex Brush" pitchFamily="2" charset="0"/>
            </a:endParaRPr>
          </a:p>
          <a:p>
            <a:pPr algn="ctr" defTabSz="914400"/>
            <a:r>
              <a:rPr lang="es-AR" sz="1800" dirty="0" smtClean="0">
                <a:solidFill>
                  <a:prstClr val="white"/>
                </a:solidFill>
                <a:latin typeface="Alex Brush" pitchFamily="2" charset="0"/>
              </a:rPr>
              <a:t>2015</a:t>
            </a:r>
            <a:endParaRPr lang="es-AR" sz="1800" dirty="0">
              <a:solidFill>
                <a:prstClr val="white"/>
              </a:solidFill>
              <a:latin typeface="Alex Brush" pitchFamily="2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5536" y="915564"/>
            <a:ext cx="1098433" cy="1098433"/>
          </a:xfrm>
          <a:prstGeom prst="rect">
            <a:avLst/>
          </a:prstGeom>
          <a:noFill/>
        </p:spPr>
        <p:txBody>
          <a:bodyPr wrap="none" rtlCol="0">
            <a:prstTxWarp prst="textCircle">
              <a:avLst/>
            </a:prstTxWarp>
            <a:spAutoFit/>
          </a:bodyPr>
          <a:lstStyle/>
          <a:p>
            <a:pPr defTabSz="914400"/>
            <a:r>
              <a:rPr lang="es-AR" sz="1600" dirty="0" smtClean="0">
                <a:solidFill>
                  <a:prstClr val="white"/>
                </a:solidFill>
              </a:rPr>
              <a:t> Avance automático</a:t>
            </a:r>
            <a:endParaRPr lang="es-AR" sz="16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248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00" advClick="0" advTm="1000">
        <p:fade/>
      </p:transition>
    </mc:Choice>
    <mc:Fallback xmlns="">
      <p:transition spd="slow" advClick="0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3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8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4" grpId="0" animBg="1"/>
      <p:bldP spid="2" grpId="0"/>
      <p:bldP spid="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277688" y="5456245"/>
            <a:ext cx="4968551" cy="266835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33000"/>
              <a:buFont typeface="Arial" charset="0"/>
              <a:buNone/>
              <a:tabLst/>
              <a:defRPr/>
            </a:pPr>
            <a:r>
              <a:rPr kumimoji="0" lang="es-AR" sz="36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No puedo darte soluciones para todos los problemas de la vida,</a:t>
            </a:r>
          </a:p>
          <a:p>
            <a:pPr marL="0" marR="0" lvl="0" indent="0" algn="ctr" defTabSz="914400" eaLnBrk="1" fontAlgn="auto" latinLnBrk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33000"/>
              <a:buFont typeface="Arial" charset="0"/>
              <a:buNone/>
              <a:tabLst/>
              <a:defRPr/>
            </a:pPr>
            <a:r>
              <a:rPr kumimoji="0" lang="es-AR" sz="36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ni tengo respuestas para tus dudas o </a:t>
            </a:r>
            <a:r>
              <a:rPr kumimoji="0" lang="es-AR" sz="3600" b="1" i="0" u="none" strike="noStrike" kern="0" cap="none" spc="0" normalizeH="0" baseline="0" noProof="0" dirty="0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temores,</a:t>
            </a:r>
            <a:r>
              <a:rPr kumimoji="0" lang="es-AR" sz="3600" b="1" i="0" u="none" strike="noStrike" kern="0" cap="none" spc="0" normalizeH="0" noProof="0" dirty="0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 </a:t>
            </a:r>
            <a:r>
              <a:rPr kumimoji="0" lang="es-AR" sz="3600" b="1" i="0" u="none" strike="noStrike" kern="0" cap="none" spc="0" normalizeH="0" baseline="0" noProof="0" dirty="0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pero </a:t>
            </a:r>
            <a:r>
              <a:rPr kumimoji="0" lang="es-AR" sz="36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puedo escucharte y compartirlo contigo. 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7098" y="221949"/>
            <a:ext cx="3255963" cy="474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57 CuadroTexto"/>
          <p:cNvSpPr txBox="1"/>
          <p:nvPr/>
        </p:nvSpPr>
        <p:spPr>
          <a:xfrm rot="19248044">
            <a:off x="8255333" y="4562497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lex Brush" pitchFamily="2" charset="0"/>
              </a:rPr>
              <a:t>RaúlTM</a:t>
            </a:r>
            <a:endParaRPr kumimoji="0" lang="es-AR" sz="1800" b="0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1868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Motion origin="layout" path="M 5.55556E-7 -1.7284E-6 C 0.01076 -0.01296 -0.00191 0.00432 0.00521 -0.01173 C 0.00781 -0.01759 0.01753 -0.0287 0.02066 -0.03241 C 0.02465 -0.03704 0.02847 -0.04166 0.03246 -0.04629 C 0.03368 -0.04784 0.03628 -0.05092 0.03628 -0.05062 C 0.03924 -0.05895 0.0434 -0.06204 0.0467 -0.06944 C 0.05764 -0.09444 0.04687 -0.07438 0.05573 -0.09012 C 0.05746 -0.09846 0.06076 -0.10339 0.06354 -0.1108 C 0.06476 -0.12129 0.05538 -0.13704 0.05868 -0.14599 C 0.05503 -0.15679 0.05087 -0.16265 0.04184 -0.17592 C 0.03524 -0.19352 0.02153 -0.19815 0.01458 -0.21512 C 0.01059 -0.24876 0.00191 -0.28704 0.01979 -0.30308 C 0.02326 -0.31142 0.04479 -0.35062 0.04965 -0.35617 C 0.05365 -0.38302 0.06302 -0.38179 0.06128 -0.4392 C 0.06042 -0.46913 0.03993 -0.48796 0.02726 -0.5037 C 0.02274 -0.52592 0.02153 -0.55308 0.03108 -0.57068 C 0.03455 -0.58734 0.04149 -0.59228 0.04931 -0.60062 C 0.05694 -0.60864 0.06302 -0.61913 0.07014 -0.62839 C 0.07465 -0.63426 0.07726 -0.64136 0.08177 -0.64691 C 0.08472 -0.65062 0.0908 -0.65833 0.0908 -0.65802 C 0.10017 -0.68395 0.08611 -0.64784 0.0974 -0.67006 C 0.09983 -0.675 0.10382 -0.68611 0.10382 -0.6858 C 0.10851 -0.70895 0.10712 -0.76049 0.09601 -0.78086 C 0.09271 -0.78704 0.08837 -0.78642 0.08437 -0.79012 C 0.07917 -0.79506 0.07552 -0.80339 0.07135 -0.8108 " pathEditMode="relative" rAng="0" ptsTypes="AAAAAAAAAAAAAAAAAAAAAAAAA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-4055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xit" presetSubtype="32" fill="hold" grpId="0" nodeType="withEffect">
                                  <p:stCondLst>
                                    <p:cond delay="266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0" presetClass="path" presetSubtype="0" fill="hold" grpId="1" nodeType="withEffect">
                                  <p:stCondLst>
                                    <p:cond delay="266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Motion origin="layout" path="M 0.05799 -0.81173 C 0.05156 -0.82438 0.02552 -0.86389 0.01979 -0.88734 C 0.01736 -0.90802 0.01007 -0.93271 0.02326 -0.95216 C 0.03646 -0.97438 0.08663 -0.98765 0.09896 -1.0216 C 0.11128 -1.05555 0.08646 -1.12808 0.09618 -1.16358 C 0.1059 -1.19938 0.1441 -1.19352 0.15712 -1.2179 C 0.17014 -1.24197 0.17083 -1.28858 0.17448 -1.30741 " pathEditMode="relative" rAng="0" ptsTypes="AAAAAAA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98" y="-2478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2" nodeType="withEffect">
                                  <p:stCondLst>
                                    <p:cond delay="266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  <p:bldP spid="2" grpId="3"/>
      <p:bldP spid="2" grpId="4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86149" y="5641071"/>
            <a:ext cx="4177625" cy="215315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33000"/>
              <a:buFont typeface="Arial" charset="0"/>
              <a:buNone/>
              <a:tabLst/>
              <a:defRPr/>
            </a:pPr>
            <a:r>
              <a:rPr kumimoji="0" lang="es-AR" sz="36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No puedo cambiar tu pasado ni tu futuro, </a:t>
            </a:r>
          </a:p>
          <a:p>
            <a:pPr marL="0" marR="0" lvl="0" indent="0" algn="ctr" defTabSz="914400" eaLnBrk="1" fontAlgn="auto" latinLnBrk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33000"/>
              <a:buFont typeface="Arial" charset="0"/>
              <a:buNone/>
              <a:tabLst/>
              <a:defRPr/>
            </a:pPr>
            <a:r>
              <a:rPr kumimoji="0" lang="es-AR" sz="36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Pero cuando me necesites, estaré junto a ti.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7098" y="221949"/>
            <a:ext cx="3255963" cy="474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7 CuadroTexto"/>
          <p:cNvSpPr txBox="1"/>
          <p:nvPr/>
        </p:nvSpPr>
        <p:spPr>
          <a:xfrm rot="19248044">
            <a:off x="8255333" y="4562497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lex Brush" pitchFamily="2" charset="0"/>
              </a:rPr>
              <a:t>RaúlTM</a:t>
            </a:r>
            <a:endParaRPr kumimoji="0" lang="es-AR" sz="1800" b="0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798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Motion origin="layout" path="M 2.77778E-6 -4.19753E-6 C 0.01076 -0.01296 -0.00191 0.00433 0.00521 -0.01172 C 0.00781 -0.01759 0.01753 -0.0287 0.02066 -0.0324 C 0.02465 -0.03703 0.02847 -0.04166 0.03246 -0.04629 C 0.03368 -0.04784 0.03628 -0.05092 0.03628 -0.05061 C 0.03923 -0.05895 0.0434 -0.06203 0.0467 -0.06944 C 0.05764 -0.09444 0.04687 -0.07438 0.05573 -0.09012 C 0.05746 -0.09845 0.06076 -0.10339 0.06354 -0.1108 C 0.06475 -0.12129 0.05538 -0.13703 0.05868 -0.14598 C 0.05503 -0.15679 0.05087 -0.16265 0.04184 -0.17592 C 0.03524 -0.19351 0.02153 -0.19814 0.01458 -0.21512 C 0.01059 -0.24876 0.00191 -0.28703 0.01979 -0.30308 C 0.02326 -0.31142 0.04479 -0.35061 0.04965 -0.35617 C 0.05364 -0.38302 0.06302 -0.38179 0.06128 -0.43919 C 0.06041 -0.46913 0.03993 -0.48796 0.02725 -0.5037 C 0.02274 -0.52592 0.02153 -0.55308 0.03107 -0.57067 C 0.03455 -0.58734 0.04149 -0.59228 0.0493 -0.60061 C 0.05694 -0.60864 0.06302 -0.61913 0.07014 -0.62839 C 0.07465 -0.63426 0.07725 -0.64135 0.08177 -0.64691 C 0.08472 -0.65061 0.0908 -0.65833 0.0908 -0.65802 C 0.10017 -0.68395 0.08611 -0.64784 0.09739 -0.67006 C 0.09982 -0.675 0.10382 -0.68611 0.10382 -0.6858 C 0.1085 -0.70895 0.10712 -0.76049 0.096 -0.78086 C 0.09271 -0.78703 0.08837 -0.78642 0.08437 -0.79012 C 0.07916 -0.79506 0.07552 -0.80339 0.07135 -0.8108 " pathEditMode="relative" rAng="0" ptsTypes="AAAAAAAAAAAAAAAAAAAAAAAAA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-4055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xit" presetSubtype="32" fill="hold" grpId="0" nodeType="withEffect">
                                  <p:stCondLst>
                                    <p:cond delay="148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0" presetClass="path" presetSubtype="0" fill="hold" grpId="1" nodeType="withEffect">
                                  <p:stCondLst>
                                    <p:cond delay="148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Motion origin="layout" path="M 0.05798 -0.81172 C 0.05156 -0.82438 0.02552 -0.86388 0.01979 -0.88734 C 0.01736 -0.90802 0.01007 -0.93271 0.02326 -0.95216 C 0.03646 -0.97438 0.08663 -0.98765 0.09896 -1.0216 C 0.11128 -1.05555 0.08646 -1.12808 0.09618 -1.16358 C 0.1059 -1.19938 0.14409 -1.19351 0.15712 -1.2179 C 0.17014 -1.24197 0.17083 -1.28858 0.17448 -1.3074 " pathEditMode="relative" rAng="0" ptsTypes="AAAAAAA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98" y="-2478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2" nodeType="withEffect">
                                  <p:stCondLst>
                                    <p:cond delay="148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4" grpId="3"/>
      <p:bldP spid="4" grpId="4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5444073"/>
            <a:ext cx="4562271" cy="266835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33000"/>
              <a:buFont typeface="Arial" charset="0"/>
              <a:buNone/>
              <a:tabLst/>
              <a:defRPr/>
            </a:pPr>
            <a:r>
              <a:rPr kumimoji="0" lang="en-GB" sz="36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No puedo </a:t>
            </a:r>
            <a:r>
              <a:rPr kumimoji="0" lang="en-GB" sz="3600" b="1" i="0" u="none" strike="noStrike" kern="0" cap="none" spc="0" normalizeH="0" baseline="0" noProof="0" dirty="0" err="1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evitar</a:t>
            </a:r>
            <a:r>
              <a:rPr kumimoji="0" lang="en-GB" sz="36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 </a:t>
            </a:r>
            <a:r>
              <a:rPr kumimoji="0" lang="en-GB" sz="3600" b="1" i="0" u="none" strike="noStrike" kern="0" cap="none" spc="0" normalizeH="0" baseline="0" noProof="0" dirty="0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que </a:t>
            </a:r>
            <a:r>
              <a:rPr kumimoji="0" lang="en-GB" sz="3600" b="1" i="0" u="none" strike="noStrike" kern="0" cap="none" spc="0" normalizeH="0" baseline="0" noProof="0" dirty="0" err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tropieces</a:t>
            </a:r>
            <a:r>
              <a:rPr kumimoji="0" lang="en-GB" sz="36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,</a:t>
            </a:r>
          </a:p>
          <a:p>
            <a:pPr marL="0" marR="0" lvl="0" indent="0" algn="ctr" defTabSz="914400" eaLnBrk="1" fontAlgn="auto" latinLnBrk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33000"/>
              <a:buFont typeface="Arial" charset="0"/>
              <a:buNone/>
              <a:tabLst/>
              <a:defRPr/>
            </a:pPr>
            <a:r>
              <a:rPr kumimoji="0" lang="en-GB" sz="36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solamente puedo ofrecerte mi mano para que te sujetes y no caigas.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7098" y="221949"/>
            <a:ext cx="3255963" cy="474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7 CuadroTexto"/>
          <p:cNvSpPr txBox="1"/>
          <p:nvPr/>
        </p:nvSpPr>
        <p:spPr>
          <a:xfrm rot="19248044">
            <a:off x="8255333" y="4562497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lex Brush" pitchFamily="2" charset="0"/>
              </a:rPr>
              <a:t>RaúlTM</a:t>
            </a:r>
            <a:endParaRPr kumimoji="0" lang="es-AR" sz="1800" b="0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8704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Motion origin="layout" path="M 8.33333E-7 -2.59259E-6 C 0.01076 -0.01296 -0.00191 0.00432 0.00521 -0.01173 C 0.00781 -0.01759 0.01753 -0.0287 0.02066 -0.0324 C 0.02465 -0.03703 0.02847 -0.04166 0.03246 -0.04629 C 0.03368 -0.04784 0.03628 -0.05092 0.03628 -0.05061 C 0.03924 -0.05895 0.0434 -0.06203 0.0467 -0.06944 C 0.05764 -0.09444 0.04687 -0.07438 0.05573 -0.09012 C 0.05746 -0.09845 0.06076 -0.10339 0.06354 -0.1108 C 0.06476 -0.12129 0.05538 -0.13703 0.05868 -0.14599 C 0.05503 -0.15679 0.05087 -0.16265 0.04184 -0.17592 C 0.03524 -0.19352 0.02153 -0.19815 0.01458 -0.21512 C 0.01059 -0.24876 0.00191 -0.28703 0.01979 -0.30308 C 0.02326 -0.31142 0.04479 -0.35061 0.04965 -0.35617 C 0.05365 -0.38302 0.06302 -0.38179 0.06128 -0.43919 C 0.06042 -0.46913 0.03993 -0.48796 0.02726 -0.5037 C 0.02274 -0.52592 0.02153 -0.55308 0.03108 -0.57068 C 0.03455 -0.58734 0.04149 -0.59228 0.0493 -0.60061 C 0.05694 -0.60864 0.06302 -0.61913 0.07014 -0.62839 C 0.07465 -0.63426 0.07726 -0.64136 0.08177 -0.64691 C 0.08472 -0.65061 0.0908 -0.65833 0.0908 -0.65802 C 0.10017 -0.68395 0.08611 -0.64784 0.0974 -0.67006 C 0.09983 -0.675 0.10382 -0.68611 0.10382 -0.6858 C 0.10851 -0.70895 0.10712 -0.76049 0.09601 -0.78086 C 0.09271 -0.78703 0.08837 -0.78642 0.08437 -0.79012 C 0.07917 -0.79506 0.07552 -0.80339 0.07135 -0.8108 " pathEditMode="relative" rAng="0" ptsTypes="AAAAAAAAAAAAAAAAAAAAAAAAA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-4055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xit" presetSubtype="32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0" presetClass="path" presetSubtype="0" fill="hold" grpId="1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Motion origin="layout" path="M 0.05799 -0.81173 C 0.05156 -0.82438 0.02552 -0.86389 0.01979 -0.88734 C 0.01736 -0.90802 0.01007 -0.93271 0.02326 -0.95216 C 0.03646 -0.97438 0.08663 -0.98765 0.09896 -1.0216 C 0.11128 -1.05555 0.08646 -1.12808 0.09618 -1.16358 C 0.1059 -1.19938 0.1441 -1.19352 0.15712 -1.2179 C 0.17014 -1.24197 0.17083 -1.28858 0.17448 -1.3074 " pathEditMode="relative" rAng="0" ptsTypes="AAAAAAA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98" y="-2478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2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4" grpId="3"/>
      <p:bldP spid="4" grpId="4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88532" y="5679981"/>
            <a:ext cx="3991773" cy="215315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33000"/>
              <a:buFont typeface="Arial" charset="0"/>
              <a:buNone/>
              <a:tabLst/>
              <a:defRPr/>
            </a:pPr>
            <a:r>
              <a:rPr kumimoji="0" lang="es-AR" sz="36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Tus alegrías, tus triunfos y tus éxitos no son míos, </a:t>
            </a:r>
          </a:p>
          <a:p>
            <a:pPr marL="0" marR="0" lvl="0" indent="0" algn="ctr" defTabSz="914400" eaLnBrk="1" fontAlgn="auto" latinLnBrk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33000"/>
              <a:buFont typeface="Arial" charset="0"/>
              <a:buNone/>
              <a:tabLst/>
              <a:defRPr/>
            </a:pPr>
            <a:r>
              <a:rPr kumimoji="0" lang="es-AR" sz="36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pero disfruto sinceramente cuando te veo feliz.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7098" y="221949"/>
            <a:ext cx="3255963" cy="474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7 CuadroTexto"/>
          <p:cNvSpPr txBox="1"/>
          <p:nvPr/>
        </p:nvSpPr>
        <p:spPr>
          <a:xfrm rot="19248044">
            <a:off x="8255333" y="4562497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lex Brush" pitchFamily="2" charset="0"/>
              </a:rPr>
              <a:t>RaúlTM</a:t>
            </a:r>
            <a:endParaRPr kumimoji="0" lang="es-AR" sz="1800" b="0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036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Motion origin="layout" path="M 3.61111E-6 -2.46914E-7 C 0.01076 -0.01296 -0.00191 0.00432 0.0052 -0.01173 C 0.00781 -0.01759 0.01753 -0.0287 0.02066 -0.03241 C 0.02465 -0.03704 0.02847 -0.04167 0.03246 -0.0463 C 0.03368 -0.04784 0.03628 -0.05093 0.03628 -0.05062 C 0.03923 -0.05895 0.0434 -0.06204 0.0467 -0.06944 C 0.05764 -0.09444 0.04687 -0.07438 0.05573 -0.09012 C 0.05746 -0.09846 0.06076 -0.10339 0.06354 -0.1108 C 0.06475 -0.1213 0.05538 -0.13704 0.05868 -0.14599 C 0.05503 -0.15679 0.05086 -0.16265 0.04184 -0.17593 C 0.03524 -0.19352 0.02152 -0.19815 0.01458 -0.21512 C 0.01059 -0.24877 0.00191 -0.28704 0.01979 -0.30309 C 0.02326 -0.31142 0.04479 -0.35062 0.04965 -0.35617 C 0.05364 -0.38302 0.06302 -0.38179 0.06128 -0.4392 C 0.06041 -0.46914 0.03993 -0.48796 0.02725 -0.5037 C 0.02274 -0.52593 0.02152 -0.55309 0.03107 -0.57068 C 0.03455 -0.58735 0.04149 -0.59228 0.0493 -0.60062 C 0.05694 -0.60864 0.06302 -0.61914 0.07014 -0.62839 C 0.07465 -0.63426 0.07725 -0.64136 0.08177 -0.64691 C 0.08472 -0.65062 0.0908 -0.65833 0.0908 -0.65802 C 0.10017 -0.68395 0.08611 -0.64784 0.09739 -0.67006 C 0.09982 -0.675 0.10382 -0.68611 0.10382 -0.6858 C 0.1085 -0.70895 0.10711 -0.76049 0.096 -0.78086 C 0.0927 -0.78704 0.08836 -0.78642 0.08437 -0.79012 C 0.07916 -0.79506 0.07552 -0.80339 0.07135 -0.8108 " pathEditMode="relative" rAng="0" ptsTypes="AAAAAAAAAAAAAAAAAAAAAAAAA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-4055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xit" presetSubtype="32" fill="hold" grpId="0" nodeType="withEffect">
                                  <p:stCondLst>
                                    <p:cond delay="176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0" presetClass="path" presetSubtype="0" fill="hold" grpId="1" nodeType="withEffect">
                                  <p:stCondLst>
                                    <p:cond delay="176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Motion origin="layout" path="M 0.05798 -0.81173 C 0.05156 -0.82438 0.02552 -0.86389 0.01979 -0.88735 C 0.01736 -0.90802 0.01007 -0.93272 0.02326 -0.95216 C 0.03645 -0.97438 0.08663 -0.98765 0.09895 -1.0216 C 0.11128 -1.05556 0.08645 -1.12809 0.09618 -1.16358 C 0.1059 -1.19938 0.14409 -1.19352 0.15711 -1.2179 C 0.17014 -1.24198 0.17083 -1.28858 0.17448 -1.30741 " pathEditMode="relative" rAng="0" ptsTypes="AAAAAAA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98" y="-2478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2" nodeType="withEffect">
                                  <p:stCondLst>
                                    <p:cond delay="176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4" grpId="3"/>
      <p:bldP spid="4" grpId="4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92930" y="5213054"/>
            <a:ext cx="3600400" cy="318356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33000"/>
              <a:buFont typeface="Arial" charset="0"/>
              <a:buNone/>
              <a:tabLst/>
              <a:defRPr/>
            </a:pPr>
            <a:r>
              <a:rPr kumimoji="0" lang="es-AR" sz="36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No juzgo las decisiones que tomes en la vida,</a:t>
            </a:r>
          </a:p>
          <a:p>
            <a:pPr marL="0" marR="0" lvl="0" indent="0" algn="ctr" defTabSz="914400" eaLnBrk="1" fontAlgn="auto" latinLnBrk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33000"/>
              <a:buFont typeface="Arial" charset="0"/>
              <a:buNone/>
              <a:tabLst/>
              <a:defRPr/>
            </a:pPr>
            <a:r>
              <a:rPr kumimoji="0" lang="es-AR" sz="36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me limito a apoyarte, a estimularte </a:t>
            </a:r>
          </a:p>
          <a:p>
            <a:pPr marL="0" marR="0" lvl="0" indent="0" algn="ctr" defTabSz="914400" eaLnBrk="1" fontAlgn="auto" latinLnBrk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33000"/>
              <a:buFont typeface="Arial" charset="0"/>
              <a:buNone/>
              <a:tabLst/>
              <a:defRPr/>
            </a:pPr>
            <a:r>
              <a:rPr kumimoji="0" lang="es-AR" sz="36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y a ayudarte si me lo pides.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7098" y="221949"/>
            <a:ext cx="3255963" cy="474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7 CuadroTexto"/>
          <p:cNvSpPr txBox="1"/>
          <p:nvPr/>
        </p:nvSpPr>
        <p:spPr>
          <a:xfrm rot="19248044">
            <a:off x="8255333" y="4562497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lex Brush" pitchFamily="2" charset="0"/>
              </a:rPr>
              <a:t>RaúlTM</a:t>
            </a:r>
            <a:endParaRPr kumimoji="0" lang="es-AR" sz="1800" b="0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589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Motion origin="layout" path="M -4.44444E-6 4.93827E-7 C 0.01077 -0.01296 -0.00191 0.00432 0.00521 -0.01173 C 0.00782 -0.01759 0.01754 -0.0287 0.02066 -0.03241 C 0.02466 -0.03704 0.02848 -0.04167 0.03247 -0.0463 C 0.03369 -0.04784 0.03629 -0.05093 0.03629 -0.05062 C 0.03924 -0.05895 0.04341 -0.06204 0.04671 -0.06944 C 0.05764 -0.09444 0.04688 -0.07438 0.05573 -0.09012 C 0.05747 -0.09846 0.06077 -0.1034 0.06355 -0.1108 C 0.06476 -0.1213 0.05539 -0.13704 0.05869 -0.14599 C 0.05504 -0.15679 0.05087 -0.16265 0.04184 -0.17593 C 0.03525 -0.19352 0.02153 -0.19815 0.01459 -0.21512 C 0.01059 -0.24877 0.00191 -0.28704 0.0198 -0.30309 C 0.02327 -0.31142 0.0448 -0.35062 0.04966 -0.35617 C 0.05365 -0.38303 0.06303 -0.38179 0.06129 -0.4392 C 0.06042 -0.46914 0.03994 -0.48796 0.02726 -0.5037 C 0.02275 -0.52593 0.02153 -0.55309 0.03108 -0.57068 C 0.03455 -0.58735 0.0415 -0.59228 0.04931 -0.60062 C 0.05695 -0.60864 0.06303 -0.61914 0.07014 -0.6284 C 0.07466 -0.63426 0.07726 -0.64136 0.08178 -0.64691 C 0.08473 -0.65062 0.0908 -0.65833 0.0908 -0.65803 C 0.10018 -0.68395 0.08612 -0.64784 0.0974 -0.67006 C 0.09983 -0.675 0.10382 -0.68611 0.10382 -0.6858 C 0.10851 -0.70895 0.10712 -0.76049 0.09601 -0.78086 C 0.09271 -0.78704 0.08837 -0.78642 0.08438 -0.79012 C 0.07917 -0.79506 0.07553 -0.8034 0.07136 -0.8108 " pathEditMode="relative" rAng="0" ptsTypes="AAAAAAAAAAAAAAAAAAAAAAAAA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-4055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xit" presetSubtype="32" fill="hold" grpId="0" nodeType="withEffect">
                                  <p:stCondLst>
                                    <p:cond delay="186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0" presetClass="path" presetSubtype="0" fill="hold" grpId="1" nodeType="withEffect">
                                  <p:stCondLst>
                                    <p:cond delay="186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Motion origin="layout" path="M 0.05799 -0.81173 C 0.05157 -0.82438 0.02553 -0.86389 0.0198 -0.88735 C 0.01737 -0.90803 0.01007 -0.93272 0.02327 -0.95216 C 0.03646 -0.97438 0.08664 -0.98765 0.09896 -1.02161 C 0.11129 -1.05556 0.08646 -1.12809 0.09619 -1.16358 C 0.10591 -1.19938 0.1441 -1.19352 0.15712 -1.2179 C 0.17014 -1.24198 0.17084 -1.28858 0.17448 -1.30741 " pathEditMode="relative" rAng="0" ptsTypes="AAAAAAA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98" y="-2478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2" nodeType="withEffect">
                                  <p:stCondLst>
                                    <p:cond delay="186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4" grpId="3"/>
      <p:bldP spid="4" grpId="4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05605" y="5388151"/>
            <a:ext cx="4320480" cy="266835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33000"/>
              <a:buFont typeface="Arial" charset="0"/>
              <a:buNone/>
              <a:tabLst/>
              <a:defRPr/>
            </a:pPr>
            <a:r>
              <a:rPr kumimoji="0" lang="es-AR" sz="36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No puedo trazarte límites dentro de los cuales</a:t>
            </a:r>
          </a:p>
          <a:p>
            <a:pPr marL="0" marR="0" lvl="0" indent="0" algn="ctr" defTabSz="914400" eaLnBrk="1" fontAlgn="auto" latinLnBrk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33000"/>
              <a:buFont typeface="Arial" charset="0"/>
              <a:buNone/>
              <a:tabLst/>
              <a:defRPr/>
            </a:pPr>
            <a:r>
              <a:rPr kumimoji="0" lang="es-AR" sz="36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debas actuar,</a:t>
            </a:r>
          </a:p>
          <a:p>
            <a:pPr marL="0" marR="0" lvl="0" indent="0" algn="ctr" defTabSz="914400" eaLnBrk="1" fontAlgn="auto" latinLnBrk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33000"/>
              <a:buFont typeface="Arial" charset="0"/>
              <a:buNone/>
              <a:tabLst/>
              <a:defRPr/>
            </a:pPr>
            <a:r>
              <a:rPr kumimoji="0" lang="es-AR" sz="36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pero sí te ofrezco ese espacio necesario para crecer.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7098" y="221949"/>
            <a:ext cx="3255963" cy="474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7 CuadroTexto"/>
          <p:cNvSpPr txBox="1"/>
          <p:nvPr/>
        </p:nvSpPr>
        <p:spPr>
          <a:xfrm rot="19248044">
            <a:off x="8255333" y="4562497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lex Brush" pitchFamily="2" charset="0"/>
              </a:rPr>
              <a:t>RaúlTM</a:t>
            </a:r>
            <a:endParaRPr kumimoji="0" lang="es-AR" sz="1800" b="0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511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Motion origin="layout" path="M -3.05556E-6 -1.23457E-7 C 0.01077 -0.01296 -0.00191 0.00432 0.00521 -0.01173 C 0.00782 -0.01759 0.01754 -0.0287 0.02066 -0.03241 C 0.02466 -0.03704 0.02848 -0.04167 0.03247 -0.0463 C 0.03368 -0.04784 0.03629 -0.05093 0.03629 -0.05062 C 0.03924 -0.05895 0.04341 -0.06204 0.0467 -0.06944 C 0.05764 -0.09444 0.04688 -0.07438 0.05573 -0.09012 C 0.05747 -0.09846 0.06077 -0.10339 0.06354 -0.1108 C 0.06476 -0.1213 0.05539 -0.13704 0.05868 -0.14599 C 0.05504 -0.15679 0.05087 -0.16265 0.04184 -0.17593 C 0.03525 -0.19352 0.02153 -0.19815 0.01459 -0.21512 C 0.01059 -0.24877 0.00191 -0.28704 0.01979 -0.30309 C 0.02327 -0.31142 0.04479 -0.35062 0.04966 -0.35617 C 0.05365 -0.38302 0.06302 -0.38179 0.06129 -0.4392 C 0.06042 -0.46914 0.03993 -0.48796 0.02726 -0.5037 C 0.02275 -0.52593 0.02153 -0.55309 0.03108 -0.57068 C 0.03455 -0.58735 0.0415 -0.59228 0.04931 -0.60062 C 0.05695 -0.60864 0.06302 -0.61914 0.07014 -0.62839 C 0.07466 -0.63426 0.07726 -0.64136 0.08177 -0.64691 C 0.08473 -0.65062 0.0908 -0.65833 0.0908 -0.65802 C 0.10018 -0.68395 0.08611 -0.64784 0.0974 -0.67006 C 0.09983 -0.675 0.10382 -0.68611 0.10382 -0.6858 C 0.10851 -0.70895 0.10712 -0.76049 0.09601 -0.78086 C 0.09271 -0.78704 0.08837 -0.78642 0.08438 -0.79012 C 0.07917 -0.79506 0.07552 -0.80339 0.07136 -0.8108 " pathEditMode="relative" rAng="0" ptsTypes="AAAAAAAAAAAAAAAAAAAAAAAAA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-4055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xit" presetSubtype="32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0" presetClass="path" presetSubtype="0" fill="hold" grpId="1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Motion origin="layout" path="M 0.05799 -0.81173 C 0.05157 -0.82438 0.02552 -0.86389 0.01979 -0.88735 C 0.01736 -0.90802 0.01007 -0.93272 0.02327 -0.95216 C 0.03646 -0.97438 0.08664 -0.98765 0.09896 -1.0216 C 0.11129 -1.05556 0.08646 -1.12809 0.09618 -1.16358 C 0.10591 -1.19938 0.1441 -1.19352 0.15712 -1.2179 C 0.17014 -1.24198 0.17084 -1.28858 0.17448 -1.30741 " pathEditMode="relative" rAng="0" ptsTypes="AAAAAAA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98" y="-2478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2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4" grpId="3"/>
      <p:bldP spid="4" grpId="4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81851" y="5143500"/>
            <a:ext cx="4320480" cy="319324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33000"/>
              <a:buFont typeface="Arial" charset="0"/>
              <a:buNone/>
              <a:tabLst/>
              <a:defRPr/>
            </a:pPr>
            <a:r>
              <a:rPr kumimoji="0" lang="es-AR" sz="36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No puedo evitar el sufrimiento cuando una pena te parta el corazón,</a:t>
            </a:r>
          </a:p>
          <a:p>
            <a:pPr marL="0" marR="0" lvl="0" indent="0" algn="ctr" defTabSz="914400" eaLnBrk="1" fontAlgn="auto" latinLnBrk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33000"/>
              <a:buFont typeface="Arial" charset="0"/>
              <a:buNone/>
              <a:tabLst/>
              <a:defRPr/>
            </a:pPr>
            <a:r>
              <a:rPr kumimoji="0" lang="es-AR" sz="36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pero puedo llorar contigo y recoger los pedazos para armarlo de nuevo.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7098" y="221949"/>
            <a:ext cx="3255963" cy="474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7 CuadroTexto"/>
          <p:cNvSpPr txBox="1"/>
          <p:nvPr/>
        </p:nvSpPr>
        <p:spPr>
          <a:xfrm rot="19248044">
            <a:off x="8255333" y="4562497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lex Brush" pitchFamily="2" charset="0"/>
              </a:rPr>
              <a:t>RaúlTM</a:t>
            </a:r>
            <a:endParaRPr kumimoji="0" lang="es-AR" sz="1800" b="0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8189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Motion origin="layout" path="M 1.11111E-6 4.81481E-6 C 0.01076 -0.01297 -0.00191 0.00432 0.00521 -0.01173 C 0.00781 -0.0176 0.01753 -0.02871 0.02066 -0.03241 C 0.02465 -0.03704 0.02847 -0.04167 0.03246 -0.0463 C 0.03368 -0.04784 0.03628 -0.05093 0.03628 -0.05062 C 0.03924 -0.05896 0.0434 -0.06204 0.0467 -0.06945 C 0.05764 -0.09445 0.04687 -0.07439 0.05573 -0.09013 C 0.05746 -0.09846 0.06076 -0.1034 0.06354 -0.11081 C 0.06476 -0.1213 0.05538 -0.13704 0.05868 -0.14599 C 0.05503 -0.15679 0.05087 -0.16266 0.04184 -0.17593 C 0.03524 -0.19352 0.02153 -0.19815 0.01458 -0.21513 C 0.01059 -0.24877 0.00191 -0.28704 0.01979 -0.30309 C 0.02326 -0.31142 0.04479 -0.35062 0.04965 -0.35618 C 0.05364 -0.38303 0.06302 -0.38179 0.06128 -0.4392 C 0.06042 -0.46914 0.03993 -0.48797 0.02726 -0.50371 C 0.02274 -0.52593 0.02153 -0.55309 0.03108 -0.57068 C 0.03455 -0.58735 0.04149 -0.59229 0.0493 -0.60062 C 0.05694 -0.60865 0.06302 -0.61914 0.07014 -0.6284 C 0.07465 -0.63426 0.07726 -0.64136 0.08177 -0.64692 C 0.08472 -0.65062 0.0908 -0.65834 0.0908 -0.65803 C 0.10017 -0.68396 0.08611 -0.64784 0.09739 -0.67007 C 0.09983 -0.675 0.10382 -0.68612 0.10382 -0.68581 C 0.10851 -0.70896 0.10712 -0.7605 0.09601 -0.78087 C 0.09271 -0.78704 0.08837 -0.78642 0.08437 -0.79013 C 0.07917 -0.79507 0.07552 -0.8034 0.07135 -0.81081 " pathEditMode="relative" rAng="0" ptsTypes="AAAAAAAAAAAAAAAAAAAAAAAAA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-4055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xit" presetSubtype="32" fill="hold" grpId="0" nodeType="withEffect">
                                  <p:stCondLst>
                                    <p:cond delay="238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0" presetClass="path" presetSubtype="0" fill="hold" grpId="1" nodeType="withEffect">
                                  <p:stCondLst>
                                    <p:cond delay="238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Motion origin="layout" path="M 0.05799 -0.81173 C 0.05156 -0.82439 0.02552 -0.86389 0.01979 -0.88735 C 0.01736 -0.90803 0.01007 -0.93272 0.02326 -0.95217 C 0.03646 -0.97439 0.08663 -0.98766 0.09896 -1.02161 C 0.11128 -1.05556 0.08646 -1.12809 0.09618 -1.16359 C 0.1059 -1.19939 0.1441 -1.19352 0.15712 -1.21791 C 0.17014 -1.24198 0.17083 -1.28859 0.17448 -1.30741 " pathEditMode="relative" rAng="0" ptsTypes="AAAAAAA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98" y="-2478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2" nodeType="withEffect">
                                  <p:stCondLst>
                                    <p:cond delay="238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4" grpId="3"/>
      <p:bldP spid="4" grpId="4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-490959" y="5613413"/>
            <a:ext cx="5580051" cy="216283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33000"/>
              <a:buFontTx/>
              <a:buNone/>
              <a:tabLst/>
              <a:defRPr/>
            </a:pPr>
            <a:r>
              <a:rPr kumimoji="0" lang="es-AR" sz="36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No puedo decirte </a:t>
            </a:r>
            <a:r>
              <a:rPr kumimoji="0" lang="es-AR" sz="3600" b="1" i="0" u="none" strike="noStrike" kern="0" cap="none" spc="0" normalizeH="0" baseline="0" noProof="0" dirty="0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quién </a:t>
            </a:r>
            <a:r>
              <a:rPr kumimoji="0" lang="es-AR" sz="36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eres, </a:t>
            </a:r>
          </a:p>
          <a:p>
            <a:pPr marL="0" marR="0" lvl="0" indent="0" algn="ctr" defTabSz="914400" eaLnBrk="1" fontAlgn="auto" latinLnBrk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33000"/>
              <a:buFontTx/>
              <a:buNone/>
              <a:tabLst/>
              <a:defRPr/>
            </a:pPr>
            <a:r>
              <a:rPr kumimoji="0" lang="es-AR" sz="36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ni </a:t>
            </a:r>
            <a:r>
              <a:rPr kumimoji="0" lang="es-AR" sz="3600" b="1" i="0" u="none" strike="noStrike" kern="0" cap="none" spc="0" normalizeH="0" baseline="0" noProof="0" dirty="0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quién </a:t>
            </a:r>
            <a:r>
              <a:rPr kumimoji="0" lang="es-AR" sz="36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deberías ser,</a:t>
            </a:r>
          </a:p>
          <a:p>
            <a:pPr marL="0" marR="0" lvl="0" indent="0" algn="ctr" defTabSz="914400" eaLnBrk="1" fontAlgn="auto" latinLnBrk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33000"/>
              <a:buFontTx/>
              <a:buNone/>
              <a:tabLst/>
              <a:defRPr/>
            </a:pPr>
            <a:r>
              <a:rPr kumimoji="0" lang="es-AR" sz="36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sólo puedo amarte como eres … </a:t>
            </a:r>
          </a:p>
          <a:p>
            <a:pPr marL="0" marR="0" lvl="0" indent="0" algn="ctr" defTabSz="914400" eaLnBrk="1" fontAlgn="auto" latinLnBrk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33000"/>
              <a:buFontTx/>
              <a:buNone/>
              <a:tabLst/>
              <a:defRPr/>
            </a:pPr>
            <a:r>
              <a:rPr kumimoji="0" lang="es-AR" sz="36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y ser tu amigo.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7098" y="221949"/>
            <a:ext cx="3255963" cy="474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7 CuadroTexto"/>
          <p:cNvSpPr txBox="1"/>
          <p:nvPr/>
        </p:nvSpPr>
        <p:spPr>
          <a:xfrm rot="19248044">
            <a:off x="8255333" y="4562497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lex Brush" pitchFamily="2" charset="0"/>
              </a:rPr>
              <a:t>RaúlTM</a:t>
            </a:r>
            <a:endParaRPr kumimoji="0" lang="es-AR" sz="1800" b="0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9944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Motion origin="layout" path="M 1.11111E-6 -3.20988E-6 C 0.01076 -0.01296 -0.00191 0.00432 0.00521 -0.01173 C 0.00781 -0.01759 0.01753 -0.0287 0.02066 -0.0324 C 0.02465 -0.03703 0.02847 -0.04166 0.03246 -0.04629 C 0.03368 -0.04784 0.03628 -0.05092 0.03628 -0.05061 C 0.03924 -0.05895 0.0434 -0.06203 0.0467 -0.06944 C 0.05764 -0.09444 0.04687 -0.07438 0.05573 -0.09012 C 0.05746 -0.09845 0.06076 -0.10339 0.06354 -0.1108 C 0.06476 -0.12129 0.05538 -0.13703 0.05868 -0.14598 C 0.05503 -0.15679 0.05087 -0.16265 0.04184 -0.17592 C 0.03524 -0.19352 0.02153 -0.19814 0.01458 -0.21512 C 0.01059 -0.24876 0.00191 -0.28703 0.01979 -0.30308 C 0.02326 -0.31142 0.04479 -0.35061 0.04965 -0.35617 C 0.05364 -0.38302 0.06302 -0.38179 0.06128 -0.43919 C 0.06042 -0.46913 0.03993 -0.48796 0.02726 -0.5037 C 0.02274 -0.52592 0.02153 -0.55308 0.03108 -0.57068 C 0.03455 -0.58734 0.04149 -0.59228 0.0493 -0.60061 C 0.05694 -0.60864 0.06302 -0.61913 0.07014 -0.62839 C 0.07465 -0.63426 0.07726 -0.64135 0.08177 -0.64691 C 0.08472 -0.65061 0.0908 -0.65833 0.0908 -0.65802 C 0.10017 -0.68395 0.08611 -0.64784 0.09739 -0.67006 C 0.09983 -0.675 0.10382 -0.68611 0.10382 -0.6858 C 0.10851 -0.70895 0.10712 -0.76049 0.09601 -0.78086 C 0.09271 -0.78703 0.08837 -0.78642 0.08437 -0.79012 C 0.07917 -0.79506 0.07552 -0.80339 0.07135 -0.8108 " pathEditMode="relative" rAng="0" ptsTypes="AAAAAAAAAAAAAAAAAAAAAAAAA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-4055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xit" presetSubtype="32" fill="hold" grpId="0" nodeType="withEffect">
                                  <p:stCondLst>
                                    <p:cond delay="166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0" presetClass="path" presetSubtype="0" fill="hold" grpId="1" nodeType="withEffect">
                                  <p:stCondLst>
                                    <p:cond delay="166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Motion origin="layout" path="M 0.05799 -0.81173 C 0.05156 -0.82438 0.02552 -0.86389 0.01979 -0.88734 C 0.01736 -0.90802 0.01007 -0.93271 0.02326 -0.95216 C 0.03646 -0.97438 0.08663 -0.98765 0.09896 -1.0216 C 0.11128 -1.05555 0.08646 -1.12808 0.09618 -1.16358 C 0.1059 -1.19938 0.1441 -1.19352 0.15712 -1.2179 C 0.17014 -1.24197 0.17083 -1.28858 0.17448 -1.3074 " pathEditMode="relative" rAng="0" ptsTypes="AAAAAAA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98" y="-2478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2" nodeType="withEffect">
                                  <p:stCondLst>
                                    <p:cond delay="166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4" grpId="3"/>
      <p:bldP spid="4" grpId="4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48547" y="5652324"/>
            <a:ext cx="4248472" cy="215315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33000"/>
              <a:buFont typeface="Arial" charset="0"/>
              <a:buNone/>
              <a:tabLst/>
              <a:defRPr/>
            </a:pPr>
            <a:r>
              <a:rPr kumimoji="0" lang="en-GB" sz="36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En estos días pensé mucho en mis amigos y amigas.</a:t>
            </a:r>
          </a:p>
          <a:p>
            <a:pPr marL="0" marR="0" lvl="0" indent="0" algn="ctr" defTabSz="914400" eaLnBrk="1" fontAlgn="auto" latinLnBrk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33000"/>
              <a:buFont typeface="Arial" charset="0"/>
              <a:buNone/>
              <a:tabLst/>
              <a:defRPr/>
            </a:pPr>
            <a:r>
              <a:rPr kumimoji="0" lang="en-GB" sz="36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No estabas ni arriba, ni abajo, ni en medio 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7098" y="221949"/>
            <a:ext cx="3255963" cy="474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7 CuadroTexto"/>
          <p:cNvSpPr txBox="1"/>
          <p:nvPr/>
        </p:nvSpPr>
        <p:spPr>
          <a:xfrm rot="19248044">
            <a:off x="8255333" y="4562497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lex Brush" pitchFamily="2" charset="0"/>
              </a:rPr>
              <a:t>RaúlTM</a:t>
            </a:r>
            <a:endParaRPr kumimoji="0" lang="es-AR" sz="1800" b="0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0703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Motion origin="layout" path="M -1.11111E-6 -3.33333E-6 C 0.01077 -0.01296 -0.00191 0.00432 0.00521 -0.01173 C 0.00781 -0.01759 0.01754 -0.0287 0.02066 -0.0324 C 0.02465 -0.03703 0.02847 -0.04166 0.03247 -0.04629 C 0.03368 -0.04784 0.03629 -0.05092 0.03629 -0.05061 C 0.03924 -0.05895 0.0434 -0.06203 0.0467 -0.06944 C 0.05764 -0.09444 0.04688 -0.07438 0.05573 -0.09012 C 0.05747 -0.09845 0.06077 -0.10339 0.06354 -0.1108 C 0.06476 -0.12129 0.05538 -0.13703 0.05868 -0.14598 C 0.05504 -0.15679 0.05087 -0.16265 0.04184 -0.17592 C 0.03524 -0.19352 0.02153 -0.19814 0.01458 -0.21512 C 0.01059 -0.24876 0.00191 -0.28703 0.01979 -0.30308 C 0.02327 -0.31142 0.04479 -0.35061 0.04965 -0.35617 C 0.05365 -0.38302 0.06302 -0.38179 0.06129 -0.43919 C 0.06042 -0.46913 0.03993 -0.48796 0.02726 -0.5037 C 0.02274 -0.52592 0.02153 -0.55308 0.03108 -0.57068 C 0.03455 -0.58734 0.04149 -0.59228 0.04931 -0.60061 C 0.05695 -0.60864 0.06302 -0.61913 0.07014 -0.62839 C 0.07465 -0.63426 0.07726 -0.64135 0.08177 -0.64691 C 0.08472 -0.65061 0.0908 -0.65833 0.0908 -0.65802 C 0.10017 -0.68395 0.08611 -0.64784 0.0974 -0.67006 C 0.09983 -0.675 0.10382 -0.68611 0.10382 -0.6858 C 0.10851 -0.70895 0.10712 -0.76049 0.09601 -0.78086 C 0.09271 -0.78703 0.08837 -0.78642 0.08438 -0.79012 C 0.07917 -0.79506 0.07552 -0.80339 0.07136 -0.8108 " pathEditMode="relative" rAng="0" ptsTypes="AAAAAAAAAAAAAAAAAAAAAAAAA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-4055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xit" presetSubtype="32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0" presetClass="path" presetSubtype="0" fill="hold" grpId="1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Motion origin="layout" path="M 0.05799 -0.81173 C 0.05156 -0.82438 0.02552 -0.86389 0.01979 -0.88734 C 0.01736 -0.90802 0.01007 -0.93271 0.02327 -0.95216 C 0.03646 -0.97438 0.08663 -0.98765 0.09896 -1.0216 C 0.11129 -1.05555 0.08646 -1.12808 0.09618 -1.16358 C 0.1059 -1.19938 0.1441 -1.19352 0.15712 -1.2179 C 0.17014 -1.24197 0.17083 -1.28858 0.17448 -1.3074 " pathEditMode="relative" rAng="0" ptsTypes="AAAAAAA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98" y="-2478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2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4" grpId="3"/>
      <p:bldP spid="4" grpId="4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640743" y="5662052"/>
            <a:ext cx="3240360" cy="215315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33000"/>
              <a:buFont typeface="Arial" charset="0"/>
              <a:buNone/>
              <a:tabLst/>
              <a:defRPr/>
            </a:pPr>
            <a:r>
              <a:rPr kumimoji="0" lang="es-AR" sz="36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No encabezabas ni concluías la lista.</a:t>
            </a:r>
          </a:p>
          <a:p>
            <a:pPr marL="0" marR="0" lvl="0" indent="0" algn="ctr" defTabSz="914400" eaLnBrk="1" fontAlgn="auto" latinLnBrk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33000"/>
              <a:buFont typeface="Arial" charset="0"/>
              <a:buNone/>
              <a:tabLst/>
              <a:defRPr/>
            </a:pPr>
            <a:r>
              <a:rPr kumimoji="0" lang="es-AR" sz="36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No eras el primero, ni el último.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7098" y="221949"/>
            <a:ext cx="3255963" cy="474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7 CuadroTexto"/>
          <p:cNvSpPr txBox="1"/>
          <p:nvPr/>
        </p:nvSpPr>
        <p:spPr>
          <a:xfrm rot="19248044">
            <a:off x="8255333" y="4562497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lex Brush" pitchFamily="2" charset="0"/>
              </a:rPr>
              <a:t>RaúlTM</a:t>
            </a:r>
            <a:endParaRPr kumimoji="0" lang="es-AR" sz="1800" b="0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1832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Motion origin="layout" path="M -2.22222E-6 4.81481E-6 C 0.01077 -0.01297 -0.00191 0.00432 0.00521 -0.01173 C 0.00781 -0.0176 0.01754 -0.02871 0.02066 -0.03241 C 0.02466 -0.03704 0.02847 -0.04167 0.03247 -0.0463 C 0.03368 -0.04784 0.03629 -0.05093 0.03629 -0.05062 C 0.03924 -0.05896 0.04341 -0.06204 0.0467 -0.06945 C 0.05764 -0.09445 0.04688 -0.07439 0.05573 -0.09013 C 0.05747 -0.09846 0.06077 -0.1034 0.06354 -0.11081 C 0.06476 -0.1213 0.05538 -0.13704 0.05868 -0.14599 C 0.05504 -0.15679 0.05087 -0.16266 0.04184 -0.17593 C 0.03525 -0.19352 0.02153 -0.19815 0.01459 -0.21513 C 0.01059 -0.24877 0.00191 -0.28704 0.01979 -0.30309 C 0.02327 -0.31142 0.04479 -0.35062 0.04966 -0.35618 C 0.05365 -0.38303 0.06302 -0.38179 0.06129 -0.4392 C 0.06042 -0.46914 0.03993 -0.48797 0.02726 -0.50371 C 0.02275 -0.52593 0.02153 -0.55309 0.03108 -0.57068 C 0.03455 -0.58735 0.0415 -0.59229 0.04931 -0.60062 C 0.05695 -0.60865 0.06302 -0.61914 0.07014 -0.6284 C 0.07466 -0.63426 0.07726 -0.64136 0.08177 -0.64692 C 0.08472 -0.65062 0.0908 -0.65834 0.0908 -0.65803 C 0.10018 -0.68396 0.08611 -0.64784 0.0974 -0.67007 C 0.09983 -0.675 0.10382 -0.68612 0.10382 -0.68581 C 0.10851 -0.70896 0.10712 -0.7605 0.09601 -0.78087 C 0.09271 -0.78704 0.08837 -0.78642 0.08438 -0.79013 C 0.07917 -0.79507 0.07552 -0.8034 0.07136 -0.81081 " pathEditMode="relative" rAng="0" ptsTypes="AAAAAAAAAAAAAAAAAAAAAAAAA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-4055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xit" presetSubtype="32" fill="hold" grpId="0" nodeType="withEffect">
                                  <p:stCondLst>
                                    <p:cond delay="126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0" presetClass="path" presetSubtype="0" fill="hold" grpId="1" nodeType="withEffect">
                                  <p:stCondLst>
                                    <p:cond delay="126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Motion origin="layout" path="M 0.05799 -0.81173 C 0.05156 -0.82439 0.02552 -0.86389 0.01979 -0.88735 C 0.01736 -0.90803 0.01007 -0.93272 0.02327 -0.95217 C 0.03646 -0.97439 0.08663 -0.98766 0.09896 -1.02161 C 0.11129 -1.05556 0.08646 -1.12809 0.09618 -1.16359 C 0.10591 -1.19939 0.1441 -1.19352 0.15712 -1.21791 C 0.17014 -1.24198 0.17084 -1.28859 0.17448 -1.30741 " pathEditMode="relative" rAng="0" ptsTypes="AAAAAAA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98" y="-2478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2" nodeType="withEffect">
                                  <p:stCondLst>
                                    <p:cond delay="126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4" grpId="3"/>
      <p:bldP spid="4" grpId="4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308104" y="5626709"/>
            <a:ext cx="3960440" cy="215315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33000"/>
              <a:buFontTx/>
              <a:buNone/>
              <a:tabLst/>
              <a:defRPr/>
            </a:pPr>
            <a:r>
              <a:rPr kumimoji="0" lang="en-GB" sz="36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Y tampoco tengo la pretensión de ser el primero, ni el segundo, ni el tercero de tu lista.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7098" y="221949"/>
            <a:ext cx="3255963" cy="474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7 CuadroTexto"/>
          <p:cNvSpPr txBox="1"/>
          <p:nvPr/>
        </p:nvSpPr>
        <p:spPr>
          <a:xfrm rot="19248044">
            <a:off x="8255333" y="4562497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lex Brush" pitchFamily="2" charset="0"/>
              </a:rPr>
              <a:t>RaúlTM</a:t>
            </a:r>
            <a:endParaRPr kumimoji="0" lang="es-AR" sz="1800" b="0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6158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Motion origin="layout" path="M -3.61111E-6 3.58025E-6 C 0.01077 -0.01297 -0.00191 0.00432 0.00521 -0.01173 C 0.00782 -0.0176 0.01754 -0.02871 0.02066 -0.03241 C 0.02466 -0.03704 0.02848 -0.04167 0.03247 -0.0463 C 0.03368 -0.04784 0.03629 -0.05093 0.03629 -0.05062 C 0.03924 -0.05895 0.04341 -0.06204 0.04671 -0.06945 C 0.05764 -0.09445 0.04688 -0.07439 0.05573 -0.09013 C 0.05747 -0.09846 0.06077 -0.1034 0.06355 -0.11081 C 0.06476 -0.1213 0.05539 -0.13704 0.05868 -0.14599 C 0.05504 -0.15679 0.05087 -0.16266 0.04184 -0.17593 C 0.03525 -0.19352 0.02153 -0.19815 0.01459 -0.21513 C 0.01059 -0.24877 0.00191 -0.28704 0.0198 -0.30309 C 0.02327 -0.31142 0.0448 -0.35062 0.04966 -0.35618 C 0.05365 -0.38303 0.06302 -0.38179 0.06129 -0.4392 C 0.06042 -0.46914 0.03993 -0.48797 0.02726 -0.50371 C 0.02275 -0.52593 0.02153 -0.55309 0.03108 -0.57068 C 0.03455 -0.58735 0.0415 -0.59229 0.04931 -0.60062 C 0.05695 -0.60865 0.06302 -0.61914 0.07014 -0.6284 C 0.07466 -0.63426 0.07726 -0.64136 0.08177 -0.64692 C 0.08473 -0.65062 0.0908 -0.65834 0.0908 -0.65803 C 0.10018 -0.68395 0.08611 -0.64784 0.0974 -0.67007 C 0.09983 -0.675 0.10382 -0.68611 0.10382 -0.68581 C 0.10851 -0.70895 0.10712 -0.7605 0.09601 -0.78087 C 0.09271 -0.78704 0.08837 -0.78642 0.08438 -0.79013 C 0.07917 -0.79507 0.07552 -0.8034 0.07136 -0.81081 " pathEditMode="relative" rAng="0" ptsTypes="AAAAAAAAAAAAAAAAAAAAAAAAA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-4055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xit" presetSubtype="32" fill="hold" grpId="0" nodeType="withEffect">
                                  <p:stCondLst>
                                    <p:cond delay="154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0" presetClass="path" presetSubtype="0" fill="hold" grpId="1" nodeType="withEffect">
                                  <p:stCondLst>
                                    <p:cond delay="154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Motion origin="layout" path="M 0.05799 -0.81173 C 0.05157 -0.82439 0.02552 -0.86389 0.0198 -0.88735 C 0.01736 -0.90803 0.01007 -0.93272 0.02327 -0.95216 C 0.03646 -0.97439 0.08664 -0.98766 0.09896 -1.02161 C 0.11129 -1.05556 0.08646 -1.12809 0.09618 -1.16358 C 0.10591 -1.19939 0.1441 -1.19352 0.15712 -1.2179 C 0.17014 -1.24198 0.17084 -1.28858 0.17448 -1.30741 " pathEditMode="relative" rAng="0" ptsTypes="AAAAAAA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98" y="-2478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2" nodeType="withEffect">
                                  <p:stCondLst>
                                    <p:cond delay="154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4" grpId="3"/>
      <p:bldP spid="4" grpId="4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-549323" y="6401352"/>
            <a:ext cx="5580051" cy="617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33000"/>
              <a:buFont typeface="Arial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es-ES" sz="36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Basta que me quieras como amigo.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7098" y="221949"/>
            <a:ext cx="3255963" cy="474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7 CuadroTexto"/>
          <p:cNvSpPr txBox="1"/>
          <p:nvPr/>
        </p:nvSpPr>
        <p:spPr>
          <a:xfrm rot="19248044">
            <a:off x="8255333" y="4562497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lex Brush" pitchFamily="2" charset="0"/>
              </a:rPr>
              <a:t>RaúlTM</a:t>
            </a:r>
            <a:endParaRPr kumimoji="0" lang="es-AR" sz="1800" b="0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5917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Motion origin="layout" path="M 4.72222E-6 -9.87654E-7 C 0.01076 -0.01296 -0.00191 0.00432 0.0052 -0.01173 C 0.00781 -0.01759 0.01753 -0.0287 0.02066 -0.03241 C 0.02465 -0.03704 0.02847 -0.04167 0.03246 -0.0463 C 0.03368 -0.04784 0.03628 -0.05092 0.03628 -0.05062 C 0.03923 -0.05895 0.0434 -0.06204 0.0467 -0.06944 C 0.05763 -0.09444 0.04687 -0.07438 0.05572 -0.09012 C 0.05746 -0.09846 0.06076 -0.10339 0.06354 -0.1108 C 0.06475 -0.1213 0.05538 -0.13704 0.05868 -0.14599 C 0.05503 -0.15679 0.05086 -0.16265 0.04184 -0.17592 C 0.03524 -0.19352 0.02152 -0.19815 0.01458 -0.21512 C 0.01059 -0.24876 0.00191 -0.28704 0.01979 -0.30309 C 0.02326 -0.31142 0.04479 -0.35062 0.04965 -0.35617 C 0.05364 -0.38302 0.06302 -0.38179 0.06128 -0.4392 C 0.06041 -0.46913 0.03993 -0.48796 0.02725 -0.5037 C 0.02274 -0.52592 0.02152 -0.55309 0.03107 -0.57068 C 0.03454 -0.58734 0.04149 -0.59228 0.0493 -0.60062 C 0.05694 -0.60864 0.06302 -0.61913 0.07013 -0.62839 C 0.07465 -0.63426 0.07725 -0.64136 0.08177 -0.64691 C 0.08472 -0.65062 0.09079 -0.65833 0.09079 -0.65802 C 0.10017 -0.68395 0.08611 -0.64784 0.09739 -0.67006 C 0.09982 -0.675 0.10381 -0.68611 0.10381 -0.6858 C 0.1085 -0.70895 0.10711 -0.76049 0.096 -0.78086 C 0.0927 -0.78704 0.08836 -0.78642 0.08437 -0.79012 C 0.07916 -0.79506 0.07552 -0.80339 0.07135 -0.8108 " pathEditMode="relative" rAng="0" ptsTypes="AAAAAAAAAAAAAAAAAAAAAAAAA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-4055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xit" presetSubtype="32" fill="hold" grpId="0" nodeType="withEffect">
                                  <p:stCondLst>
                                    <p:cond delay="62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0" presetClass="path" presetSubtype="0" fill="hold" grpId="1" nodeType="withEffect">
                                  <p:stCondLst>
                                    <p:cond delay="62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Motion origin="layout" path="M 0.05798 -0.81173 C 0.05156 -0.82438 0.02552 -0.86389 0.01979 -0.88734 C 0.01736 -0.90802 0.01006 -0.93272 0.02326 -0.95216 C 0.03645 -0.97438 0.08663 -0.98765 0.09895 -1.0216 C 0.11128 -1.05555 0.08645 -1.12809 0.09618 -1.16358 C 0.1059 -1.19938 0.14409 -1.19352 0.15711 -1.2179 C 0.17013 -1.24197 0.17083 -1.28858 0.17447 -1.30741 " pathEditMode="relative" rAng="0" ptsTypes="AAAAAAA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98" y="-2478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2" nodeType="withEffect">
                                  <p:stCondLst>
                                    <p:cond delay="62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4" grpId="3"/>
      <p:bldP spid="4" grpId="4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-481231" y="6440265"/>
            <a:ext cx="5580051" cy="60753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33000"/>
              <a:buFont typeface="Arial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es-ES" sz="36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Gracias por serlo.</a:t>
            </a:r>
            <a:endParaRPr kumimoji="0" lang="es-AR" sz="3600" b="1" i="0" u="none" strike="noStrike" kern="0" cap="none" spc="0" normalizeH="0" baseline="0" noProof="0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Brush Script MT" pitchFamily="66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7098" y="221949"/>
            <a:ext cx="3255963" cy="474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7 CuadroTexto"/>
          <p:cNvSpPr txBox="1"/>
          <p:nvPr/>
        </p:nvSpPr>
        <p:spPr>
          <a:xfrm rot="19248044">
            <a:off x="8255333" y="4562497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lex Brush" pitchFamily="2" charset="0"/>
              </a:rPr>
              <a:t>RaúlTM</a:t>
            </a:r>
            <a:endParaRPr kumimoji="0" lang="es-AR" sz="1800" b="0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5722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Motion origin="layout" path="M -5.55556E-7 -1.11111E-6 C 0.01076 -0.01296 -0.00191 0.00432 0.00521 -0.01173 C 0.00781 -0.01759 0.01754 -0.0287 0.02066 -0.03241 C 0.02465 -0.03704 0.02847 -0.04167 0.03247 -0.0463 C 0.03368 -0.04784 0.03629 -0.05092 0.03629 -0.05062 C 0.03924 -0.05895 0.0434 -0.06204 0.0467 -0.06944 C 0.05764 -0.09444 0.04688 -0.07438 0.05573 -0.09012 C 0.05747 -0.09846 0.06076 -0.10339 0.06354 -0.1108 C 0.06476 -0.1213 0.05538 -0.13704 0.05868 -0.14599 C 0.05504 -0.15679 0.05087 -0.16265 0.04184 -0.17592 C 0.03524 -0.19352 0.02153 -0.19815 0.01458 -0.21512 C 0.01059 -0.24876 0.00191 -0.28704 0.01979 -0.30309 C 0.02326 -0.31142 0.04479 -0.35062 0.04965 -0.35617 C 0.05365 -0.38302 0.06302 -0.38179 0.06129 -0.4392 C 0.06042 -0.46913 0.03993 -0.48796 0.02726 -0.5037 C 0.02274 -0.52592 0.02153 -0.55309 0.03108 -0.57068 C 0.03455 -0.58734 0.04149 -0.59228 0.04931 -0.60062 C 0.05695 -0.60864 0.06302 -0.61913 0.07014 -0.62839 C 0.07465 -0.63426 0.07726 -0.64136 0.08177 -0.64691 C 0.08472 -0.65062 0.0908 -0.65833 0.0908 -0.65802 C 0.10017 -0.68395 0.08611 -0.64784 0.0974 -0.67006 C 0.09983 -0.675 0.10382 -0.68611 0.10382 -0.6858 C 0.10851 -0.70895 0.10712 -0.76049 0.09601 -0.78086 C 0.09271 -0.78704 0.08837 -0.78642 0.08438 -0.79012 C 0.07917 -0.79506 0.07552 -0.80339 0.07135 -0.8108 " pathEditMode="relative" rAng="0" ptsTypes="AAAAAAAAAAAAAAAAAAAAAAAAA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-4055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xit" presetSubtype="32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0" presetClass="path" presetSubtype="0" fill="hold" grpId="1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Motion origin="layout" path="M 0.05799 -0.81173 C 0.05156 -0.82438 0.02552 -0.86389 0.01979 -0.88734 C 0.01736 -0.90802 0.01007 -0.93271 0.02326 -0.95216 C 0.03646 -0.97438 0.08663 -0.98765 0.09896 -1.0216 C 0.11129 -1.05555 0.08646 -1.12809 0.09618 -1.16358 C 0.1059 -1.19938 0.1441 -1.19352 0.15712 -1.2179 C 0.17014 -1.24197 0.17083 -1.28858 0.17448 -1.30741 " pathEditMode="relative" rAng="0" ptsTypes="AAAAAAA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98" y="-2478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2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4" grpId="3"/>
      <p:bldP spid="4" grpId="4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-577099" y="6411080"/>
            <a:ext cx="5580051" cy="617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33000"/>
              <a:buFont typeface="Arial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es-ES" sz="36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No sueltes mi mano...</a:t>
            </a:r>
            <a:endParaRPr kumimoji="0" lang="es-AR" sz="3600" b="1" i="0" u="none" strike="noStrike" kern="0" cap="none" spc="0" normalizeH="0" baseline="0" noProof="0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Brush Script MT" pitchFamily="66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7098" y="221949"/>
            <a:ext cx="3255963" cy="474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7 CuadroTexto"/>
          <p:cNvSpPr txBox="1"/>
          <p:nvPr/>
        </p:nvSpPr>
        <p:spPr>
          <a:xfrm rot="19248044">
            <a:off x="8255333" y="4562497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lex Brush" pitchFamily="2" charset="0"/>
              </a:rPr>
              <a:t>RaúlTM</a:t>
            </a:r>
            <a:endParaRPr kumimoji="0" lang="es-AR" sz="1800" b="0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lex Brush" pitchFamily="2" charset="0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-177050" y="4448529"/>
            <a:ext cx="580960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28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Música: </a:t>
            </a:r>
            <a:r>
              <a:rPr kumimoji="0" lang="es-AR" sz="2800" b="1" i="0" u="none" strike="noStrike" kern="0" cap="none" spc="0" normalizeH="0" baseline="0" noProof="0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“</a:t>
            </a:r>
            <a:r>
              <a:rPr kumimoji="0" lang="es-AR" sz="2800" b="1" i="0" u="none" strike="noStrike" kern="0" cap="none" spc="0" normalizeH="0" baseline="0" noProof="0" dirty="0" err="1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Just</a:t>
            </a:r>
            <a:r>
              <a:rPr kumimoji="0" lang="es-AR" sz="2800" b="1" i="0" u="none" strike="noStrike" kern="0" cap="none" spc="0" normalizeH="0" baseline="0" noProof="0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  </a:t>
            </a:r>
            <a:r>
              <a:rPr kumimoji="0" lang="es-AR" sz="2800" b="1" i="0" u="none" strike="noStrike" kern="0" cap="none" spc="0" normalizeH="0" baseline="0" noProof="0" dirty="0" err="1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for</a:t>
            </a:r>
            <a:r>
              <a:rPr kumimoji="0" lang="es-AR" sz="2800" b="1" i="0" u="none" strike="noStrike" kern="0" cap="none" spc="0" normalizeH="0" baseline="0" noProof="0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  </a:t>
            </a:r>
            <a:r>
              <a:rPr kumimoji="0" lang="es-AR" sz="2800" b="1" i="0" u="none" strike="noStrike" kern="0" cap="none" spc="0" normalizeH="0" baseline="0" noProof="0" dirty="0" err="1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you</a:t>
            </a:r>
            <a:r>
              <a:rPr kumimoji="0" lang="es-AR" sz="2800" b="1" i="0" u="none" strike="noStrike" kern="0" cap="none" spc="0" normalizeH="0" baseline="0" noProof="0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” - </a:t>
            </a:r>
            <a:r>
              <a:rPr kumimoji="0" lang="es-AR" sz="28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Ernesto </a:t>
            </a:r>
            <a:r>
              <a:rPr kumimoji="0" lang="es-AR" sz="2800" b="1" i="0" u="none" strike="noStrike" kern="0" cap="none" spc="0" normalizeH="0" baseline="0" noProof="0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Cortázar</a:t>
            </a:r>
            <a:endParaRPr kumimoji="0" lang="es-AR" sz="2800" b="1" i="0" u="none" strike="noStrike" kern="0" cap="none" spc="0" normalizeH="0" baseline="0" noProof="0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Brush Script MT" pitchFamily="66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39545" y="3962719"/>
            <a:ext cx="217065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Autor:  </a:t>
            </a:r>
            <a:r>
              <a:rPr kumimoji="0" lang="es-ES" sz="2800" b="1" i="0" u="none" strike="noStrike" kern="0" cap="none" spc="0" normalizeH="0" baseline="0" noProof="0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Brush Script MT" pitchFamily="66" charset="0"/>
              </a:rPr>
              <a:t>Anónimo</a:t>
            </a:r>
            <a:endParaRPr kumimoji="0" lang="es-ES" sz="2800" b="1" i="0" u="none" strike="noStrike" kern="0" cap="none" spc="0" normalizeH="0" baseline="0" noProof="0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429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Motion origin="layout" path="M -2.77778E-7 -2.83951E-6 C 0.01076 -0.01296 -0.00191 0.00432 0.00521 -0.01173 C 0.00781 -0.01759 0.01754 -0.0287 0.02066 -0.0324 C 0.02465 -0.03703 0.02847 -0.04166 0.03247 -0.04629 C 0.03368 -0.04784 0.03629 -0.05092 0.03629 -0.05061 C 0.03924 -0.05895 0.0434 -0.06203 0.0467 -0.06944 C 0.05764 -0.09444 0.04688 -0.07438 0.05573 -0.09012 C 0.05747 -0.09845 0.06076 -0.10339 0.06354 -0.1108 C 0.06476 -0.12129 0.05538 -0.13703 0.05868 -0.14598 C 0.05504 -0.15679 0.05087 -0.16265 0.04184 -0.17592 C 0.03524 -0.19352 0.02153 -0.19815 0.01458 -0.21512 C 0.01059 -0.24876 0.00191 -0.28703 0.01979 -0.30308 C 0.02326 -0.31142 0.04479 -0.35061 0.04965 -0.35617 C 0.05365 -0.38302 0.06302 -0.38179 0.06129 -0.43919 C 0.06042 -0.46913 0.03993 -0.48796 0.02726 -0.5037 C 0.02274 -0.52592 0.02153 -0.55308 0.03108 -0.57068 C 0.03455 -0.58734 0.04149 -0.59228 0.04931 -0.60061 C 0.05694 -0.60864 0.06302 -0.61913 0.07014 -0.62839 C 0.07465 -0.63426 0.07726 -0.64136 0.08177 -0.64691 C 0.08472 -0.65061 0.0908 -0.65833 0.0908 -0.65802 C 0.10017 -0.68395 0.08611 -0.64784 0.0974 -0.67006 C 0.09983 -0.675 0.10382 -0.68611 0.10382 -0.6858 C 0.10851 -0.70895 0.10712 -0.76049 0.09601 -0.78086 C 0.09271 -0.78703 0.08837 -0.78642 0.08438 -0.79012 C 0.07917 -0.79506 0.07552 -0.80339 0.07135 -0.8108 " pathEditMode="relative" rAng="0" ptsTypes="AAAAAAAAAAAAAAAAAAAAAAAAA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-4055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xit" presetSubtype="32" fill="hold" grpId="0" nodeType="withEffect">
                                  <p:stCondLst>
                                    <p:cond delay="44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0" presetClass="path" presetSubtype="0" fill="hold" grpId="1" nodeType="withEffect">
                                  <p:stCondLst>
                                    <p:cond delay="44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Motion origin="layout" path="M 0.05799 -0.81173 C 0.05156 -0.82438 0.02552 -0.86389 0.01979 -0.88734 C 0.01736 -0.90802 0.01007 -0.93271 0.02326 -0.95216 C 0.03646 -0.97438 0.08663 -0.98765 0.09896 -1.0216 C 0.11129 -1.05555 0.08646 -1.12808 0.09618 -1.16358 C 0.1059 -1.19938 0.1441 -1.19352 0.15712 -1.2179 C 0.17014 -1.24197 0.17083 -1.28858 0.17448 -1.3074 " pathEditMode="relative" rAng="0" ptsTypes="AAAAAAA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98" y="-2478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2" nodeType="withEffect">
                                  <p:stCondLst>
                                    <p:cond delay="44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600"/>
                            </p:stCondLst>
                            <p:childTnLst>
                              <p:par>
                                <p:cTn id="2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160"/>
                            </p:stCondLst>
                            <p:childTnLst>
                              <p:par>
                                <p:cTn id="2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600"/>
                            </p:stCondLst>
                            <p:childTnLst>
                              <p:par>
                                <p:cTn id="35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2100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4" grpId="3"/>
      <p:bldP spid="4" grpId="4"/>
      <p:bldP spid="7" grpId="0"/>
      <p:bldP spid="7" grpId="1"/>
      <p:bldP spid="8" grpId="0"/>
      <p:bldP spid="8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AR" sz="180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s-AR" sz="180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800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 smtClean="0">
                <a:solidFill>
                  <a:srgbClr val="0066FF"/>
                </a:solidFill>
              </a:rPr>
              <a:t> </a:t>
            </a:r>
          </a:p>
          <a:p>
            <a:pPr defTabSz="914400" fontAlgn="base">
              <a:spcBef>
                <a:spcPct val="50000"/>
              </a:spcBef>
              <a:spcAft>
                <a:spcPct val="0"/>
              </a:spcAft>
            </a:pPr>
            <a:endParaRPr lang="es-ES" sz="1800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461140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978E977-2975-4346-9380-9179B1AF5751}" vid="{E0EED6A8-CB28-446A-94D3-2C82D2D46374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</TotalTime>
  <Words>312</Words>
  <Application>Microsoft Office PowerPoint</Application>
  <PresentationFormat>On-screen Show (16:9)</PresentationFormat>
  <Paragraphs>54</Paragraphs>
  <Slides>18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18</vt:i4>
      </vt:variant>
    </vt:vector>
  </HeadingPairs>
  <TitlesOfParts>
    <vt:vector size="28" baseType="lpstr">
      <vt:lpstr>Alex Brush</vt:lpstr>
      <vt:lpstr>Kristen ITC</vt:lpstr>
      <vt:lpstr>Arial</vt:lpstr>
      <vt:lpstr>Brush Script MT</vt:lpstr>
      <vt:lpstr>Calibri Light</vt:lpstr>
      <vt:lpstr>Calibri</vt:lpstr>
      <vt:lpstr>Office Theme</vt:lpstr>
      <vt:lpstr>Tema de Office</vt:lpstr>
      <vt:lpstr>Diseño predeterminado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Raúl Tarulla</dc:creator>
  <cp:lastModifiedBy>Raúl Tarulla</cp:lastModifiedBy>
  <cp:revision>12</cp:revision>
  <dcterms:created xsi:type="dcterms:W3CDTF">2015-10-21T01:43:48Z</dcterms:created>
  <dcterms:modified xsi:type="dcterms:W3CDTF">2015-10-21T22:53:25Z</dcterms:modified>
</cp:coreProperties>
</file>