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272" r:id="rId3"/>
    <p:sldId id="300" r:id="rId4"/>
    <p:sldId id="321" r:id="rId5"/>
    <p:sldId id="327" r:id="rId6"/>
    <p:sldId id="326" r:id="rId7"/>
    <p:sldId id="329" r:id="rId8"/>
    <p:sldId id="331" r:id="rId9"/>
    <p:sldId id="350" r:id="rId10"/>
    <p:sldId id="354" r:id="rId11"/>
    <p:sldId id="353" r:id="rId12"/>
    <p:sldId id="357" r:id="rId13"/>
    <p:sldId id="358" r:id="rId14"/>
    <p:sldId id="369" r:id="rId15"/>
    <p:sldId id="373" r:id="rId16"/>
    <p:sldId id="379" r:id="rId17"/>
    <p:sldId id="426" r:id="rId18"/>
    <p:sldId id="421" r:id="rId19"/>
    <p:sldId id="376" r:id="rId20"/>
    <p:sldId id="371" r:id="rId21"/>
    <p:sldId id="382" r:id="rId22"/>
    <p:sldId id="383" r:id="rId23"/>
    <p:sldId id="385" r:id="rId24"/>
    <p:sldId id="391" r:id="rId25"/>
    <p:sldId id="305" r:id="rId26"/>
    <p:sldId id="388" r:id="rId27"/>
    <p:sldId id="404" r:id="rId28"/>
    <p:sldId id="389" r:id="rId29"/>
    <p:sldId id="390" r:id="rId30"/>
    <p:sldId id="397" r:id="rId31"/>
    <p:sldId id="409" r:id="rId32"/>
    <p:sldId id="411" r:id="rId33"/>
    <p:sldId id="399" r:id="rId34"/>
    <p:sldId id="424" r:id="rId35"/>
    <p:sldId id="392" r:id="rId36"/>
    <p:sldId id="425" r:id="rId37"/>
    <p:sldId id="413" r:id="rId38"/>
    <p:sldId id="394" r:id="rId39"/>
    <p:sldId id="414" r:id="rId40"/>
    <p:sldId id="417" r:id="rId41"/>
    <p:sldId id="402" r:id="rId42"/>
    <p:sldId id="403" r:id="rId43"/>
    <p:sldId id="418" r:id="rId44"/>
    <p:sldId id="285" r:id="rId45"/>
    <p:sldId id="345" r:id="rId46"/>
    <p:sldId id="346" r:id="rId47"/>
    <p:sldId id="348" r:id="rId48"/>
    <p:sldId id="407" r:id="rId49"/>
    <p:sldId id="427" r:id="rId50"/>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EUjvUw/u36Jfsnr/RMwWQ==" hashData="gYZB5ir3wuCZjjOPuXDbTJOOkh0="/>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3" d="100"/>
          <a:sy n="53" d="100"/>
        </p:scale>
        <p:origin x="-96" y="-30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E25BEE0-7947-45E2-B261-28837812E6E5}" type="datetimeFigureOut">
              <a:rPr lang="es-ES_tradnl" smtClean="0"/>
              <a:pPr/>
              <a:t>23/03/2014</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7053B06-3244-415A-8F0B-96888A4597FA}"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87053B06-3244-415A-8F0B-96888A4597FA}" type="slidenum">
              <a:rPr lang="es-ES_tradnl" smtClean="0"/>
              <a:pPr/>
              <a:t>8</a:t>
            </a:fld>
            <a:endParaRPr 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87053B06-3244-415A-8F0B-96888A4597FA}" type="slidenum">
              <a:rPr lang="es-ES_tradnl" smtClean="0"/>
              <a:pPr/>
              <a:t>21</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553854BF-5D7E-4EC9-8508-5E271031CF61}" type="datetimeFigureOut">
              <a:rPr lang="es-ES_tradnl" smtClean="0"/>
              <a:pPr/>
              <a:t>23/03/2014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4CCF48DF-8FDC-44F0-9E52-27919B464AF9}"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5A488C2-8D33-41D4-BA5C-306A212EFE2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3854BF-5D7E-4EC9-8508-5E271031CF61}" type="datetimeFigureOut">
              <a:rPr lang="es-ES_tradnl" smtClean="0"/>
              <a:pPr/>
              <a:t>23/03/2014</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CF48DF-8FDC-44F0-9E52-27919B464AF9}"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95379A2-D5BC-443E-9FB8-E5007D235FA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image" Target="../media/image47.gif"/></Relationships>
</file>

<file path=ppt/slides/_rels/slide1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5" Type="http://schemas.openxmlformats.org/officeDocument/2006/relationships/image" Target="../media/image55.jpeg"/><Relationship Id="rId4" Type="http://schemas.openxmlformats.org/officeDocument/2006/relationships/image" Target="../media/image54.jpeg"/></Relationships>
</file>

<file path=ppt/slides/_rels/slide2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2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 Id="rId4" Type="http://schemas.openxmlformats.org/officeDocument/2006/relationships/image" Target="../media/image62.jpeg"/></Relationships>
</file>

<file path=ppt/slides/_rels/slide2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52.jpeg"/><Relationship Id="rId1" Type="http://schemas.openxmlformats.org/officeDocument/2006/relationships/slideLayout" Target="../slideLayouts/slideLayout2.xml"/><Relationship Id="rId6" Type="http://schemas.openxmlformats.org/officeDocument/2006/relationships/image" Target="../media/image73.gif"/><Relationship Id="rId5" Type="http://schemas.openxmlformats.org/officeDocument/2006/relationships/image" Target="../media/image72.gif"/><Relationship Id="rId4" Type="http://schemas.openxmlformats.org/officeDocument/2006/relationships/image" Target="../media/image71.jpeg"/></Relationships>
</file>

<file path=ppt/slides/_rels/slide28.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9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9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ownloads\pergamino 1.jpg"/>
          <p:cNvPicPr>
            <a:picLocks noChangeAspect="1" noChangeArrowheads="1"/>
          </p:cNvPicPr>
          <p:nvPr/>
        </p:nvPicPr>
        <p:blipFill>
          <a:blip r:embed="rId3" cstate="print"/>
          <a:srcRect/>
          <a:stretch>
            <a:fillRect/>
          </a:stretch>
        </p:blipFill>
        <p:spPr bwMode="auto">
          <a:xfrm>
            <a:off x="-114236" y="0"/>
            <a:ext cx="9258236" cy="6876000"/>
          </a:xfrm>
          <a:prstGeom prst="rect">
            <a:avLst/>
          </a:prstGeom>
          <a:noFill/>
        </p:spPr>
      </p:pic>
      <p:pic>
        <p:nvPicPr>
          <p:cNvPr id="24578" name="Picture 2" descr="Rendered Image"/>
          <p:cNvPicPr>
            <a:picLocks noChangeAspect="1" noChangeArrowheads="1"/>
          </p:cNvPicPr>
          <p:nvPr/>
        </p:nvPicPr>
        <p:blipFill>
          <a:blip r:embed="rId4" cstate="print"/>
          <a:srcRect/>
          <a:stretch>
            <a:fillRect/>
          </a:stretch>
        </p:blipFill>
        <p:spPr bwMode="auto">
          <a:xfrm>
            <a:off x="3000364" y="4500570"/>
            <a:ext cx="4143375" cy="800100"/>
          </a:xfrm>
          <a:prstGeom prst="rect">
            <a:avLst/>
          </a:prstGeom>
          <a:noFill/>
        </p:spPr>
      </p:pic>
      <p:pic>
        <p:nvPicPr>
          <p:cNvPr id="24580" name="Picture 4" descr="http://www.minutodigital.com/wp-content/uploads/perro1.jpg"/>
          <p:cNvPicPr>
            <a:picLocks noChangeAspect="1" noChangeArrowheads="1"/>
          </p:cNvPicPr>
          <p:nvPr/>
        </p:nvPicPr>
        <p:blipFill>
          <a:blip r:embed="rId5" cstate="print"/>
          <a:srcRect/>
          <a:stretch>
            <a:fillRect/>
          </a:stretch>
        </p:blipFill>
        <p:spPr bwMode="auto">
          <a:xfrm>
            <a:off x="1857356" y="1142984"/>
            <a:ext cx="4656000" cy="3492000"/>
          </a:xfrm>
          <a:prstGeom prst="roundRect">
            <a:avLst/>
          </a:prstGeom>
          <a:noFill/>
          <a:effectLst>
            <a:softEdge rad="635000"/>
          </a:effectLst>
        </p:spPr>
      </p:pic>
      <p:pic>
        <p:nvPicPr>
          <p:cNvPr id="7" name="Picture 2" descr="C:\Users\abuelitos\Downloads\pergamino 1.jpg"/>
          <p:cNvPicPr>
            <a:picLocks noChangeAspect="1" noChangeArrowheads="1"/>
          </p:cNvPicPr>
          <p:nvPr/>
        </p:nvPicPr>
        <p:blipFill>
          <a:blip r:embed="rId3" cstate="print"/>
          <a:srcRect/>
          <a:stretch>
            <a:fillRect/>
          </a:stretch>
        </p:blipFill>
        <p:spPr bwMode="auto">
          <a:xfrm>
            <a:off x="-114236" y="-18000"/>
            <a:ext cx="9258236" cy="6876000"/>
          </a:xfrm>
          <a:prstGeom prst="rect">
            <a:avLst/>
          </a:prstGeom>
          <a:noFill/>
        </p:spPr>
      </p:pic>
      <p:sp>
        <p:nvSpPr>
          <p:cNvPr id="8" name="7 Rectángulo"/>
          <p:cNvSpPr/>
          <p:nvPr/>
        </p:nvSpPr>
        <p:spPr>
          <a:xfrm>
            <a:off x="7429520" y="6286520"/>
            <a:ext cx="1210588" cy="276999"/>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1200" spc="150" dirty="0" err="1" smtClean="0">
                <a:ln w="11430"/>
                <a:solidFill>
                  <a:schemeClr val="accent1"/>
                </a:solidFill>
                <a:latin typeface="Blackadder ITC" pitchFamily="82" charset="0"/>
              </a:rPr>
              <a:t>p</a:t>
            </a:r>
            <a:r>
              <a:rPr lang="es-ES" sz="1200" spc="150" dirty="0" err="1" smtClean="0">
                <a:ln w="11430"/>
                <a:solidFill>
                  <a:schemeClr val="accent1"/>
                </a:solidFill>
                <a:latin typeface="Blackadder ITC" pitchFamily="82" charset="0"/>
              </a:rPr>
              <a:t>ps</a:t>
            </a:r>
            <a:r>
              <a:rPr lang="es-ES" sz="1200" spc="150" dirty="0" smtClean="0">
                <a:ln w="11430"/>
                <a:solidFill>
                  <a:schemeClr val="accent1"/>
                </a:solidFill>
                <a:latin typeface="Blackadder ITC" pitchFamily="82" charset="0"/>
              </a:rPr>
              <a:t> Mari Tere</a:t>
            </a:r>
            <a:endParaRPr lang="es-ES" sz="1200" cap="none" spc="150" dirty="0">
              <a:ln w="11430"/>
              <a:solidFill>
                <a:schemeClr val="accent1"/>
              </a:solidFill>
              <a:latin typeface="Blackadder ITC" pitchFamily="82" charset="0"/>
            </a:endParaRPr>
          </a:p>
        </p:txBody>
      </p:sp>
    </p:spTree>
  </p:cSld>
  <p:clrMapOvr>
    <a:masterClrMapping/>
  </p:clrMapOvr>
  <p:transition spd="slow" advTm="6000">
    <p:sndAc>
      <p:stSnd>
        <p:snd r:embed="rId2" name="Into the ligh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img.wallpaperstock.net:81/beige-ondas-wallpapers_7577_1920x1200.jpg"/>
          <p:cNvPicPr>
            <a:picLocks noChangeAspect="1" noChangeArrowheads="1"/>
          </p:cNvPicPr>
          <p:nvPr/>
        </p:nvPicPr>
        <p:blipFill>
          <a:blip r:embed="rId2" cstate="print"/>
          <a:srcRect/>
          <a:stretch>
            <a:fillRect/>
          </a:stretch>
        </p:blipFill>
        <p:spPr bwMode="auto">
          <a:xfrm>
            <a:off x="-14400" y="0"/>
            <a:ext cx="9158400" cy="6858000"/>
          </a:xfrm>
          <a:prstGeom prst="rect">
            <a:avLst/>
          </a:prstGeom>
          <a:noFill/>
        </p:spPr>
      </p:pic>
      <p:pic>
        <p:nvPicPr>
          <p:cNvPr id="5" name="Picture 2" descr="Animales"/>
          <p:cNvPicPr>
            <a:picLocks noChangeAspect="1" noChangeArrowheads="1"/>
          </p:cNvPicPr>
          <p:nvPr/>
        </p:nvPicPr>
        <p:blipFill>
          <a:blip r:embed="rId3" cstate="print"/>
          <a:srcRect/>
          <a:stretch>
            <a:fillRect/>
          </a:stretch>
        </p:blipFill>
        <p:spPr bwMode="auto">
          <a:xfrm>
            <a:off x="2616000" y="1000108"/>
            <a:ext cx="6528000" cy="4896000"/>
          </a:xfrm>
          <a:prstGeom prst="roundRect">
            <a:avLst/>
          </a:prstGeom>
          <a:noFill/>
          <a:effectLst>
            <a:softEdge rad="635000"/>
          </a:effectLst>
        </p:spPr>
      </p:pic>
      <p:sp>
        <p:nvSpPr>
          <p:cNvPr id="6" name="5 Rectángulo"/>
          <p:cNvSpPr/>
          <p:nvPr/>
        </p:nvSpPr>
        <p:spPr>
          <a:xfrm>
            <a:off x="2786050" y="5786454"/>
            <a:ext cx="3214341" cy="646331"/>
          </a:xfrm>
          <a:prstGeom prst="rect">
            <a:avLst/>
          </a:prstGeom>
        </p:spPr>
        <p:txBody>
          <a:bodyPr wrap="none">
            <a:spAutoFit/>
          </a:bodyPr>
          <a:lstStyle/>
          <a:p>
            <a:r>
              <a:rPr lang="es-ES_tradnl" sz="3600" b="1" dirty="0" smtClean="0">
                <a:solidFill>
                  <a:schemeClr val="accent2">
                    <a:lumMod val="50000"/>
                  </a:schemeClr>
                </a:solidFill>
                <a:latin typeface="Bradley Hand ITC" pitchFamily="66" charset="0"/>
                <a:ea typeface="Adobe Gothic Std B" pitchFamily="34" charset="-128"/>
              </a:rPr>
              <a:t>Querido dueño: </a:t>
            </a:r>
            <a:endParaRPr lang="es-ES_tradnl" sz="3600" b="1" dirty="0">
              <a:solidFill>
                <a:schemeClr val="accent2">
                  <a:lumMod val="50000"/>
                </a:schemeClr>
              </a:solidFill>
              <a:latin typeface="Bradley Hand ITC" pitchFamily="66" charset="0"/>
              <a:ea typeface="Adobe Gothic Std B" pitchFamily="34" charset="-128"/>
            </a:endParaRPr>
          </a:p>
        </p:txBody>
      </p:sp>
      <p:pic>
        <p:nvPicPr>
          <p:cNvPr id="7" name="Picture 2" descr="http://img.wallpaperstock.net:81/beige-ondas-wallpapers_7577_1920x1200.jpg"/>
          <p:cNvPicPr>
            <a:picLocks noChangeAspect="1" noChangeArrowheads="1"/>
          </p:cNvPicPr>
          <p:nvPr/>
        </p:nvPicPr>
        <p:blipFill>
          <a:blip r:embed="rId2" cstate="print"/>
          <a:srcRect/>
          <a:stretch>
            <a:fillRect/>
          </a:stretch>
        </p:blipFill>
        <p:spPr bwMode="auto">
          <a:xfrm>
            <a:off x="0" y="0"/>
            <a:ext cx="9158400" cy="6858000"/>
          </a:xfrm>
          <a:prstGeom prst="rect">
            <a:avLst/>
          </a:prstGeom>
          <a:noFill/>
        </p:spPr>
      </p:pic>
      <p:sp>
        <p:nvSpPr>
          <p:cNvPr id="8" name="7 Rectángulo"/>
          <p:cNvSpPr/>
          <p:nvPr/>
        </p:nvSpPr>
        <p:spPr>
          <a:xfrm>
            <a:off x="7411573" y="6215082"/>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42" name="Picture 2" descr="http://londonwebgallery.com/yahoo_site_admin1/assets/images/DSC02861.26623835_std.JPG"/>
          <p:cNvPicPr>
            <a:picLocks noChangeAspect="1" noChangeArrowheads="1"/>
          </p:cNvPicPr>
          <p:nvPr/>
        </p:nvPicPr>
        <p:blipFill>
          <a:blip r:embed="rId2" cstate="print"/>
          <a:srcRect/>
          <a:stretch>
            <a:fillRect/>
          </a:stretch>
        </p:blipFill>
        <p:spPr bwMode="auto">
          <a:xfrm>
            <a:off x="-14" y="0"/>
            <a:ext cx="9195172" cy="6858000"/>
          </a:xfrm>
          <a:prstGeom prst="rect">
            <a:avLst/>
          </a:prstGeom>
          <a:noFill/>
        </p:spPr>
      </p:pic>
      <p:pic>
        <p:nvPicPr>
          <p:cNvPr id="5" name="Picture 2" descr="http://adiestramientoparatuperro.com/wp-content/uploads/2013/05/PerrosFelices-1.jpg"/>
          <p:cNvPicPr>
            <a:picLocks noChangeAspect="1" noChangeArrowheads="1"/>
          </p:cNvPicPr>
          <p:nvPr/>
        </p:nvPicPr>
        <p:blipFill>
          <a:blip r:embed="rId3" cstate="print"/>
          <a:srcRect r="14999"/>
          <a:stretch>
            <a:fillRect/>
          </a:stretch>
        </p:blipFill>
        <p:spPr bwMode="auto">
          <a:xfrm>
            <a:off x="1428728" y="1571612"/>
            <a:ext cx="4857784" cy="3781425"/>
          </a:xfrm>
          <a:prstGeom prst="roundRect">
            <a:avLst/>
          </a:prstGeom>
          <a:noFill/>
          <a:effectLst>
            <a:softEdge rad="635000"/>
          </a:effectLst>
        </p:spPr>
      </p:pic>
      <p:sp>
        <p:nvSpPr>
          <p:cNvPr id="6" name="5 Rectángulo"/>
          <p:cNvSpPr/>
          <p:nvPr/>
        </p:nvSpPr>
        <p:spPr>
          <a:xfrm>
            <a:off x="428596" y="5000636"/>
            <a:ext cx="3406702" cy="1200329"/>
          </a:xfrm>
          <a:prstGeom prst="rect">
            <a:avLst/>
          </a:prstGeom>
        </p:spPr>
        <p:txBody>
          <a:bodyPr wrap="none">
            <a:spAutoFit/>
          </a:bodyPr>
          <a:lstStyle/>
          <a:p>
            <a:r>
              <a:rPr lang="es-ES_tradnl" sz="3600" b="1" dirty="0" smtClean="0">
                <a:latin typeface="Bradley Hand ITC" pitchFamily="66" charset="0"/>
              </a:rPr>
              <a:t>Si me tienes, </a:t>
            </a:r>
          </a:p>
          <a:p>
            <a:r>
              <a:rPr lang="es-ES_tradnl" sz="3600" b="1" dirty="0" smtClean="0">
                <a:latin typeface="Bradley Hand ITC" pitchFamily="66" charset="0"/>
              </a:rPr>
              <a:t>déjame ser feliz: </a:t>
            </a:r>
            <a:endParaRPr lang="es-ES_tradnl" sz="3600" b="1" dirty="0">
              <a:latin typeface="Bradley Hand ITC" pitchFamily="66" charset="0"/>
            </a:endParaRPr>
          </a:p>
        </p:txBody>
      </p:sp>
      <p:pic>
        <p:nvPicPr>
          <p:cNvPr id="77826" name="Picture 2" descr="http://static2.mundoperros.es/wp-content/uploads/2012/01/31.jpeg"/>
          <p:cNvPicPr>
            <a:picLocks noChangeAspect="1" noChangeArrowheads="1"/>
          </p:cNvPicPr>
          <p:nvPr/>
        </p:nvPicPr>
        <p:blipFill>
          <a:blip r:embed="rId4" cstate="print"/>
          <a:srcRect l="14224" r="13361"/>
          <a:stretch>
            <a:fillRect/>
          </a:stretch>
        </p:blipFill>
        <p:spPr bwMode="auto">
          <a:xfrm>
            <a:off x="5500694" y="2809875"/>
            <a:ext cx="4000528" cy="4048125"/>
          </a:xfrm>
          <a:prstGeom prst="roundRect">
            <a:avLst/>
          </a:prstGeom>
          <a:noFill/>
          <a:effectLst>
            <a:softEdge rad="635000"/>
          </a:effectLst>
        </p:spPr>
      </p:pic>
      <p:pic>
        <p:nvPicPr>
          <p:cNvPr id="77828" name="Picture 4" descr="http://www.agreatplacetostay.net/happy-dog.jpg"/>
          <p:cNvPicPr>
            <a:picLocks noChangeAspect="1" noChangeArrowheads="1"/>
          </p:cNvPicPr>
          <p:nvPr/>
        </p:nvPicPr>
        <p:blipFill>
          <a:blip r:embed="rId5" cstate="print"/>
          <a:srcRect/>
          <a:stretch>
            <a:fillRect/>
          </a:stretch>
        </p:blipFill>
        <p:spPr bwMode="auto">
          <a:xfrm>
            <a:off x="-428660" y="0"/>
            <a:ext cx="3810000" cy="2857500"/>
          </a:xfrm>
          <a:prstGeom prst="roundRect">
            <a:avLst/>
          </a:prstGeom>
          <a:noFill/>
          <a:effectLst>
            <a:softEdge rad="635000"/>
          </a:effectLst>
        </p:spPr>
      </p:pic>
      <p:pic>
        <p:nvPicPr>
          <p:cNvPr id="77830" name="Picture 6" descr="http://www.troll.me/images/stoner-dog/estoy-mas-feliz-que-este-puto-perro-drogata-thumb.jpg"/>
          <p:cNvPicPr>
            <a:picLocks noChangeAspect="1" noChangeArrowheads="1"/>
          </p:cNvPicPr>
          <p:nvPr/>
        </p:nvPicPr>
        <p:blipFill>
          <a:blip r:embed="rId6" cstate="print"/>
          <a:srcRect l="19802" t="12376" r="13366" b="23267"/>
          <a:stretch>
            <a:fillRect/>
          </a:stretch>
        </p:blipFill>
        <p:spPr bwMode="auto">
          <a:xfrm>
            <a:off x="6115835" y="214290"/>
            <a:ext cx="3028165" cy="2916000"/>
          </a:xfrm>
          <a:prstGeom prst="roundRect">
            <a:avLst/>
          </a:prstGeom>
          <a:noFill/>
          <a:effectLst>
            <a:softEdge rad="635000"/>
          </a:effectLst>
        </p:spPr>
      </p:pic>
      <p:sp>
        <p:nvSpPr>
          <p:cNvPr id="10" name="9 Rectángulo"/>
          <p:cNvSpPr/>
          <p:nvPr/>
        </p:nvSpPr>
        <p:spPr>
          <a:xfrm>
            <a:off x="7197259" y="628652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2000" tmFilter="0, 0; .2, .5; .8, .5; 1, 0"/>
                                        <p:tgtEl>
                                          <p:spTgt spid="5"/>
                                        </p:tgtEl>
                                      </p:cBhvr>
                                    </p:animEffect>
                                    <p:animScale>
                                      <p:cBhvr>
                                        <p:cTn id="7" dur="1000" autoRev="1" fill="hold"/>
                                        <p:tgtEl>
                                          <p:spTgt spid="5"/>
                                        </p:tgtEl>
                                      </p:cBhvr>
                                      <p:by x="105000" y="105000"/>
                                    </p:animScale>
                                  </p:childTnLst>
                                </p:cTn>
                              </p:par>
                            </p:childTnLst>
                          </p:cTn>
                        </p:par>
                        <p:par>
                          <p:cTn id="8" fill="hold">
                            <p:stCondLst>
                              <p:cond delay="2000"/>
                            </p:stCondLst>
                            <p:childTnLst>
                              <p:par>
                                <p:cTn id="9" presetID="26" presetClass="emph" presetSubtype="0" fill="hold" nodeType="afterEffect">
                                  <p:stCondLst>
                                    <p:cond delay="0"/>
                                  </p:stCondLst>
                                  <p:childTnLst>
                                    <p:animEffect transition="out" filter="fade">
                                      <p:cBhvr>
                                        <p:cTn id="10" dur="2000" tmFilter="0, 0; .2, .5; .8, .5; 1, 0"/>
                                        <p:tgtEl>
                                          <p:spTgt spid="77830"/>
                                        </p:tgtEl>
                                      </p:cBhvr>
                                    </p:animEffect>
                                    <p:animScale>
                                      <p:cBhvr>
                                        <p:cTn id="11" dur="1000" autoRev="1" fill="hold"/>
                                        <p:tgtEl>
                                          <p:spTgt spid="77830"/>
                                        </p:tgtEl>
                                      </p:cBhvr>
                                      <p:by x="105000" y="105000"/>
                                    </p:animScale>
                                  </p:childTnLst>
                                </p:cTn>
                              </p:par>
                            </p:childTnLst>
                          </p:cTn>
                        </p:par>
                        <p:par>
                          <p:cTn id="12" fill="hold">
                            <p:stCondLst>
                              <p:cond delay="4000"/>
                            </p:stCondLst>
                            <p:childTnLst>
                              <p:par>
                                <p:cTn id="13" presetID="26" presetClass="emph" presetSubtype="0" fill="hold" nodeType="afterEffect">
                                  <p:stCondLst>
                                    <p:cond delay="0"/>
                                  </p:stCondLst>
                                  <p:childTnLst>
                                    <p:animEffect transition="out" filter="fade">
                                      <p:cBhvr>
                                        <p:cTn id="14" dur="2000" tmFilter="0, 0; .2, .5; .8, .5; 1, 0"/>
                                        <p:tgtEl>
                                          <p:spTgt spid="77828"/>
                                        </p:tgtEl>
                                      </p:cBhvr>
                                    </p:animEffect>
                                    <p:animScale>
                                      <p:cBhvr>
                                        <p:cTn id="15" dur="1000" autoRev="1" fill="hold"/>
                                        <p:tgtEl>
                                          <p:spTgt spid="77828"/>
                                        </p:tgtEl>
                                      </p:cBhvr>
                                      <p:by x="105000" y="105000"/>
                                    </p:animScale>
                                  </p:childTnLst>
                                </p:cTn>
                              </p:par>
                            </p:childTnLst>
                          </p:cTn>
                        </p:par>
                        <p:par>
                          <p:cTn id="16" fill="hold">
                            <p:stCondLst>
                              <p:cond delay="6000"/>
                            </p:stCondLst>
                            <p:childTnLst>
                              <p:par>
                                <p:cTn id="17" presetID="26" presetClass="emph" presetSubtype="0" fill="hold" nodeType="afterEffect">
                                  <p:stCondLst>
                                    <p:cond delay="0"/>
                                  </p:stCondLst>
                                  <p:childTnLst>
                                    <p:animEffect transition="out" filter="fade">
                                      <p:cBhvr>
                                        <p:cTn id="18" dur="2000" tmFilter="0, 0; .2, .5; .8, .5; 1, 0"/>
                                        <p:tgtEl>
                                          <p:spTgt spid="77826"/>
                                        </p:tgtEl>
                                      </p:cBhvr>
                                    </p:animEffect>
                                    <p:animScale>
                                      <p:cBhvr>
                                        <p:cTn id="19" dur="1000" autoRev="1" fill="hold"/>
                                        <p:tgtEl>
                                          <p:spTgt spid="778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8850" name="Picture 2" descr="http://animalfiel.es/wp-content/uploads/2013/12/perro-feliz-baja.jpg"/>
          <p:cNvPicPr>
            <a:picLocks noChangeAspect="1" noChangeArrowheads="1"/>
          </p:cNvPicPr>
          <p:nvPr/>
        </p:nvPicPr>
        <p:blipFill>
          <a:blip r:embed="rId2" cstate="print"/>
          <a:srcRect/>
          <a:stretch>
            <a:fillRect/>
          </a:stretch>
        </p:blipFill>
        <p:spPr bwMode="auto">
          <a:xfrm>
            <a:off x="0" y="0"/>
            <a:ext cx="9180000" cy="6858000"/>
          </a:xfrm>
          <a:prstGeom prst="rect">
            <a:avLst/>
          </a:prstGeom>
          <a:noFill/>
        </p:spPr>
      </p:pic>
      <p:pic>
        <p:nvPicPr>
          <p:cNvPr id="78852" name="Picture 4" descr="http://images01.olx-st.com/ui/11/92/83/1302203349_185418983_1-Paseadora-de-perros--Queres-que-tu-perro-sea-feliz-por-tan-solo-75-clickea-aca-Puerto-Madero.jpg"/>
          <p:cNvPicPr>
            <a:picLocks noChangeAspect="1" noChangeArrowheads="1"/>
          </p:cNvPicPr>
          <p:nvPr/>
        </p:nvPicPr>
        <p:blipFill>
          <a:blip r:embed="rId3" cstate="print"/>
          <a:srcRect r="43610"/>
          <a:stretch>
            <a:fillRect/>
          </a:stretch>
        </p:blipFill>
        <p:spPr bwMode="auto">
          <a:xfrm>
            <a:off x="6929422" y="1928802"/>
            <a:ext cx="2214578" cy="3024000"/>
          </a:xfrm>
          <a:prstGeom prst="roundRect">
            <a:avLst/>
          </a:prstGeom>
          <a:noFill/>
          <a:effectLst>
            <a:softEdge rad="635000"/>
          </a:effectLst>
        </p:spPr>
      </p:pic>
      <p:pic>
        <p:nvPicPr>
          <p:cNvPr id="7" name="Picture 2" descr="http://www.ifondos.net/hd/wp-content/plugins/my-wallpapers-system/wallpapers/2012/11/1440x900/carrocho-pelota-hd-513.jpg"/>
          <p:cNvPicPr>
            <a:picLocks noChangeAspect="1" noChangeArrowheads="1"/>
          </p:cNvPicPr>
          <p:nvPr/>
        </p:nvPicPr>
        <p:blipFill>
          <a:blip r:embed="rId4" cstate="print"/>
          <a:srcRect l="14820" t="33697" r="20438"/>
          <a:stretch>
            <a:fillRect/>
          </a:stretch>
        </p:blipFill>
        <p:spPr bwMode="auto">
          <a:xfrm>
            <a:off x="-500098" y="2071678"/>
            <a:ext cx="4499510" cy="2880000"/>
          </a:xfrm>
          <a:prstGeom prst="roundRect">
            <a:avLst/>
          </a:prstGeom>
          <a:noFill/>
          <a:effectLst>
            <a:softEdge rad="635000"/>
          </a:effectLst>
        </p:spPr>
      </p:pic>
      <p:pic>
        <p:nvPicPr>
          <p:cNvPr id="8" name="Picture 2" descr="http://mascotas.eninternet.es/wp-content/uploads/2013/09/perro-jugando.jpg"/>
          <p:cNvPicPr>
            <a:picLocks noChangeAspect="1" noChangeArrowheads="1"/>
          </p:cNvPicPr>
          <p:nvPr/>
        </p:nvPicPr>
        <p:blipFill>
          <a:blip r:embed="rId5" cstate="print"/>
          <a:srcRect/>
          <a:stretch>
            <a:fillRect/>
          </a:stretch>
        </p:blipFill>
        <p:spPr bwMode="auto">
          <a:xfrm>
            <a:off x="-72000" y="0"/>
            <a:ext cx="9216000" cy="6912000"/>
          </a:xfrm>
          <a:prstGeom prst="rect">
            <a:avLst/>
          </a:prstGeom>
          <a:noFill/>
        </p:spPr>
      </p:pic>
      <p:pic>
        <p:nvPicPr>
          <p:cNvPr id="9" name="Picture 2" descr="http://static.consumer.es/www/imgs/2012/02/nino-perronuestra.jpg"/>
          <p:cNvPicPr>
            <a:picLocks noChangeAspect="1" noChangeArrowheads="1"/>
          </p:cNvPicPr>
          <p:nvPr/>
        </p:nvPicPr>
        <p:blipFill>
          <a:blip r:embed="rId6" cstate="print"/>
          <a:srcRect l="12063"/>
          <a:stretch>
            <a:fillRect/>
          </a:stretch>
        </p:blipFill>
        <p:spPr bwMode="auto">
          <a:xfrm>
            <a:off x="0" y="0"/>
            <a:ext cx="9144000" cy="6912000"/>
          </a:xfrm>
          <a:prstGeom prst="rect">
            <a:avLst/>
          </a:prstGeom>
          <a:noFill/>
        </p:spPr>
      </p:pic>
      <p:sp>
        <p:nvSpPr>
          <p:cNvPr id="10" name="9 Rectángulo"/>
          <p:cNvSpPr/>
          <p:nvPr/>
        </p:nvSpPr>
        <p:spPr>
          <a:xfrm>
            <a:off x="5429256" y="5214950"/>
            <a:ext cx="2920992" cy="1200329"/>
          </a:xfrm>
          <a:prstGeom prst="rect">
            <a:avLst/>
          </a:prstGeom>
        </p:spPr>
        <p:txBody>
          <a:bodyPr wrap="none">
            <a:spAutoFit/>
          </a:bodyPr>
          <a:lstStyle/>
          <a:p>
            <a:r>
              <a:rPr lang="es-ES_tradnl" sz="3600" b="1" dirty="0" smtClean="0">
                <a:solidFill>
                  <a:schemeClr val="tx1">
                    <a:lumMod val="95000"/>
                    <a:lumOff val="5000"/>
                  </a:schemeClr>
                </a:solidFill>
                <a:latin typeface="Bradley Hand ITC" pitchFamily="66" charset="0"/>
              </a:rPr>
              <a:t>Si me tienes, </a:t>
            </a:r>
          </a:p>
          <a:p>
            <a:r>
              <a:rPr lang="es-ES_tradnl" sz="3600" b="1" dirty="0" smtClean="0">
                <a:solidFill>
                  <a:schemeClr val="tx1">
                    <a:lumMod val="95000"/>
                    <a:lumOff val="5000"/>
                  </a:schemeClr>
                </a:solidFill>
                <a:latin typeface="Bradley Hand ITC" pitchFamily="66" charset="0"/>
              </a:rPr>
              <a:t>déjame jugar: </a:t>
            </a:r>
            <a:endParaRPr lang="es-ES_tradnl" sz="3600" b="1" dirty="0">
              <a:solidFill>
                <a:schemeClr val="tx1">
                  <a:lumMod val="95000"/>
                  <a:lumOff val="5000"/>
                </a:schemeClr>
              </a:solidFill>
              <a:latin typeface="Bradley Hand ITC" pitchFamily="66" charset="0"/>
            </a:endParaRPr>
          </a:p>
        </p:txBody>
      </p:sp>
      <p:sp>
        <p:nvSpPr>
          <p:cNvPr id="11" name="10 Rectángulo"/>
          <p:cNvSpPr/>
          <p:nvPr/>
        </p:nvSpPr>
        <p:spPr>
          <a:xfrm>
            <a:off x="696401" y="6143644"/>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childTnLst>
                          </p:cTn>
                        </p:par>
                        <p:par>
                          <p:cTn id="8" fill="hold">
                            <p:stCondLst>
                              <p:cond delay="5000"/>
                            </p:stCondLst>
                            <p:childTnLst>
                              <p:par>
                                <p:cTn id="9" presetID="10" presetClass="exit" presetSubtype="0" fill="hold" nodeType="afterEffect">
                                  <p:stCondLst>
                                    <p:cond delay="0"/>
                                  </p:stCondLst>
                                  <p:childTnLst>
                                    <p:animEffect transition="out" filter="fade">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3490" name="Picture 2" descr="http://2.bp.blogspot.com/_uoEZclCY0sw/S-qw1rh7loI/AAAAAAAAAKI/W82q_bHEZRc/s1600/LOTO+AZUL+40X60CM+OLEO+SOBRE+LIENZO+2010.JPG"/>
          <p:cNvPicPr>
            <a:picLocks noChangeAspect="1" noChangeArrowheads="1"/>
          </p:cNvPicPr>
          <p:nvPr/>
        </p:nvPicPr>
        <p:blipFill>
          <a:blip r:embed="rId2" cstate="print"/>
          <a:srcRect/>
          <a:stretch>
            <a:fillRect/>
          </a:stretch>
        </p:blipFill>
        <p:spPr bwMode="auto">
          <a:xfrm>
            <a:off x="0" y="-54000"/>
            <a:ext cx="9264000" cy="6948000"/>
          </a:xfrm>
          <a:prstGeom prst="rect">
            <a:avLst/>
          </a:prstGeom>
          <a:noFill/>
        </p:spPr>
      </p:pic>
      <p:pic>
        <p:nvPicPr>
          <p:cNvPr id="5" name="Picture 2" descr="C:\Users\abuelitos\Downloads\perros-mejores-amigos.jpg"/>
          <p:cNvPicPr>
            <a:picLocks noChangeAspect="1" noChangeArrowheads="1"/>
          </p:cNvPicPr>
          <p:nvPr/>
        </p:nvPicPr>
        <p:blipFill>
          <a:blip r:embed="rId3" cstate="print"/>
          <a:srcRect t="13689" b="9153"/>
          <a:stretch>
            <a:fillRect/>
          </a:stretch>
        </p:blipFill>
        <p:spPr bwMode="auto">
          <a:xfrm>
            <a:off x="3" y="0"/>
            <a:ext cx="4938284" cy="3744000"/>
          </a:xfrm>
          <a:prstGeom prst="rect">
            <a:avLst/>
          </a:prstGeom>
          <a:noFill/>
          <a:effectLst>
            <a:softEdge rad="635000"/>
          </a:effectLst>
        </p:spPr>
      </p:pic>
      <p:sp>
        <p:nvSpPr>
          <p:cNvPr id="6" name="5 Rectángulo"/>
          <p:cNvSpPr/>
          <p:nvPr/>
        </p:nvSpPr>
        <p:spPr>
          <a:xfrm>
            <a:off x="5000628" y="642918"/>
            <a:ext cx="3692036" cy="1938992"/>
          </a:xfrm>
          <a:prstGeom prst="rect">
            <a:avLst/>
          </a:prstGeom>
        </p:spPr>
        <p:txBody>
          <a:bodyPr wrap="none">
            <a:spAutoFit/>
          </a:bodyPr>
          <a:lstStyle/>
          <a:p>
            <a:r>
              <a:rPr lang="es-ES_tradnl" sz="4000" b="1" dirty="0" smtClean="0">
                <a:solidFill>
                  <a:schemeClr val="accent3">
                    <a:lumMod val="40000"/>
                    <a:lumOff val="60000"/>
                  </a:schemeClr>
                </a:solidFill>
                <a:latin typeface="Bradley Hand ITC" pitchFamily="66" charset="0"/>
              </a:rPr>
              <a:t>Si me tienes, </a:t>
            </a:r>
          </a:p>
          <a:p>
            <a:r>
              <a:rPr lang="es-ES_tradnl" sz="4000" b="1" dirty="0" smtClean="0">
                <a:solidFill>
                  <a:schemeClr val="accent3">
                    <a:lumMod val="40000"/>
                    <a:lumOff val="60000"/>
                  </a:schemeClr>
                </a:solidFill>
                <a:latin typeface="Bradley Hand ITC" pitchFamily="66" charset="0"/>
              </a:rPr>
              <a:t>déjame estar con</a:t>
            </a:r>
          </a:p>
          <a:p>
            <a:r>
              <a:rPr lang="es-ES_tradnl" sz="4000" b="1" dirty="0" smtClean="0">
                <a:solidFill>
                  <a:schemeClr val="accent3">
                    <a:lumMod val="40000"/>
                    <a:lumOff val="60000"/>
                  </a:schemeClr>
                </a:solidFill>
                <a:latin typeface="Bradley Hand ITC" pitchFamily="66" charset="0"/>
              </a:rPr>
              <a:t> mis amigos:</a:t>
            </a:r>
            <a:endParaRPr lang="es-ES_tradnl" sz="4000" b="1" dirty="0">
              <a:solidFill>
                <a:schemeClr val="accent3">
                  <a:lumMod val="40000"/>
                  <a:lumOff val="60000"/>
                </a:schemeClr>
              </a:solidFill>
              <a:latin typeface="Bradley Hand ITC" pitchFamily="66" charset="0"/>
            </a:endParaRPr>
          </a:p>
        </p:txBody>
      </p:sp>
      <p:pic>
        <p:nvPicPr>
          <p:cNvPr id="7" name="Picture 4" descr="http://amansi.narod.ru/images/log.jpg"/>
          <p:cNvPicPr>
            <a:picLocks noChangeAspect="1" noChangeArrowheads="1"/>
          </p:cNvPicPr>
          <p:nvPr/>
        </p:nvPicPr>
        <p:blipFill>
          <a:blip r:embed="rId4" cstate="print"/>
          <a:srcRect/>
          <a:stretch>
            <a:fillRect/>
          </a:stretch>
        </p:blipFill>
        <p:spPr bwMode="auto">
          <a:xfrm>
            <a:off x="3438350" y="3214686"/>
            <a:ext cx="5705650" cy="4032000"/>
          </a:xfrm>
          <a:prstGeom prst="roundRect">
            <a:avLst/>
          </a:prstGeom>
          <a:noFill/>
          <a:effectLst>
            <a:softEdge rad="635000"/>
          </a:effectLst>
        </p:spPr>
      </p:pic>
      <p:sp>
        <p:nvSpPr>
          <p:cNvPr id="8" name="7 Rectángulo"/>
          <p:cNvSpPr/>
          <p:nvPr/>
        </p:nvSpPr>
        <p:spPr>
          <a:xfrm>
            <a:off x="839277" y="628652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0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animalesmascotas.com/wp-content/uploads/2011/11/la-primera-visita-al-veterinario.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1028" name="Picture 4" descr="http://www.palvethospital.com/wp-content/uploads/2011/09/perro-enfermo.jpg"/>
          <p:cNvPicPr>
            <a:picLocks noChangeAspect="1" noChangeArrowheads="1"/>
          </p:cNvPicPr>
          <p:nvPr/>
        </p:nvPicPr>
        <p:blipFill>
          <a:blip r:embed="rId3" cstate="print"/>
          <a:srcRect/>
          <a:stretch>
            <a:fillRect/>
          </a:stretch>
        </p:blipFill>
        <p:spPr bwMode="auto">
          <a:xfrm>
            <a:off x="0" y="0"/>
            <a:ext cx="9311878" cy="6912000"/>
          </a:xfrm>
          <a:prstGeom prst="rect">
            <a:avLst/>
          </a:prstGeom>
          <a:noFill/>
        </p:spPr>
      </p:pic>
      <p:pic>
        <p:nvPicPr>
          <p:cNvPr id="1030" name="Picture 6" descr="http://4.bp.blogspot.com/-Fs6di9BHUPo/UhA0SAel1ZI/AAAAAAAAFNg/vMOJJz9dbE8/s1600/veterinario-perro.jpg"/>
          <p:cNvPicPr>
            <a:picLocks noChangeAspect="1" noChangeArrowheads="1"/>
          </p:cNvPicPr>
          <p:nvPr/>
        </p:nvPicPr>
        <p:blipFill>
          <a:blip r:embed="rId4" cstate="print"/>
          <a:srcRect/>
          <a:stretch>
            <a:fillRect/>
          </a:stretch>
        </p:blipFill>
        <p:spPr bwMode="auto">
          <a:xfrm>
            <a:off x="-234350" y="0"/>
            <a:ext cx="9378350" cy="6858000"/>
          </a:xfrm>
          <a:prstGeom prst="rect">
            <a:avLst/>
          </a:prstGeom>
          <a:noFill/>
        </p:spPr>
      </p:pic>
      <p:sp>
        <p:nvSpPr>
          <p:cNvPr id="7" name="6 Rectángulo"/>
          <p:cNvSpPr/>
          <p:nvPr/>
        </p:nvSpPr>
        <p:spPr>
          <a:xfrm>
            <a:off x="714348" y="5429264"/>
            <a:ext cx="3140603" cy="1200329"/>
          </a:xfrm>
          <a:prstGeom prst="rect">
            <a:avLst/>
          </a:prstGeom>
        </p:spPr>
        <p:txBody>
          <a:bodyPr wrap="none">
            <a:spAutoFit/>
          </a:bodyPr>
          <a:lstStyle/>
          <a:p>
            <a:r>
              <a:rPr lang="es-ES_tradnl" sz="3600" b="1" dirty="0" smtClean="0">
                <a:latin typeface="Bradley Hand ITC" pitchFamily="66" charset="0"/>
              </a:rPr>
              <a:t>Si me enfermo,</a:t>
            </a:r>
          </a:p>
          <a:p>
            <a:r>
              <a:rPr lang="es-ES_tradnl" sz="3600" b="1" dirty="0" smtClean="0">
                <a:latin typeface="Bradley Hand ITC" pitchFamily="66" charset="0"/>
              </a:rPr>
              <a:t> cúrame: </a:t>
            </a:r>
            <a:endParaRPr lang="es-ES_tradnl" sz="3600" b="1" dirty="0">
              <a:latin typeface="Bradley Hand ITC" pitchFamily="66" charset="0"/>
            </a:endParaRPr>
          </a:p>
        </p:txBody>
      </p:sp>
      <p:sp>
        <p:nvSpPr>
          <p:cNvPr id="8" name="7 Rectángulo"/>
          <p:cNvSpPr/>
          <p:nvPr/>
        </p:nvSpPr>
        <p:spPr>
          <a:xfrm>
            <a:off x="7143768" y="6357958"/>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8" fill="hold" nodeType="clickEffect">
                                  <p:stCondLst>
                                    <p:cond delay="0"/>
                                  </p:stCondLst>
                                  <p:childTnLst>
                                    <p:animEffect transition="out" filter="wheel(8)">
                                      <p:cBhvr>
                                        <p:cTn id="6" dur="5000"/>
                                        <p:tgtEl>
                                          <p:spTgt spid="1030"/>
                                        </p:tgtEl>
                                      </p:cBhvr>
                                    </p:animEffect>
                                    <p:set>
                                      <p:cBhvr>
                                        <p:cTn id="7" dur="1" fill="hold">
                                          <p:stCondLst>
                                            <p:cond delay="4999"/>
                                          </p:stCondLst>
                                        </p:cTn>
                                        <p:tgtEl>
                                          <p:spTgt spid="1030"/>
                                        </p:tgtEl>
                                        <p:attrNameLst>
                                          <p:attrName>style.visibility</p:attrName>
                                        </p:attrNameLst>
                                      </p:cBhvr>
                                      <p:to>
                                        <p:strVal val="hidden"/>
                                      </p:to>
                                    </p:set>
                                  </p:childTnLst>
                                </p:cTn>
                              </p:par>
                            </p:childTnLst>
                          </p:cTn>
                        </p:par>
                        <p:par>
                          <p:cTn id="8" fill="hold">
                            <p:stCondLst>
                              <p:cond delay="5000"/>
                            </p:stCondLst>
                            <p:childTnLst>
                              <p:par>
                                <p:cTn id="9" presetID="10" presetClass="exit" presetSubtype="0" fill="hold" nodeType="afterEffect">
                                  <p:stCondLst>
                                    <p:cond delay="0"/>
                                  </p:stCondLst>
                                  <p:childTnLst>
                                    <p:animEffect transition="out" filter="fade">
                                      <p:cBhvr>
                                        <p:cTn id="10" dur="5000"/>
                                        <p:tgtEl>
                                          <p:spTgt spid="1028"/>
                                        </p:tgtEl>
                                      </p:cBhvr>
                                    </p:animEffect>
                                    <p:set>
                                      <p:cBhvr>
                                        <p:cTn id="11" dur="1" fill="hold">
                                          <p:stCondLst>
                                            <p:cond delay="4999"/>
                                          </p:stCondLst>
                                        </p:cTn>
                                        <p:tgtEl>
                                          <p:spTgt spid="10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0898" name="Picture 2" descr="http://2.bp.blogspot.com/-Y-MdFj8P-Ec/UJ_gNiIOnaI/AAAAAAAAACk/vIwYHX8zWKQ/s1600/perro+comiendo.JPG"/>
          <p:cNvPicPr>
            <a:picLocks noChangeAspect="1" noChangeArrowheads="1"/>
          </p:cNvPicPr>
          <p:nvPr/>
        </p:nvPicPr>
        <p:blipFill>
          <a:blip r:embed="rId2" cstate="print"/>
          <a:srcRect/>
          <a:stretch>
            <a:fillRect/>
          </a:stretch>
        </p:blipFill>
        <p:spPr bwMode="auto">
          <a:xfrm>
            <a:off x="-114878" y="0"/>
            <a:ext cx="9258878" cy="6840000"/>
          </a:xfrm>
          <a:prstGeom prst="rect">
            <a:avLst/>
          </a:prstGeom>
          <a:noFill/>
        </p:spPr>
      </p:pic>
      <p:pic>
        <p:nvPicPr>
          <p:cNvPr id="80900" name="Picture 4" descr="http://4.bp.blogspot.com/-NeIdpHbPwBc/UUtimu5V0KI/AAAAAAAACKc/Elo3-qQsDTY/s1600/perro+y+gato.jpg"/>
          <p:cNvPicPr>
            <a:picLocks noChangeAspect="1" noChangeArrowheads="1"/>
          </p:cNvPicPr>
          <p:nvPr/>
        </p:nvPicPr>
        <p:blipFill>
          <a:blip r:embed="rId3" cstate="print"/>
          <a:srcRect/>
          <a:stretch>
            <a:fillRect/>
          </a:stretch>
        </p:blipFill>
        <p:spPr bwMode="auto">
          <a:xfrm>
            <a:off x="-214346" y="0"/>
            <a:ext cx="9358346" cy="6858000"/>
          </a:xfrm>
          <a:prstGeom prst="rect">
            <a:avLst/>
          </a:prstGeom>
          <a:noFill/>
        </p:spPr>
      </p:pic>
      <p:pic>
        <p:nvPicPr>
          <p:cNvPr id="80902" name="Picture 6" descr="http://www.imagenes1.com/thumb-grande/perros/perro-comiendo-y-dormido.jpg"/>
          <p:cNvPicPr>
            <a:picLocks noChangeAspect="1" noChangeArrowheads="1"/>
          </p:cNvPicPr>
          <p:nvPr/>
        </p:nvPicPr>
        <p:blipFill>
          <a:blip r:embed="rId4" cstate="print"/>
          <a:srcRect t="2930"/>
          <a:stretch>
            <a:fillRect/>
          </a:stretch>
        </p:blipFill>
        <p:spPr bwMode="auto">
          <a:xfrm>
            <a:off x="-350149" y="-54000"/>
            <a:ext cx="9494149" cy="6912000"/>
          </a:xfrm>
          <a:prstGeom prst="rect">
            <a:avLst/>
          </a:prstGeom>
          <a:noFill/>
        </p:spPr>
      </p:pic>
      <p:sp>
        <p:nvSpPr>
          <p:cNvPr id="7" name="6 Rectángulo"/>
          <p:cNvSpPr/>
          <p:nvPr/>
        </p:nvSpPr>
        <p:spPr>
          <a:xfrm>
            <a:off x="357158" y="5286388"/>
            <a:ext cx="2818400" cy="1200329"/>
          </a:xfrm>
          <a:prstGeom prst="rect">
            <a:avLst/>
          </a:prstGeom>
        </p:spPr>
        <p:txBody>
          <a:bodyPr wrap="none">
            <a:spAutoFit/>
          </a:bodyPr>
          <a:lstStyle/>
          <a:p>
            <a:r>
              <a:rPr lang="es-ES_tradnl" sz="3600" b="1" dirty="0" smtClean="0">
                <a:solidFill>
                  <a:schemeClr val="bg1"/>
                </a:solidFill>
                <a:latin typeface="Bradley Hand ITC" pitchFamily="66" charset="0"/>
              </a:rPr>
              <a:t>Si me tienes, </a:t>
            </a:r>
          </a:p>
          <a:p>
            <a:r>
              <a:rPr lang="es-ES_tradnl" sz="3600" b="1" dirty="0" smtClean="0">
                <a:solidFill>
                  <a:schemeClr val="bg1"/>
                </a:solidFill>
                <a:latin typeface="Bradley Hand ITC" pitchFamily="66" charset="0"/>
              </a:rPr>
              <a:t>aliméntame:</a:t>
            </a:r>
            <a:r>
              <a:rPr lang="es-ES_tradnl" sz="3600" dirty="0" smtClean="0">
                <a:solidFill>
                  <a:schemeClr val="bg1"/>
                </a:solidFill>
                <a:latin typeface="Bradley Hand ITC" pitchFamily="66" charset="0"/>
              </a:rPr>
              <a:t> </a:t>
            </a:r>
            <a:endParaRPr lang="es-ES_tradnl" sz="3600" dirty="0">
              <a:solidFill>
                <a:schemeClr val="bg1"/>
              </a:solidFill>
              <a:latin typeface="Bradley Hand ITC" pitchFamily="66" charset="0"/>
            </a:endParaRPr>
          </a:p>
        </p:txBody>
      </p:sp>
      <p:sp>
        <p:nvSpPr>
          <p:cNvPr id="8" name="7 Rectángulo"/>
          <p:cNvSpPr/>
          <p:nvPr/>
        </p:nvSpPr>
        <p:spPr>
          <a:xfrm>
            <a:off x="6125689" y="5357826"/>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xit" presetSubtype="0" fill="hold" nodeType="clickEffect">
                                  <p:stCondLst>
                                    <p:cond delay="0"/>
                                  </p:stCondLst>
                                  <p:childTnLst>
                                    <p:animEffect transition="out" filter="fade">
                                      <p:cBhvr>
                                        <p:cTn id="6" dur="5000"/>
                                        <p:tgtEl>
                                          <p:spTgt spid="80902"/>
                                        </p:tgtEl>
                                      </p:cBhvr>
                                    </p:animEffect>
                                    <p:anim calcmode="lin" valueType="num">
                                      <p:cBhvr>
                                        <p:cTn id="7" dur="5000"/>
                                        <p:tgtEl>
                                          <p:spTgt spid="80902"/>
                                        </p:tgtEl>
                                        <p:attrNameLst>
                                          <p:attrName>ppt_x</p:attrName>
                                        </p:attrNameLst>
                                      </p:cBhvr>
                                      <p:tavLst>
                                        <p:tav tm="0">
                                          <p:val>
                                            <p:strVal val="ppt_x"/>
                                          </p:val>
                                        </p:tav>
                                        <p:tav tm="100000">
                                          <p:val>
                                            <p:strVal val="ppt_x"/>
                                          </p:val>
                                        </p:tav>
                                      </p:tavLst>
                                    </p:anim>
                                    <p:anim calcmode="lin" valueType="num">
                                      <p:cBhvr>
                                        <p:cTn id="8" dur="500" decel="100000"/>
                                        <p:tgtEl>
                                          <p:spTgt spid="80902"/>
                                        </p:tgtEl>
                                        <p:attrNameLst>
                                          <p:attrName>ppt_y</p:attrName>
                                        </p:attrNameLst>
                                      </p:cBhvr>
                                      <p:tavLst>
                                        <p:tav tm="0">
                                          <p:val>
                                            <p:strVal val="ppt_y"/>
                                          </p:val>
                                        </p:tav>
                                        <p:tav tm="100000">
                                          <p:val>
                                            <p:strVal val="ppt_y-.03"/>
                                          </p:val>
                                        </p:tav>
                                      </p:tavLst>
                                    </p:anim>
                                    <p:anim calcmode="lin" valueType="num">
                                      <p:cBhvr>
                                        <p:cTn id="9" dur="4500" accel="100000">
                                          <p:stCondLst>
                                            <p:cond delay="500"/>
                                          </p:stCondLst>
                                        </p:cTn>
                                        <p:tgtEl>
                                          <p:spTgt spid="80902"/>
                                        </p:tgtEl>
                                        <p:attrNameLst>
                                          <p:attrName>ppt_y</p:attrName>
                                        </p:attrNameLst>
                                      </p:cBhvr>
                                      <p:tavLst>
                                        <p:tav tm="0">
                                          <p:val>
                                            <p:strVal val="ppt_y"/>
                                          </p:val>
                                        </p:tav>
                                        <p:tav tm="100000">
                                          <p:val>
                                            <p:strVal val="ppt_y+1"/>
                                          </p:val>
                                        </p:tav>
                                      </p:tavLst>
                                    </p:anim>
                                    <p:set>
                                      <p:cBhvr>
                                        <p:cTn id="10" dur="1" fill="hold">
                                          <p:stCondLst>
                                            <p:cond delay="4999"/>
                                          </p:stCondLst>
                                        </p:cTn>
                                        <p:tgtEl>
                                          <p:spTgt spid="80902"/>
                                        </p:tgtEl>
                                        <p:attrNameLst>
                                          <p:attrName>style.visibility</p:attrName>
                                        </p:attrNameLst>
                                      </p:cBhvr>
                                      <p:to>
                                        <p:strVal val="hidden"/>
                                      </p:to>
                                    </p:set>
                                  </p:childTnLst>
                                </p:cTn>
                              </p:par>
                            </p:childTnLst>
                          </p:cTn>
                        </p:par>
                        <p:par>
                          <p:cTn id="11" fill="hold">
                            <p:stCondLst>
                              <p:cond delay="5000"/>
                            </p:stCondLst>
                            <p:childTnLst>
                              <p:par>
                                <p:cTn id="12" presetID="50" presetClass="exit" presetSubtype="0" accel="100000" fill="hold" nodeType="afterEffect">
                                  <p:stCondLst>
                                    <p:cond delay="0"/>
                                  </p:stCondLst>
                                  <p:childTnLst>
                                    <p:anim calcmode="lin" valueType="num">
                                      <p:cBhvr>
                                        <p:cTn id="13" dur="5000"/>
                                        <p:tgtEl>
                                          <p:spTgt spid="80900"/>
                                        </p:tgtEl>
                                        <p:attrNameLst>
                                          <p:attrName>ppt_w</p:attrName>
                                        </p:attrNameLst>
                                      </p:cBhvr>
                                      <p:tavLst>
                                        <p:tav tm="0">
                                          <p:val>
                                            <p:strVal val="ppt_w"/>
                                          </p:val>
                                        </p:tav>
                                        <p:tav tm="100000">
                                          <p:val>
                                            <p:strVal val="ppt_w+.3"/>
                                          </p:val>
                                        </p:tav>
                                      </p:tavLst>
                                    </p:anim>
                                    <p:anim calcmode="lin" valueType="num">
                                      <p:cBhvr>
                                        <p:cTn id="14" dur="5000"/>
                                        <p:tgtEl>
                                          <p:spTgt spid="80900"/>
                                        </p:tgtEl>
                                        <p:attrNameLst>
                                          <p:attrName>ppt_h</p:attrName>
                                        </p:attrNameLst>
                                      </p:cBhvr>
                                      <p:tavLst>
                                        <p:tav tm="0">
                                          <p:val>
                                            <p:strVal val="ppt_h"/>
                                          </p:val>
                                        </p:tav>
                                        <p:tav tm="100000">
                                          <p:val>
                                            <p:strVal val="ppt_h"/>
                                          </p:val>
                                        </p:tav>
                                      </p:tavLst>
                                    </p:anim>
                                    <p:animEffect transition="out" filter="fade">
                                      <p:cBhvr>
                                        <p:cTn id="15" dur="5000"/>
                                        <p:tgtEl>
                                          <p:spTgt spid="80900"/>
                                        </p:tgtEl>
                                      </p:cBhvr>
                                    </p:animEffect>
                                    <p:set>
                                      <p:cBhvr>
                                        <p:cTn id="16" dur="1" fill="hold">
                                          <p:stCondLst>
                                            <p:cond delay="4999"/>
                                          </p:stCondLst>
                                        </p:cTn>
                                        <p:tgtEl>
                                          <p:spTgt spid="809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7042" name="Picture 2" descr="http://www.50plusser.nl/uploads/Image/wallpaper/1305/1%20(1).jpg"/>
          <p:cNvPicPr>
            <a:picLocks noChangeAspect="1" noChangeArrowheads="1"/>
          </p:cNvPicPr>
          <p:nvPr/>
        </p:nvPicPr>
        <p:blipFill>
          <a:blip r:embed="rId3" cstate="print"/>
          <a:srcRect l="10953" r="4648" b="3100"/>
          <a:stretch>
            <a:fillRect/>
          </a:stretch>
        </p:blipFill>
        <p:spPr bwMode="auto">
          <a:xfrm>
            <a:off x="-214346" y="0"/>
            <a:ext cx="9358346" cy="6876000"/>
          </a:xfrm>
          <a:prstGeom prst="rect">
            <a:avLst/>
          </a:prstGeom>
          <a:noFill/>
        </p:spPr>
      </p:pic>
      <p:pic>
        <p:nvPicPr>
          <p:cNvPr id="7" name="Picture 2" descr="http://www.soyunalbondiga.com/wp-content/uploads/2011/10/fotos-graciosas-de-perros-corriendo.jpg"/>
          <p:cNvPicPr>
            <a:picLocks noChangeAspect="1" noChangeArrowheads="1"/>
          </p:cNvPicPr>
          <p:nvPr/>
        </p:nvPicPr>
        <p:blipFill>
          <a:blip r:embed="rId4" cstate="print"/>
          <a:srcRect r="8499" b="21250"/>
          <a:stretch>
            <a:fillRect/>
          </a:stretch>
        </p:blipFill>
        <p:spPr bwMode="auto">
          <a:xfrm>
            <a:off x="4572000" y="642918"/>
            <a:ext cx="4357718" cy="3000372"/>
          </a:xfrm>
          <a:prstGeom prst="roundRect">
            <a:avLst/>
          </a:prstGeom>
          <a:noFill/>
          <a:effectLst>
            <a:softEdge rad="635000"/>
          </a:effectLst>
        </p:spPr>
      </p:pic>
      <p:pic>
        <p:nvPicPr>
          <p:cNvPr id="9" name="Picture 4" descr="https://www.tiendanimal.es/images/descimages/perro_criadores_adulto2.jpg"/>
          <p:cNvPicPr>
            <a:picLocks noChangeAspect="1" noChangeArrowheads="1"/>
          </p:cNvPicPr>
          <p:nvPr/>
        </p:nvPicPr>
        <p:blipFill>
          <a:blip r:embed="rId5" cstate="print"/>
          <a:srcRect l="8519" t="5778" r="7115"/>
          <a:stretch>
            <a:fillRect/>
          </a:stretch>
        </p:blipFill>
        <p:spPr bwMode="auto">
          <a:xfrm>
            <a:off x="4888343" y="3474000"/>
            <a:ext cx="4255657" cy="3384000"/>
          </a:xfrm>
          <a:prstGeom prst="roundRect">
            <a:avLst/>
          </a:prstGeom>
          <a:noFill/>
          <a:effectLst>
            <a:softEdge rad="635000"/>
          </a:effectLst>
        </p:spPr>
      </p:pic>
      <p:sp>
        <p:nvSpPr>
          <p:cNvPr id="10" name="9 Rectángulo"/>
          <p:cNvSpPr/>
          <p:nvPr/>
        </p:nvSpPr>
        <p:spPr>
          <a:xfrm>
            <a:off x="1214414" y="642918"/>
            <a:ext cx="2935419" cy="1200329"/>
          </a:xfrm>
          <a:prstGeom prst="rect">
            <a:avLst/>
          </a:prstGeom>
        </p:spPr>
        <p:txBody>
          <a:bodyPr wrap="none">
            <a:spAutoFit/>
          </a:bodyPr>
          <a:lstStyle/>
          <a:p>
            <a:r>
              <a:rPr lang="es-ES_tradnl" sz="3600" b="1" dirty="0" smtClean="0">
                <a:solidFill>
                  <a:schemeClr val="bg2"/>
                </a:solidFill>
                <a:latin typeface="Bradley Hand ITC" pitchFamily="66" charset="0"/>
              </a:rPr>
              <a:t>Si me tienes,</a:t>
            </a:r>
          </a:p>
          <a:p>
            <a:r>
              <a:rPr lang="es-ES_tradnl" sz="3600" b="1" dirty="0" smtClean="0">
                <a:solidFill>
                  <a:schemeClr val="bg2"/>
                </a:solidFill>
                <a:latin typeface="Bradley Hand ITC" pitchFamily="66" charset="0"/>
              </a:rPr>
              <a:t> déjame correr:</a:t>
            </a:r>
            <a:endParaRPr lang="es-ES_tradnl" sz="3600" b="1" dirty="0">
              <a:solidFill>
                <a:schemeClr val="bg2"/>
              </a:solidFill>
              <a:latin typeface="Bradley Hand ITC" pitchFamily="66" charset="0"/>
            </a:endParaRPr>
          </a:p>
        </p:txBody>
      </p:sp>
      <p:pic>
        <p:nvPicPr>
          <p:cNvPr id="11" name="Picture 2" descr="C:\Users\abuelitos\Downloads\perro feliz 4.jpg"/>
          <p:cNvPicPr>
            <a:picLocks noChangeAspect="1" noChangeArrowheads="1"/>
          </p:cNvPicPr>
          <p:nvPr/>
        </p:nvPicPr>
        <p:blipFill>
          <a:blip r:embed="rId6" cstate="print"/>
          <a:srcRect b="11718"/>
          <a:stretch>
            <a:fillRect/>
          </a:stretch>
        </p:blipFill>
        <p:spPr bwMode="auto">
          <a:xfrm>
            <a:off x="714348" y="3571876"/>
            <a:ext cx="2246637" cy="2952000"/>
          </a:xfrm>
          <a:prstGeom prst="roundRect">
            <a:avLst/>
          </a:prstGeom>
          <a:noFill/>
          <a:effectLst>
            <a:softEdge rad="635000"/>
          </a:effectLst>
        </p:spPr>
      </p:pic>
      <p:sp>
        <p:nvSpPr>
          <p:cNvPr id="12" name="11 Rectángulo"/>
          <p:cNvSpPr/>
          <p:nvPr/>
        </p:nvSpPr>
        <p:spPr>
          <a:xfrm>
            <a:off x="7268697" y="285728"/>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8066" name="Picture 2" descr="http://4.bp.blogspot.com/_aIWISvyIAz0/Swvs-KH6GSI/AAAAAAAAAA0/p-swd1yg6cw/s1600/arrollado.jpg"/>
          <p:cNvPicPr>
            <a:picLocks noChangeAspect="1" noChangeArrowheads="1"/>
          </p:cNvPicPr>
          <p:nvPr/>
        </p:nvPicPr>
        <p:blipFill>
          <a:blip r:embed="rId2" cstate="print"/>
          <a:srcRect l="2197" t="1367" r="4053" b="4883"/>
          <a:stretch>
            <a:fillRect/>
          </a:stretch>
        </p:blipFill>
        <p:spPr bwMode="auto">
          <a:xfrm>
            <a:off x="0" y="0"/>
            <a:ext cx="9144000" cy="6858000"/>
          </a:xfrm>
          <a:prstGeom prst="rect">
            <a:avLst/>
          </a:prstGeom>
          <a:noFill/>
        </p:spPr>
      </p:pic>
      <p:pic>
        <p:nvPicPr>
          <p:cNvPr id="88068" name="Picture 4" descr="http://www.juventudfotografica.com/wp-content/uploads/2013/09/072.jpg"/>
          <p:cNvPicPr>
            <a:picLocks noChangeAspect="1" noChangeArrowheads="1"/>
          </p:cNvPicPr>
          <p:nvPr/>
        </p:nvPicPr>
        <p:blipFill>
          <a:blip r:embed="rId3" cstate="print"/>
          <a:srcRect l="20303" t="10843" r="27149" b="18675"/>
          <a:stretch>
            <a:fillRect/>
          </a:stretch>
        </p:blipFill>
        <p:spPr bwMode="auto">
          <a:xfrm>
            <a:off x="0" y="0"/>
            <a:ext cx="3143272" cy="2786082"/>
          </a:xfrm>
          <a:prstGeom prst="roundRect">
            <a:avLst/>
          </a:prstGeom>
          <a:noFill/>
          <a:effectLst>
            <a:softEdge rad="635000"/>
          </a:effectLst>
        </p:spPr>
      </p:pic>
      <p:pic>
        <p:nvPicPr>
          <p:cNvPr id="6" name="Picture 2" descr="http://www.prensanimalista.cl/web/wp-content/uploads/2013/11/perri.jpg"/>
          <p:cNvPicPr>
            <a:picLocks noChangeAspect="1" noChangeArrowheads="1"/>
          </p:cNvPicPr>
          <p:nvPr/>
        </p:nvPicPr>
        <p:blipFill>
          <a:blip r:embed="rId4" cstate="print"/>
          <a:srcRect l="14901" t="5814" r="9354" b="8430"/>
          <a:stretch>
            <a:fillRect/>
          </a:stretch>
        </p:blipFill>
        <p:spPr bwMode="auto">
          <a:xfrm>
            <a:off x="6072198" y="-214338"/>
            <a:ext cx="3312620" cy="3204000"/>
          </a:xfrm>
          <a:prstGeom prst="roundRect">
            <a:avLst/>
          </a:prstGeom>
          <a:noFill/>
          <a:effectLst>
            <a:softEdge rad="635000"/>
          </a:effectLst>
        </p:spPr>
      </p:pic>
      <p:sp>
        <p:nvSpPr>
          <p:cNvPr id="7" name="6 Rectángulo"/>
          <p:cNvSpPr/>
          <p:nvPr/>
        </p:nvSpPr>
        <p:spPr>
          <a:xfrm>
            <a:off x="642910" y="5357826"/>
            <a:ext cx="5857916" cy="1200329"/>
          </a:xfrm>
          <a:prstGeom prst="rect">
            <a:avLst/>
          </a:prstGeom>
        </p:spPr>
        <p:txBody>
          <a:bodyPr wrap="square">
            <a:spAutoFit/>
          </a:bodyPr>
          <a:lstStyle/>
          <a:p>
            <a:r>
              <a:rPr lang="es-ES_tradnl" sz="3600" b="1" dirty="0" smtClean="0">
                <a:solidFill>
                  <a:schemeClr val="accent2">
                    <a:lumMod val="50000"/>
                  </a:schemeClr>
                </a:solidFill>
                <a:latin typeface="Bradley Hand ITC" pitchFamily="66" charset="0"/>
              </a:rPr>
              <a:t>Si me ves solo en </a:t>
            </a:r>
          </a:p>
          <a:p>
            <a:r>
              <a:rPr lang="es-ES_tradnl" sz="3600" b="1" dirty="0" smtClean="0">
                <a:solidFill>
                  <a:schemeClr val="accent2">
                    <a:lumMod val="50000"/>
                  </a:schemeClr>
                </a:solidFill>
                <a:latin typeface="Bradley Hand ITC" pitchFamily="66" charset="0"/>
              </a:rPr>
              <a:t>la calle, llévame a tu casa…</a:t>
            </a:r>
            <a:endParaRPr lang="es-ES_tradnl" sz="3600" b="1" dirty="0">
              <a:solidFill>
                <a:schemeClr val="accent2">
                  <a:lumMod val="50000"/>
                </a:schemeClr>
              </a:solidFill>
              <a:latin typeface="Bradley Hand ITC" pitchFamily="66" charset="0"/>
            </a:endParaRPr>
          </a:p>
        </p:txBody>
      </p:sp>
      <p:sp>
        <p:nvSpPr>
          <p:cNvPr id="8" name="7 Rectángulo"/>
          <p:cNvSpPr/>
          <p:nvPr/>
        </p:nvSpPr>
        <p:spPr>
          <a:xfrm>
            <a:off x="7411573" y="6143644"/>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6018" name="Picture 2" descr="http://www.nastol.com.ua/pic/201105/1366x768/nastol.com.ua-1715.jpg"/>
          <p:cNvPicPr>
            <a:picLocks noChangeAspect="1" noChangeArrowheads="1"/>
          </p:cNvPicPr>
          <p:nvPr/>
        </p:nvPicPr>
        <p:blipFill>
          <a:blip r:embed="rId2" cstate="print"/>
          <a:srcRect l="11683" r="11798"/>
          <a:stretch>
            <a:fillRect/>
          </a:stretch>
        </p:blipFill>
        <p:spPr bwMode="auto">
          <a:xfrm>
            <a:off x="0" y="0"/>
            <a:ext cx="9358346" cy="6876000"/>
          </a:xfrm>
          <a:prstGeom prst="rect">
            <a:avLst/>
          </a:prstGeom>
          <a:noFill/>
        </p:spPr>
      </p:pic>
      <p:pic>
        <p:nvPicPr>
          <p:cNvPr id="5" name="Picture 2" descr="http://comoeducarauncachorro.com/blog/wp-content/uploads/2011/07/cachorro2.jpg"/>
          <p:cNvPicPr>
            <a:picLocks noChangeAspect="1" noChangeArrowheads="1"/>
          </p:cNvPicPr>
          <p:nvPr/>
        </p:nvPicPr>
        <p:blipFill>
          <a:blip r:embed="rId3" cstate="print"/>
          <a:srcRect/>
          <a:stretch>
            <a:fillRect/>
          </a:stretch>
        </p:blipFill>
        <p:spPr bwMode="auto">
          <a:xfrm>
            <a:off x="5000628" y="3042000"/>
            <a:ext cx="3815999" cy="3816000"/>
          </a:xfrm>
          <a:prstGeom prst="roundRect">
            <a:avLst/>
          </a:prstGeom>
          <a:noFill/>
          <a:effectLst>
            <a:softEdge rad="635000"/>
          </a:effectLst>
        </p:spPr>
      </p:pic>
      <p:sp>
        <p:nvSpPr>
          <p:cNvPr id="6" name="5 Rectángulo"/>
          <p:cNvSpPr/>
          <p:nvPr/>
        </p:nvSpPr>
        <p:spPr>
          <a:xfrm>
            <a:off x="1214414" y="785794"/>
            <a:ext cx="4605748" cy="646331"/>
          </a:xfrm>
          <a:prstGeom prst="rect">
            <a:avLst/>
          </a:prstGeom>
        </p:spPr>
        <p:txBody>
          <a:bodyPr wrap="none">
            <a:spAutoFit/>
          </a:bodyPr>
          <a:lstStyle/>
          <a:p>
            <a:r>
              <a:rPr lang="es-ES_tradnl" sz="3600" b="1" dirty="0" smtClean="0">
                <a:solidFill>
                  <a:schemeClr val="bg1"/>
                </a:solidFill>
                <a:latin typeface="Bradley Hand ITC" pitchFamily="66" charset="0"/>
              </a:rPr>
              <a:t>O llévame con alguien:</a:t>
            </a:r>
            <a:endParaRPr lang="es-ES_tradnl" sz="3600" dirty="0">
              <a:solidFill>
                <a:schemeClr val="bg1"/>
              </a:solidFill>
              <a:latin typeface="Bradley Hand ITC" pitchFamily="66" charset="0"/>
            </a:endParaRPr>
          </a:p>
        </p:txBody>
      </p:sp>
      <p:sp>
        <p:nvSpPr>
          <p:cNvPr id="7" name="6 Rectángulo"/>
          <p:cNvSpPr/>
          <p:nvPr/>
        </p:nvSpPr>
        <p:spPr>
          <a:xfrm>
            <a:off x="7737044" y="214290"/>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7000">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6802" name="Picture 2" descr="http://mundoanimalia.files.wordpress.com/2011/10/am_79215_3656511_299606.jpg"/>
          <p:cNvPicPr>
            <a:picLocks noChangeAspect="1" noChangeArrowheads="1"/>
          </p:cNvPicPr>
          <p:nvPr/>
        </p:nvPicPr>
        <p:blipFill>
          <a:blip r:embed="rId2" cstate="print"/>
          <a:srcRect/>
          <a:stretch>
            <a:fillRect/>
          </a:stretch>
        </p:blipFill>
        <p:spPr bwMode="auto">
          <a:xfrm>
            <a:off x="-1" y="-457200"/>
            <a:ext cx="9782438" cy="7344000"/>
          </a:xfrm>
          <a:prstGeom prst="rect">
            <a:avLst/>
          </a:prstGeom>
          <a:noFill/>
        </p:spPr>
      </p:pic>
      <p:sp>
        <p:nvSpPr>
          <p:cNvPr id="5" name="4 Rectángulo"/>
          <p:cNvSpPr/>
          <p:nvPr/>
        </p:nvSpPr>
        <p:spPr>
          <a:xfrm>
            <a:off x="428596" y="0"/>
            <a:ext cx="6643734" cy="1200329"/>
          </a:xfrm>
          <a:prstGeom prst="rect">
            <a:avLst/>
          </a:prstGeom>
        </p:spPr>
        <p:txBody>
          <a:bodyPr wrap="square">
            <a:spAutoFit/>
          </a:bodyPr>
          <a:lstStyle/>
          <a:p>
            <a:r>
              <a:rPr lang="es-ES_tradnl" sz="3600" b="1" dirty="0" smtClean="0">
                <a:latin typeface="Bradley Hand ITC" pitchFamily="66" charset="0"/>
              </a:rPr>
              <a:t>Yo de alguna forma te lo agradeceré querido dueño: </a:t>
            </a:r>
            <a:endParaRPr lang="es-ES_tradnl" sz="3600" b="1" dirty="0">
              <a:latin typeface="Bradley Hand ITC" pitchFamily="66" charset="0"/>
            </a:endParaRPr>
          </a:p>
        </p:txBody>
      </p:sp>
      <p:sp>
        <p:nvSpPr>
          <p:cNvPr id="6" name="5 Rectángulo"/>
          <p:cNvSpPr/>
          <p:nvPr/>
        </p:nvSpPr>
        <p:spPr>
          <a:xfrm>
            <a:off x="553525" y="6215082"/>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9874" name="Picture 2" descr="http://www.desktopwallpapers.org.ua/pic/201107/1366x768/desktopwallpapers.org.ua-408.jpg"/>
          <p:cNvPicPr>
            <a:picLocks noChangeAspect="1" noChangeArrowheads="1"/>
          </p:cNvPicPr>
          <p:nvPr/>
        </p:nvPicPr>
        <p:blipFill>
          <a:blip r:embed="rId2" cstate="print"/>
          <a:srcRect/>
          <a:stretch>
            <a:fillRect/>
          </a:stretch>
        </p:blipFill>
        <p:spPr bwMode="auto">
          <a:xfrm>
            <a:off x="-12484" y="0"/>
            <a:ext cx="9156484" cy="6858000"/>
          </a:xfrm>
          <a:prstGeom prst="rect">
            <a:avLst/>
          </a:prstGeom>
          <a:noFill/>
        </p:spPr>
      </p:pic>
      <p:sp>
        <p:nvSpPr>
          <p:cNvPr id="5" name="4 Rectángulo"/>
          <p:cNvSpPr/>
          <p:nvPr/>
        </p:nvSpPr>
        <p:spPr>
          <a:xfrm>
            <a:off x="7643834" y="6072206"/>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0418" name="Picture 2" descr="http://pe.norcex.com/images/materials/Giallo_Imperiale_Croazia.jpg"/>
          <p:cNvPicPr>
            <a:picLocks noChangeAspect="1" noChangeArrowheads="1"/>
          </p:cNvPicPr>
          <p:nvPr/>
        </p:nvPicPr>
        <p:blipFill>
          <a:blip r:embed="rId2" cstate="print"/>
          <a:srcRect b="5843"/>
          <a:stretch>
            <a:fillRect/>
          </a:stretch>
        </p:blipFill>
        <p:spPr bwMode="auto">
          <a:xfrm>
            <a:off x="0" y="0"/>
            <a:ext cx="9144000" cy="6858000"/>
          </a:xfrm>
          <a:prstGeom prst="rect">
            <a:avLst/>
          </a:prstGeom>
          <a:noFill/>
        </p:spPr>
      </p:pic>
      <p:pic>
        <p:nvPicPr>
          <p:cNvPr id="5" name="Picture 2" descr="http://fotodenuncias.diariovasco.com/imagenes/img438_1.jpg"/>
          <p:cNvPicPr>
            <a:picLocks noChangeAspect="1" noChangeArrowheads="1"/>
          </p:cNvPicPr>
          <p:nvPr/>
        </p:nvPicPr>
        <p:blipFill>
          <a:blip r:embed="rId3" cstate="print"/>
          <a:srcRect/>
          <a:stretch>
            <a:fillRect/>
          </a:stretch>
        </p:blipFill>
        <p:spPr bwMode="auto">
          <a:xfrm>
            <a:off x="642910" y="500042"/>
            <a:ext cx="7929617" cy="5940000"/>
          </a:xfrm>
          <a:prstGeom prst="rect">
            <a:avLst/>
          </a:prstGeom>
          <a:noFill/>
        </p:spPr>
      </p:pic>
      <p:pic>
        <p:nvPicPr>
          <p:cNvPr id="7" name="Picture 2" descr="http://1.bp.blogspot.com/-xbtvK9TRE1E/UAaY4aauxkI/AAAAAAAAAzY/jUmRhRoODM0/s640/Perro-abandonado.jpg"/>
          <p:cNvPicPr>
            <a:picLocks noChangeAspect="1" noChangeArrowheads="1"/>
          </p:cNvPicPr>
          <p:nvPr/>
        </p:nvPicPr>
        <p:blipFill>
          <a:blip r:embed="rId4" cstate="print"/>
          <a:srcRect/>
          <a:stretch>
            <a:fillRect/>
          </a:stretch>
        </p:blipFill>
        <p:spPr bwMode="auto">
          <a:xfrm>
            <a:off x="642910" y="500042"/>
            <a:ext cx="7968000" cy="5976000"/>
          </a:xfrm>
          <a:prstGeom prst="rect">
            <a:avLst/>
          </a:prstGeom>
          <a:noFill/>
        </p:spPr>
      </p:pic>
      <p:pic>
        <p:nvPicPr>
          <p:cNvPr id="8" name="Picture 2" descr="http://1.bp.blogspot.com/_qY8g2fI6DK4/TFMzOTwKtLI/AAAAAAAADJQ/xECAldiLLi8/s1600/Tras.jpg"/>
          <p:cNvPicPr>
            <a:picLocks noChangeAspect="1" noChangeArrowheads="1"/>
          </p:cNvPicPr>
          <p:nvPr/>
        </p:nvPicPr>
        <p:blipFill>
          <a:blip r:embed="rId5" cstate="print"/>
          <a:srcRect l="4462" t="3946" r="9707" b="14416"/>
          <a:stretch>
            <a:fillRect/>
          </a:stretch>
        </p:blipFill>
        <p:spPr bwMode="auto">
          <a:xfrm>
            <a:off x="571472" y="500042"/>
            <a:ext cx="8015389" cy="5940000"/>
          </a:xfrm>
          <a:prstGeom prst="rect">
            <a:avLst/>
          </a:prstGeom>
          <a:noFill/>
        </p:spPr>
      </p:pic>
      <p:pic>
        <p:nvPicPr>
          <p:cNvPr id="9" name="Picture 2" descr="http://petscancun.com/wp-content/uploads/2010/03/perros-de-la-calle.jpg"/>
          <p:cNvPicPr>
            <a:picLocks noChangeAspect="1" noChangeArrowheads="1"/>
          </p:cNvPicPr>
          <p:nvPr/>
        </p:nvPicPr>
        <p:blipFill>
          <a:blip r:embed="rId6" cstate="print"/>
          <a:srcRect/>
          <a:stretch>
            <a:fillRect/>
          </a:stretch>
        </p:blipFill>
        <p:spPr bwMode="auto">
          <a:xfrm>
            <a:off x="571472" y="428604"/>
            <a:ext cx="8065073" cy="6000792"/>
          </a:xfrm>
          <a:prstGeom prst="rect">
            <a:avLst/>
          </a:prstGeom>
          <a:noFill/>
        </p:spPr>
      </p:pic>
      <p:pic>
        <p:nvPicPr>
          <p:cNvPr id="10" name="Picture 2" descr="http://www.encantadordeperros.es/wp-content/uploads/2010/08/perro-con-miedo.jpg"/>
          <p:cNvPicPr>
            <a:picLocks noChangeAspect="1" noChangeArrowheads="1"/>
          </p:cNvPicPr>
          <p:nvPr/>
        </p:nvPicPr>
        <p:blipFill>
          <a:blip r:embed="rId7" cstate="print"/>
          <a:srcRect l="8824" t="21263" r="15294" b="7216"/>
          <a:stretch>
            <a:fillRect/>
          </a:stretch>
        </p:blipFill>
        <p:spPr bwMode="auto">
          <a:xfrm>
            <a:off x="2143108" y="1285860"/>
            <a:ext cx="4309302" cy="3708000"/>
          </a:xfrm>
          <a:prstGeom prst="roundRect">
            <a:avLst/>
          </a:prstGeom>
          <a:noFill/>
          <a:effectLst>
            <a:softEdge rad="635000"/>
          </a:effectLst>
        </p:spPr>
      </p:pic>
      <p:sp>
        <p:nvSpPr>
          <p:cNvPr id="11" name="10 Rectángulo"/>
          <p:cNvSpPr/>
          <p:nvPr/>
        </p:nvSpPr>
        <p:spPr>
          <a:xfrm>
            <a:off x="1142976" y="500042"/>
            <a:ext cx="6538970" cy="646331"/>
          </a:xfrm>
          <a:prstGeom prst="rect">
            <a:avLst/>
          </a:prstGeom>
        </p:spPr>
        <p:txBody>
          <a:bodyPr wrap="none">
            <a:spAutoFit/>
          </a:bodyPr>
          <a:lstStyle/>
          <a:p>
            <a:r>
              <a:rPr lang="es-ES_tradnl" sz="3600" b="1" dirty="0" smtClean="0">
                <a:latin typeface="Bradley Hand ITC" pitchFamily="66" charset="0"/>
              </a:rPr>
              <a:t>Pero si no te gusta estar conmigo</a:t>
            </a:r>
            <a:endParaRPr lang="es-ES_tradnl" sz="3600" dirty="0">
              <a:latin typeface="Bradley Hand ITC" pitchFamily="66" charset="0"/>
            </a:endParaRPr>
          </a:p>
        </p:txBody>
      </p:sp>
      <p:sp>
        <p:nvSpPr>
          <p:cNvPr id="12" name="11 Rectángulo"/>
          <p:cNvSpPr/>
          <p:nvPr/>
        </p:nvSpPr>
        <p:spPr>
          <a:xfrm>
            <a:off x="857224" y="6357958"/>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0" fill="hold"/>
                                        <p:tgtEl>
                                          <p:spTgt spid="9"/>
                                        </p:tgtEl>
                                        <p:attrNameLst>
                                          <p:attrName>ppt_x</p:attrName>
                                        </p:attrNameLst>
                                      </p:cBhvr>
                                      <p:tavLst>
                                        <p:tav tm="0">
                                          <p:val>
                                            <p:strVal val="#ppt_x"/>
                                          </p:val>
                                        </p:tav>
                                        <p:tav tm="100000">
                                          <p:val>
                                            <p:strVal val="#ppt_x"/>
                                          </p:val>
                                        </p:tav>
                                      </p:tavLst>
                                    </p:anim>
                                    <p:anim calcmode="lin" valueType="num">
                                      <p:cBhvr>
                                        <p:cTn id="8" dur="5000" fill="hold"/>
                                        <p:tgtEl>
                                          <p:spTgt spid="9"/>
                                        </p:tgtEl>
                                        <p:attrNameLst>
                                          <p:attrName>ppt_y</p:attrName>
                                        </p:attrNameLst>
                                      </p:cBhvr>
                                      <p:tavLst>
                                        <p:tav tm="0">
                                          <p:val>
                                            <p:strVal val="#ppt_y-#ppt_h/2"/>
                                          </p:val>
                                        </p:tav>
                                        <p:tav tm="100000">
                                          <p:val>
                                            <p:strVal val="#ppt_y"/>
                                          </p:val>
                                        </p:tav>
                                      </p:tavLst>
                                    </p:anim>
                                    <p:anim calcmode="lin" valueType="num">
                                      <p:cBhvr>
                                        <p:cTn id="9" dur="5000" fill="hold"/>
                                        <p:tgtEl>
                                          <p:spTgt spid="9"/>
                                        </p:tgtEl>
                                        <p:attrNameLst>
                                          <p:attrName>ppt_w</p:attrName>
                                        </p:attrNameLst>
                                      </p:cBhvr>
                                      <p:tavLst>
                                        <p:tav tm="0">
                                          <p:val>
                                            <p:strVal val="#ppt_w"/>
                                          </p:val>
                                        </p:tav>
                                        <p:tav tm="100000">
                                          <p:val>
                                            <p:strVal val="#ppt_w"/>
                                          </p:val>
                                        </p:tav>
                                      </p:tavLst>
                                    </p:anim>
                                    <p:anim calcmode="lin" valueType="num">
                                      <p:cBhvr>
                                        <p:cTn id="10" dur="5000" fill="hold"/>
                                        <p:tgtEl>
                                          <p:spTgt spid="9"/>
                                        </p:tgtEl>
                                        <p:attrNameLst>
                                          <p:attrName>ppt_h</p:attrName>
                                        </p:attrNameLst>
                                      </p:cBhvr>
                                      <p:tavLst>
                                        <p:tav tm="0">
                                          <p:val>
                                            <p:fltVal val="0"/>
                                          </p:val>
                                        </p:tav>
                                        <p:tav tm="100000">
                                          <p:val>
                                            <p:strVal val="#ppt_h"/>
                                          </p:val>
                                        </p:tav>
                                      </p:tavLst>
                                    </p:anim>
                                  </p:childTnLst>
                                </p:cTn>
                              </p:par>
                            </p:childTnLst>
                          </p:cTn>
                        </p:par>
                        <p:par>
                          <p:cTn id="11" fill="hold">
                            <p:stCondLst>
                              <p:cond delay="5000"/>
                            </p:stCondLst>
                            <p:childTnLst>
                              <p:par>
                                <p:cTn id="12" presetID="17" presetClass="exit" presetSubtype="4" fill="hold" nodeType="afterEffect">
                                  <p:stCondLst>
                                    <p:cond delay="0"/>
                                  </p:stCondLst>
                                  <p:childTnLst>
                                    <p:anim calcmode="lin" valueType="num">
                                      <p:cBhvr>
                                        <p:cTn id="13" dur="5000"/>
                                        <p:tgtEl>
                                          <p:spTgt spid="9"/>
                                        </p:tgtEl>
                                        <p:attrNameLst>
                                          <p:attrName>ppt_x</p:attrName>
                                        </p:attrNameLst>
                                      </p:cBhvr>
                                      <p:tavLst>
                                        <p:tav tm="0">
                                          <p:val>
                                            <p:strVal val="ppt_x"/>
                                          </p:val>
                                        </p:tav>
                                        <p:tav tm="100000">
                                          <p:val>
                                            <p:strVal val="ppt_x"/>
                                          </p:val>
                                        </p:tav>
                                      </p:tavLst>
                                    </p:anim>
                                    <p:anim calcmode="lin" valueType="num">
                                      <p:cBhvr>
                                        <p:cTn id="14" dur="5000"/>
                                        <p:tgtEl>
                                          <p:spTgt spid="9"/>
                                        </p:tgtEl>
                                        <p:attrNameLst>
                                          <p:attrName>ppt_y</p:attrName>
                                        </p:attrNameLst>
                                      </p:cBhvr>
                                      <p:tavLst>
                                        <p:tav tm="0">
                                          <p:val>
                                            <p:strVal val="ppt_y"/>
                                          </p:val>
                                        </p:tav>
                                        <p:tav tm="100000">
                                          <p:val>
                                            <p:strVal val="ppt_y+ppt_h/2"/>
                                          </p:val>
                                        </p:tav>
                                      </p:tavLst>
                                    </p:anim>
                                    <p:anim calcmode="lin" valueType="num">
                                      <p:cBhvr>
                                        <p:cTn id="15" dur="5000"/>
                                        <p:tgtEl>
                                          <p:spTgt spid="9"/>
                                        </p:tgtEl>
                                        <p:attrNameLst>
                                          <p:attrName>ppt_w</p:attrName>
                                        </p:attrNameLst>
                                      </p:cBhvr>
                                      <p:tavLst>
                                        <p:tav tm="0">
                                          <p:val>
                                            <p:strVal val="ppt_w"/>
                                          </p:val>
                                        </p:tav>
                                        <p:tav tm="100000">
                                          <p:val>
                                            <p:strVal val="ppt_w"/>
                                          </p:val>
                                        </p:tav>
                                      </p:tavLst>
                                    </p:anim>
                                    <p:anim calcmode="lin" valueType="num">
                                      <p:cBhvr>
                                        <p:cTn id="16" dur="5000"/>
                                        <p:tgtEl>
                                          <p:spTgt spid="9"/>
                                        </p:tgtEl>
                                        <p:attrNameLst>
                                          <p:attrName>ppt_h</p:attrName>
                                        </p:attrNameLst>
                                      </p:cBhvr>
                                      <p:tavLst>
                                        <p:tav tm="0">
                                          <p:val>
                                            <p:strVal val="ppt_h"/>
                                          </p:val>
                                        </p:tav>
                                        <p:tav tm="100000">
                                          <p:val>
                                            <p:fltVal val="0"/>
                                          </p:val>
                                        </p:tav>
                                      </p:tavLst>
                                    </p:anim>
                                    <p:set>
                                      <p:cBhvr>
                                        <p:cTn id="17" dur="1" fill="hold">
                                          <p:stCondLst>
                                            <p:cond delay="4999"/>
                                          </p:stCondLst>
                                        </p:cTn>
                                        <p:tgtEl>
                                          <p:spTgt spid="9"/>
                                        </p:tgtEl>
                                        <p:attrNameLst>
                                          <p:attrName>style.visibility</p:attrName>
                                        </p:attrNameLst>
                                      </p:cBhvr>
                                      <p:to>
                                        <p:strVal val="hidden"/>
                                      </p:to>
                                    </p:set>
                                  </p:childTnLst>
                                </p:cTn>
                              </p:par>
                              <p:par>
                                <p:cTn id="18" presetID="17" presetClass="entr" presetSubtype="1"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0" fill="hold"/>
                                        <p:tgtEl>
                                          <p:spTgt spid="8"/>
                                        </p:tgtEl>
                                        <p:attrNameLst>
                                          <p:attrName>ppt_x</p:attrName>
                                        </p:attrNameLst>
                                      </p:cBhvr>
                                      <p:tavLst>
                                        <p:tav tm="0">
                                          <p:val>
                                            <p:strVal val="#ppt_x"/>
                                          </p:val>
                                        </p:tav>
                                        <p:tav tm="100000">
                                          <p:val>
                                            <p:strVal val="#ppt_x"/>
                                          </p:val>
                                        </p:tav>
                                      </p:tavLst>
                                    </p:anim>
                                    <p:anim calcmode="lin" valueType="num">
                                      <p:cBhvr>
                                        <p:cTn id="21" dur="5000" fill="hold"/>
                                        <p:tgtEl>
                                          <p:spTgt spid="8"/>
                                        </p:tgtEl>
                                        <p:attrNameLst>
                                          <p:attrName>ppt_y</p:attrName>
                                        </p:attrNameLst>
                                      </p:cBhvr>
                                      <p:tavLst>
                                        <p:tav tm="0">
                                          <p:val>
                                            <p:strVal val="#ppt_y-#ppt_h/2"/>
                                          </p:val>
                                        </p:tav>
                                        <p:tav tm="100000">
                                          <p:val>
                                            <p:strVal val="#ppt_y"/>
                                          </p:val>
                                        </p:tav>
                                      </p:tavLst>
                                    </p:anim>
                                    <p:anim calcmode="lin" valueType="num">
                                      <p:cBhvr>
                                        <p:cTn id="22" dur="5000" fill="hold"/>
                                        <p:tgtEl>
                                          <p:spTgt spid="8"/>
                                        </p:tgtEl>
                                        <p:attrNameLst>
                                          <p:attrName>ppt_w</p:attrName>
                                        </p:attrNameLst>
                                      </p:cBhvr>
                                      <p:tavLst>
                                        <p:tav tm="0">
                                          <p:val>
                                            <p:strVal val="#ppt_w"/>
                                          </p:val>
                                        </p:tav>
                                        <p:tav tm="100000">
                                          <p:val>
                                            <p:strVal val="#ppt_w"/>
                                          </p:val>
                                        </p:tav>
                                      </p:tavLst>
                                    </p:anim>
                                    <p:anim calcmode="lin" valueType="num">
                                      <p:cBhvr>
                                        <p:cTn id="23" dur="5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10000"/>
                            </p:stCondLst>
                            <p:childTnLst>
                              <p:par>
                                <p:cTn id="25" presetID="17" presetClass="exit" presetSubtype="4" fill="hold" nodeType="afterEffect">
                                  <p:stCondLst>
                                    <p:cond delay="0"/>
                                  </p:stCondLst>
                                  <p:childTnLst>
                                    <p:anim calcmode="lin" valueType="num">
                                      <p:cBhvr>
                                        <p:cTn id="26" dur="5000"/>
                                        <p:tgtEl>
                                          <p:spTgt spid="8"/>
                                        </p:tgtEl>
                                        <p:attrNameLst>
                                          <p:attrName>ppt_x</p:attrName>
                                        </p:attrNameLst>
                                      </p:cBhvr>
                                      <p:tavLst>
                                        <p:tav tm="0">
                                          <p:val>
                                            <p:strVal val="ppt_x"/>
                                          </p:val>
                                        </p:tav>
                                        <p:tav tm="100000">
                                          <p:val>
                                            <p:strVal val="ppt_x"/>
                                          </p:val>
                                        </p:tav>
                                      </p:tavLst>
                                    </p:anim>
                                    <p:anim calcmode="lin" valueType="num">
                                      <p:cBhvr>
                                        <p:cTn id="27" dur="5000"/>
                                        <p:tgtEl>
                                          <p:spTgt spid="8"/>
                                        </p:tgtEl>
                                        <p:attrNameLst>
                                          <p:attrName>ppt_y</p:attrName>
                                        </p:attrNameLst>
                                      </p:cBhvr>
                                      <p:tavLst>
                                        <p:tav tm="0">
                                          <p:val>
                                            <p:strVal val="ppt_y"/>
                                          </p:val>
                                        </p:tav>
                                        <p:tav tm="100000">
                                          <p:val>
                                            <p:strVal val="ppt_y+ppt_h/2"/>
                                          </p:val>
                                        </p:tav>
                                      </p:tavLst>
                                    </p:anim>
                                    <p:anim calcmode="lin" valueType="num">
                                      <p:cBhvr>
                                        <p:cTn id="28" dur="5000"/>
                                        <p:tgtEl>
                                          <p:spTgt spid="8"/>
                                        </p:tgtEl>
                                        <p:attrNameLst>
                                          <p:attrName>ppt_w</p:attrName>
                                        </p:attrNameLst>
                                      </p:cBhvr>
                                      <p:tavLst>
                                        <p:tav tm="0">
                                          <p:val>
                                            <p:strVal val="ppt_w"/>
                                          </p:val>
                                        </p:tav>
                                        <p:tav tm="100000">
                                          <p:val>
                                            <p:strVal val="ppt_w"/>
                                          </p:val>
                                        </p:tav>
                                      </p:tavLst>
                                    </p:anim>
                                    <p:anim calcmode="lin" valueType="num">
                                      <p:cBhvr>
                                        <p:cTn id="29" dur="5000"/>
                                        <p:tgtEl>
                                          <p:spTgt spid="8"/>
                                        </p:tgtEl>
                                        <p:attrNameLst>
                                          <p:attrName>ppt_h</p:attrName>
                                        </p:attrNameLst>
                                      </p:cBhvr>
                                      <p:tavLst>
                                        <p:tav tm="0">
                                          <p:val>
                                            <p:strVal val="ppt_h"/>
                                          </p:val>
                                        </p:tav>
                                        <p:tav tm="100000">
                                          <p:val>
                                            <p:fltVal val="0"/>
                                          </p:val>
                                        </p:tav>
                                      </p:tavLst>
                                    </p:anim>
                                    <p:set>
                                      <p:cBhvr>
                                        <p:cTn id="30" dur="1" fill="hold">
                                          <p:stCondLst>
                                            <p:cond delay="4999"/>
                                          </p:stCondLst>
                                        </p:cTn>
                                        <p:tgtEl>
                                          <p:spTgt spid="8"/>
                                        </p:tgtEl>
                                        <p:attrNameLst>
                                          <p:attrName>style.visibility</p:attrName>
                                        </p:attrNameLst>
                                      </p:cBhvr>
                                      <p:to>
                                        <p:strVal val="hidden"/>
                                      </p:to>
                                    </p:set>
                                  </p:childTnLst>
                                </p:cTn>
                              </p:par>
                              <p:par>
                                <p:cTn id="31" presetID="17" presetClass="entr" presetSubtype="1"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0" fill="hold"/>
                                        <p:tgtEl>
                                          <p:spTgt spid="7"/>
                                        </p:tgtEl>
                                        <p:attrNameLst>
                                          <p:attrName>ppt_x</p:attrName>
                                        </p:attrNameLst>
                                      </p:cBhvr>
                                      <p:tavLst>
                                        <p:tav tm="0">
                                          <p:val>
                                            <p:strVal val="#ppt_x"/>
                                          </p:val>
                                        </p:tav>
                                        <p:tav tm="100000">
                                          <p:val>
                                            <p:strVal val="#ppt_x"/>
                                          </p:val>
                                        </p:tav>
                                      </p:tavLst>
                                    </p:anim>
                                    <p:anim calcmode="lin" valueType="num">
                                      <p:cBhvr>
                                        <p:cTn id="34" dur="5000" fill="hold"/>
                                        <p:tgtEl>
                                          <p:spTgt spid="7"/>
                                        </p:tgtEl>
                                        <p:attrNameLst>
                                          <p:attrName>ppt_y</p:attrName>
                                        </p:attrNameLst>
                                      </p:cBhvr>
                                      <p:tavLst>
                                        <p:tav tm="0">
                                          <p:val>
                                            <p:strVal val="#ppt_y-#ppt_h/2"/>
                                          </p:val>
                                        </p:tav>
                                        <p:tav tm="100000">
                                          <p:val>
                                            <p:strVal val="#ppt_y"/>
                                          </p:val>
                                        </p:tav>
                                      </p:tavLst>
                                    </p:anim>
                                    <p:anim calcmode="lin" valueType="num">
                                      <p:cBhvr>
                                        <p:cTn id="35" dur="5000" fill="hold"/>
                                        <p:tgtEl>
                                          <p:spTgt spid="7"/>
                                        </p:tgtEl>
                                        <p:attrNameLst>
                                          <p:attrName>ppt_w</p:attrName>
                                        </p:attrNameLst>
                                      </p:cBhvr>
                                      <p:tavLst>
                                        <p:tav tm="0">
                                          <p:val>
                                            <p:strVal val="#ppt_w"/>
                                          </p:val>
                                        </p:tav>
                                        <p:tav tm="100000">
                                          <p:val>
                                            <p:strVal val="#ppt_w"/>
                                          </p:val>
                                        </p:tav>
                                      </p:tavLst>
                                    </p:anim>
                                    <p:anim calcmode="lin" valueType="num">
                                      <p:cBhvr>
                                        <p:cTn id="36" dur="5000" fill="hold"/>
                                        <p:tgtEl>
                                          <p:spTgt spid="7"/>
                                        </p:tgtEl>
                                        <p:attrNameLst>
                                          <p:attrName>ppt_h</p:attrName>
                                        </p:attrNameLst>
                                      </p:cBhvr>
                                      <p:tavLst>
                                        <p:tav tm="0">
                                          <p:val>
                                            <p:fltVal val="0"/>
                                          </p:val>
                                        </p:tav>
                                        <p:tav tm="100000">
                                          <p:val>
                                            <p:strVal val="#ppt_h"/>
                                          </p:val>
                                        </p:tav>
                                      </p:tavLst>
                                    </p:anim>
                                  </p:childTnLst>
                                </p:cTn>
                              </p:par>
                            </p:childTnLst>
                          </p:cTn>
                        </p:par>
                        <p:par>
                          <p:cTn id="37" fill="hold">
                            <p:stCondLst>
                              <p:cond delay="15000"/>
                            </p:stCondLst>
                            <p:childTnLst>
                              <p:par>
                                <p:cTn id="38" presetID="17" presetClass="exit" presetSubtype="4" fill="hold" nodeType="afterEffect">
                                  <p:stCondLst>
                                    <p:cond delay="0"/>
                                  </p:stCondLst>
                                  <p:childTnLst>
                                    <p:anim calcmode="lin" valueType="num">
                                      <p:cBhvr>
                                        <p:cTn id="39" dur="5000"/>
                                        <p:tgtEl>
                                          <p:spTgt spid="7"/>
                                        </p:tgtEl>
                                        <p:attrNameLst>
                                          <p:attrName>ppt_x</p:attrName>
                                        </p:attrNameLst>
                                      </p:cBhvr>
                                      <p:tavLst>
                                        <p:tav tm="0">
                                          <p:val>
                                            <p:strVal val="ppt_x"/>
                                          </p:val>
                                        </p:tav>
                                        <p:tav tm="100000">
                                          <p:val>
                                            <p:strVal val="ppt_x"/>
                                          </p:val>
                                        </p:tav>
                                      </p:tavLst>
                                    </p:anim>
                                    <p:anim calcmode="lin" valueType="num">
                                      <p:cBhvr>
                                        <p:cTn id="40" dur="5000"/>
                                        <p:tgtEl>
                                          <p:spTgt spid="7"/>
                                        </p:tgtEl>
                                        <p:attrNameLst>
                                          <p:attrName>ppt_y</p:attrName>
                                        </p:attrNameLst>
                                      </p:cBhvr>
                                      <p:tavLst>
                                        <p:tav tm="0">
                                          <p:val>
                                            <p:strVal val="ppt_y"/>
                                          </p:val>
                                        </p:tav>
                                        <p:tav tm="100000">
                                          <p:val>
                                            <p:strVal val="ppt_y+ppt_h/2"/>
                                          </p:val>
                                        </p:tav>
                                      </p:tavLst>
                                    </p:anim>
                                    <p:anim calcmode="lin" valueType="num">
                                      <p:cBhvr>
                                        <p:cTn id="41" dur="5000"/>
                                        <p:tgtEl>
                                          <p:spTgt spid="7"/>
                                        </p:tgtEl>
                                        <p:attrNameLst>
                                          <p:attrName>ppt_w</p:attrName>
                                        </p:attrNameLst>
                                      </p:cBhvr>
                                      <p:tavLst>
                                        <p:tav tm="0">
                                          <p:val>
                                            <p:strVal val="ppt_w"/>
                                          </p:val>
                                        </p:tav>
                                        <p:tav tm="100000">
                                          <p:val>
                                            <p:strVal val="ppt_w"/>
                                          </p:val>
                                        </p:tav>
                                      </p:tavLst>
                                    </p:anim>
                                    <p:anim calcmode="lin" valueType="num">
                                      <p:cBhvr>
                                        <p:cTn id="42" dur="5000"/>
                                        <p:tgtEl>
                                          <p:spTgt spid="7"/>
                                        </p:tgtEl>
                                        <p:attrNameLst>
                                          <p:attrName>ppt_h</p:attrName>
                                        </p:attrNameLst>
                                      </p:cBhvr>
                                      <p:tavLst>
                                        <p:tav tm="0">
                                          <p:val>
                                            <p:strVal val="ppt_h"/>
                                          </p:val>
                                        </p:tav>
                                        <p:tav tm="100000">
                                          <p:val>
                                            <p:fltVal val="0"/>
                                          </p:val>
                                        </p:tav>
                                      </p:tavLst>
                                    </p:anim>
                                    <p:set>
                                      <p:cBhvr>
                                        <p:cTn id="43" dur="1" fill="hold">
                                          <p:stCondLst>
                                            <p:cond delay="4999"/>
                                          </p:stCondLst>
                                        </p:cTn>
                                        <p:tgtEl>
                                          <p:spTgt spid="7"/>
                                        </p:tgtEl>
                                        <p:attrNameLst>
                                          <p:attrName>style.visibility</p:attrName>
                                        </p:attrNameLst>
                                      </p:cBhvr>
                                      <p:to>
                                        <p:strVal val="hidden"/>
                                      </p:to>
                                    </p:set>
                                  </p:childTnLst>
                                </p:cTn>
                              </p:par>
                              <p:par>
                                <p:cTn id="44" presetID="17" presetClass="entr" presetSubtype="1"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5000" fill="hold"/>
                                        <p:tgtEl>
                                          <p:spTgt spid="5"/>
                                        </p:tgtEl>
                                        <p:attrNameLst>
                                          <p:attrName>ppt_x</p:attrName>
                                        </p:attrNameLst>
                                      </p:cBhvr>
                                      <p:tavLst>
                                        <p:tav tm="0">
                                          <p:val>
                                            <p:strVal val="#ppt_x"/>
                                          </p:val>
                                        </p:tav>
                                        <p:tav tm="100000">
                                          <p:val>
                                            <p:strVal val="#ppt_x"/>
                                          </p:val>
                                        </p:tav>
                                      </p:tavLst>
                                    </p:anim>
                                    <p:anim calcmode="lin" valueType="num">
                                      <p:cBhvr>
                                        <p:cTn id="47" dur="5000" fill="hold"/>
                                        <p:tgtEl>
                                          <p:spTgt spid="5"/>
                                        </p:tgtEl>
                                        <p:attrNameLst>
                                          <p:attrName>ppt_y</p:attrName>
                                        </p:attrNameLst>
                                      </p:cBhvr>
                                      <p:tavLst>
                                        <p:tav tm="0">
                                          <p:val>
                                            <p:strVal val="#ppt_y-#ppt_h/2"/>
                                          </p:val>
                                        </p:tav>
                                        <p:tav tm="100000">
                                          <p:val>
                                            <p:strVal val="#ppt_y"/>
                                          </p:val>
                                        </p:tav>
                                      </p:tavLst>
                                    </p:anim>
                                    <p:anim calcmode="lin" valueType="num">
                                      <p:cBhvr>
                                        <p:cTn id="48" dur="5000" fill="hold"/>
                                        <p:tgtEl>
                                          <p:spTgt spid="5"/>
                                        </p:tgtEl>
                                        <p:attrNameLst>
                                          <p:attrName>ppt_w</p:attrName>
                                        </p:attrNameLst>
                                      </p:cBhvr>
                                      <p:tavLst>
                                        <p:tav tm="0">
                                          <p:val>
                                            <p:strVal val="#ppt_w"/>
                                          </p:val>
                                        </p:tav>
                                        <p:tav tm="100000">
                                          <p:val>
                                            <p:strVal val="#ppt_w"/>
                                          </p:val>
                                        </p:tav>
                                      </p:tavLst>
                                    </p:anim>
                                    <p:anim calcmode="lin" valueType="num">
                                      <p:cBhvr>
                                        <p:cTn id="49" dur="5000" fill="hold"/>
                                        <p:tgtEl>
                                          <p:spTgt spid="5"/>
                                        </p:tgtEl>
                                        <p:attrNameLst>
                                          <p:attrName>ppt_h</p:attrName>
                                        </p:attrNameLst>
                                      </p:cBhvr>
                                      <p:tavLst>
                                        <p:tav tm="0">
                                          <p:val>
                                            <p:fltVal val="0"/>
                                          </p:val>
                                        </p:tav>
                                        <p:tav tm="100000">
                                          <p:val>
                                            <p:strVal val="#ppt_h"/>
                                          </p:val>
                                        </p:tav>
                                      </p:tavLst>
                                    </p:anim>
                                  </p:childTnLst>
                                </p:cTn>
                              </p:par>
                            </p:childTnLst>
                          </p:cTn>
                        </p:par>
                        <p:par>
                          <p:cTn id="50" fill="hold">
                            <p:stCondLst>
                              <p:cond delay="20000"/>
                            </p:stCondLst>
                            <p:childTnLst>
                              <p:par>
                                <p:cTn id="51" presetID="17" presetClass="exit" presetSubtype="4" fill="hold" nodeType="afterEffect">
                                  <p:stCondLst>
                                    <p:cond delay="0"/>
                                  </p:stCondLst>
                                  <p:childTnLst>
                                    <p:anim calcmode="lin" valueType="num">
                                      <p:cBhvr>
                                        <p:cTn id="52" dur="5000"/>
                                        <p:tgtEl>
                                          <p:spTgt spid="5"/>
                                        </p:tgtEl>
                                        <p:attrNameLst>
                                          <p:attrName>ppt_x</p:attrName>
                                        </p:attrNameLst>
                                      </p:cBhvr>
                                      <p:tavLst>
                                        <p:tav tm="0">
                                          <p:val>
                                            <p:strVal val="ppt_x"/>
                                          </p:val>
                                        </p:tav>
                                        <p:tav tm="100000">
                                          <p:val>
                                            <p:strVal val="ppt_x"/>
                                          </p:val>
                                        </p:tav>
                                      </p:tavLst>
                                    </p:anim>
                                    <p:anim calcmode="lin" valueType="num">
                                      <p:cBhvr>
                                        <p:cTn id="53" dur="5000"/>
                                        <p:tgtEl>
                                          <p:spTgt spid="5"/>
                                        </p:tgtEl>
                                        <p:attrNameLst>
                                          <p:attrName>ppt_y</p:attrName>
                                        </p:attrNameLst>
                                      </p:cBhvr>
                                      <p:tavLst>
                                        <p:tav tm="0">
                                          <p:val>
                                            <p:strVal val="ppt_y"/>
                                          </p:val>
                                        </p:tav>
                                        <p:tav tm="100000">
                                          <p:val>
                                            <p:strVal val="ppt_y+ppt_h/2"/>
                                          </p:val>
                                        </p:tav>
                                      </p:tavLst>
                                    </p:anim>
                                    <p:anim calcmode="lin" valueType="num">
                                      <p:cBhvr>
                                        <p:cTn id="54" dur="5000"/>
                                        <p:tgtEl>
                                          <p:spTgt spid="5"/>
                                        </p:tgtEl>
                                        <p:attrNameLst>
                                          <p:attrName>ppt_w</p:attrName>
                                        </p:attrNameLst>
                                      </p:cBhvr>
                                      <p:tavLst>
                                        <p:tav tm="0">
                                          <p:val>
                                            <p:strVal val="ppt_w"/>
                                          </p:val>
                                        </p:tav>
                                        <p:tav tm="100000">
                                          <p:val>
                                            <p:strVal val="ppt_w"/>
                                          </p:val>
                                        </p:tav>
                                      </p:tavLst>
                                    </p:anim>
                                    <p:anim calcmode="lin" valueType="num">
                                      <p:cBhvr>
                                        <p:cTn id="55" dur="5000"/>
                                        <p:tgtEl>
                                          <p:spTgt spid="5"/>
                                        </p:tgtEl>
                                        <p:attrNameLst>
                                          <p:attrName>ppt_h</p:attrName>
                                        </p:attrNameLst>
                                      </p:cBhvr>
                                      <p:tavLst>
                                        <p:tav tm="0">
                                          <p:val>
                                            <p:strVal val="ppt_h"/>
                                          </p:val>
                                        </p:tav>
                                        <p:tav tm="100000">
                                          <p:val>
                                            <p:fltVal val="0"/>
                                          </p:val>
                                        </p:tav>
                                      </p:tavLst>
                                    </p:anim>
                                    <p:set>
                                      <p:cBhvr>
                                        <p:cTn id="56" dur="1" fill="hold">
                                          <p:stCondLst>
                                            <p:cond delay="4999"/>
                                          </p:stCondLst>
                                        </p:cTn>
                                        <p:tgtEl>
                                          <p:spTgt spid="5"/>
                                        </p:tgtEl>
                                        <p:attrNameLst>
                                          <p:attrName>style.visibility</p:attrName>
                                        </p:attrNameLst>
                                      </p:cBhvr>
                                      <p:to>
                                        <p:strVal val="hidden"/>
                                      </p:to>
                                    </p:set>
                                  </p:childTnLst>
                                </p:cTn>
                              </p:par>
                              <p:par>
                                <p:cTn id="57" presetID="53" presetClass="entr" presetSubtype="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p:val>
                                            <p:fltVal val="0"/>
                                          </p:val>
                                        </p:tav>
                                        <p:tav tm="100000">
                                          <p:val>
                                            <p:strVal val="#ppt_w"/>
                                          </p:val>
                                        </p:tav>
                                      </p:tavLst>
                                    </p:anim>
                                    <p:anim calcmode="lin" valueType="num">
                                      <p:cBhvr>
                                        <p:cTn id="60" dur="3000" fill="hold"/>
                                        <p:tgtEl>
                                          <p:spTgt spid="10"/>
                                        </p:tgtEl>
                                        <p:attrNameLst>
                                          <p:attrName>ppt_h</p:attrName>
                                        </p:attrNameLst>
                                      </p:cBhvr>
                                      <p:tavLst>
                                        <p:tav tm="0">
                                          <p:val>
                                            <p:fltVal val="0"/>
                                          </p:val>
                                        </p:tav>
                                        <p:tav tm="100000">
                                          <p:val>
                                            <p:strVal val="#ppt_h"/>
                                          </p:val>
                                        </p:tav>
                                      </p:tavLst>
                                    </p:anim>
                                    <p:animEffect transition="in" filter="fade">
                                      <p:cBhvr>
                                        <p:cTn id="61"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5538" name="Picture 2" descr="http://wallpapers.org.es/wp-content/uploads/2012/11/fondo-degradado-1024x64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 name="Picture 2" descr="C:\Users\abuelitos\Downloads\1.jpg"/>
          <p:cNvPicPr>
            <a:picLocks noChangeAspect="1" noChangeArrowheads="1"/>
          </p:cNvPicPr>
          <p:nvPr/>
        </p:nvPicPr>
        <p:blipFill>
          <a:blip r:embed="rId3" cstate="print"/>
          <a:srcRect/>
          <a:stretch>
            <a:fillRect/>
          </a:stretch>
        </p:blipFill>
        <p:spPr bwMode="auto">
          <a:xfrm>
            <a:off x="4714876" y="1285860"/>
            <a:ext cx="3984000" cy="2988000"/>
          </a:xfrm>
          <a:prstGeom prst="roundRect">
            <a:avLst/>
          </a:prstGeom>
          <a:noFill/>
          <a:effectLst>
            <a:softEdge rad="635000"/>
          </a:effectLst>
        </p:spPr>
      </p:pic>
      <p:sp>
        <p:nvSpPr>
          <p:cNvPr id="6" name="5 Rectángulo"/>
          <p:cNvSpPr/>
          <p:nvPr/>
        </p:nvSpPr>
        <p:spPr>
          <a:xfrm>
            <a:off x="785786" y="500042"/>
            <a:ext cx="6040436" cy="646331"/>
          </a:xfrm>
          <a:prstGeom prst="rect">
            <a:avLst/>
          </a:prstGeom>
        </p:spPr>
        <p:txBody>
          <a:bodyPr wrap="none">
            <a:spAutoFit/>
          </a:bodyPr>
          <a:lstStyle/>
          <a:p>
            <a:r>
              <a:rPr lang="es-ES_tradnl" sz="3600" b="1" dirty="0" smtClean="0">
                <a:solidFill>
                  <a:schemeClr val="accent3">
                    <a:lumMod val="50000"/>
                  </a:schemeClr>
                </a:solidFill>
                <a:latin typeface="Bradley Hand ITC" pitchFamily="66" charset="0"/>
              </a:rPr>
              <a:t>En vez de hacerme estas cosas:</a:t>
            </a:r>
            <a:endParaRPr lang="es-ES_tradnl" sz="3600" dirty="0">
              <a:solidFill>
                <a:schemeClr val="accent3">
                  <a:lumMod val="50000"/>
                </a:schemeClr>
              </a:solidFill>
              <a:latin typeface="Bradley Hand ITC" pitchFamily="66" charset="0"/>
            </a:endParaRPr>
          </a:p>
        </p:txBody>
      </p:sp>
      <p:pic>
        <p:nvPicPr>
          <p:cNvPr id="33794" name="Picture 2" descr="http://1.bp.blogspot.com/-clEjYGFSD2c/UNUsKT9nuTI/AAAAAAAARKg/QZUdYrjLCGs/s1600/imagenes+divertidas+para+facebook+amor+-1.png"/>
          <p:cNvPicPr>
            <a:picLocks noChangeAspect="1" noChangeArrowheads="1"/>
          </p:cNvPicPr>
          <p:nvPr/>
        </p:nvPicPr>
        <p:blipFill>
          <a:blip r:embed="rId4" cstate="print"/>
          <a:srcRect b="9999"/>
          <a:stretch>
            <a:fillRect/>
          </a:stretch>
        </p:blipFill>
        <p:spPr bwMode="auto">
          <a:xfrm>
            <a:off x="214282" y="3428976"/>
            <a:ext cx="4762500" cy="3429024"/>
          </a:xfrm>
          <a:prstGeom prst="roundRect">
            <a:avLst/>
          </a:prstGeom>
          <a:noFill/>
          <a:effectLst>
            <a:softEdge rad="635000"/>
          </a:effectLst>
        </p:spPr>
      </p:pic>
      <p:sp>
        <p:nvSpPr>
          <p:cNvPr id="8" name="7 Rectángulo"/>
          <p:cNvSpPr/>
          <p:nvPr/>
        </p:nvSpPr>
        <p:spPr>
          <a:xfrm>
            <a:off x="7268697" y="6143644"/>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8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6258" name="Picture 2" descr="http://3.bp.blogspot.com/-8YvI3WAQEhc/TqUWHMLzCbI/AAAAAAAABZM/9QAJ3wOTXQ0/s1600/240498_2091173362012_1325607878_2538215_7900993_o.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pic>
        <p:nvPicPr>
          <p:cNvPr id="5" name="Picture 2" descr="c:\Users\abuelitos\Downloads\perro  abandonado industrial.jpg"/>
          <p:cNvPicPr>
            <a:picLocks noChangeAspect="1" noChangeArrowheads="1"/>
          </p:cNvPicPr>
          <p:nvPr/>
        </p:nvPicPr>
        <p:blipFill>
          <a:blip r:embed="rId3" cstate="print"/>
          <a:srcRect t="11250" b="12812"/>
          <a:stretch>
            <a:fillRect/>
          </a:stretch>
        </p:blipFill>
        <p:spPr bwMode="auto">
          <a:xfrm>
            <a:off x="-642974" y="3078000"/>
            <a:ext cx="3353753" cy="3780000"/>
          </a:xfrm>
          <a:prstGeom prst="ellipse">
            <a:avLst/>
          </a:prstGeom>
          <a:noFill/>
          <a:effectLst>
            <a:softEdge rad="317500"/>
          </a:effectLst>
        </p:spPr>
      </p:pic>
      <p:sp>
        <p:nvSpPr>
          <p:cNvPr id="6" name="5 Rectángulo"/>
          <p:cNvSpPr/>
          <p:nvPr/>
        </p:nvSpPr>
        <p:spPr>
          <a:xfrm>
            <a:off x="3643306" y="5857892"/>
            <a:ext cx="3700052" cy="646331"/>
          </a:xfrm>
          <a:prstGeom prst="rect">
            <a:avLst/>
          </a:prstGeom>
        </p:spPr>
        <p:txBody>
          <a:bodyPr wrap="none">
            <a:spAutoFit/>
          </a:bodyPr>
          <a:lstStyle/>
          <a:p>
            <a:r>
              <a:rPr lang="es-ES_tradnl" sz="3600" b="1" dirty="0" smtClean="0">
                <a:solidFill>
                  <a:schemeClr val="bg1"/>
                </a:solidFill>
                <a:latin typeface="Bradley Hand ITC" pitchFamily="66" charset="0"/>
              </a:rPr>
              <a:t>No me abandones:</a:t>
            </a:r>
            <a:endParaRPr lang="es-ES_tradnl" sz="3600" dirty="0">
              <a:solidFill>
                <a:schemeClr val="bg1"/>
              </a:solidFill>
              <a:latin typeface="Bradley Hand ITC" pitchFamily="66" charset="0"/>
            </a:endParaRPr>
          </a:p>
        </p:txBody>
      </p:sp>
      <p:pic>
        <p:nvPicPr>
          <p:cNvPr id="31746" name="Picture 2" descr="http://i269.photobucket.com/albums/jj43/comentarioshi5/gifs-animados/Animales/Perros/perros265.gif"/>
          <p:cNvPicPr>
            <a:picLocks noChangeAspect="1" noChangeArrowheads="1" noCrop="1"/>
          </p:cNvPicPr>
          <p:nvPr/>
        </p:nvPicPr>
        <p:blipFill>
          <a:blip r:embed="rId4" cstate="print"/>
          <a:srcRect/>
          <a:stretch>
            <a:fillRect/>
          </a:stretch>
        </p:blipFill>
        <p:spPr bwMode="auto">
          <a:xfrm>
            <a:off x="4143372" y="2643182"/>
            <a:ext cx="3295650" cy="3333750"/>
          </a:xfrm>
          <a:prstGeom prst="rect">
            <a:avLst/>
          </a:prstGeom>
          <a:noFill/>
        </p:spPr>
      </p:pic>
      <p:sp>
        <p:nvSpPr>
          <p:cNvPr id="8" name="7 Rectángulo"/>
          <p:cNvSpPr/>
          <p:nvPr/>
        </p:nvSpPr>
        <p:spPr>
          <a:xfrm>
            <a:off x="553525" y="285728"/>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8000">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3">
            <a:schemeClr val="dk1"/>
          </a:fillRef>
          <a:effectRef idx="0">
            <a:scrgbClr r="0" g="0" b="0"/>
          </a:effectRef>
          <a:fontRef idx="major"/>
        </p:style>
        <p:txBody>
          <a:bodyPr/>
          <a:lstStyle/>
          <a:p>
            <a:pPr>
              <a:buNone/>
            </a:pPr>
            <a:endParaRPr lang="es-ES_tradnl" dirty="0"/>
          </a:p>
        </p:txBody>
      </p:sp>
      <p:pic>
        <p:nvPicPr>
          <p:cNvPr id="1026" name="Picture 2" descr="https://fbcdn-sphotos-h-a.akamaihd.net/hphotos-ak-prn2/t1.0-9/1978909_10151954447360658_1077328366_n.jpg"/>
          <p:cNvPicPr>
            <a:picLocks noChangeAspect="1" noChangeArrowheads="1"/>
          </p:cNvPicPr>
          <p:nvPr/>
        </p:nvPicPr>
        <p:blipFill>
          <a:blip r:embed="rId2" cstate="print"/>
          <a:srcRect t="21875"/>
          <a:stretch>
            <a:fillRect/>
          </a:stretch>
        </p:blipFill>
        <p:spPr bwMode="auto">
          <a:xfrm>
            <a:off x="1500166" y="428604"/>
            <a:ext cx="5818995" cy="6084000"/>
          </a:xfrm>
          <a:prstGeom prst="roundRect">
            <a:avLst/>
          </a:prstGeom>
          <a:noFill/>
          <a:effectLst>
            <a:softEdge rad="317500"/>
          </a:effectLst>
        </p:spPr>
      </p:pic>
      <p:sp>
        <p:nvSpPr>
          <p:cNvPr id="5" name="4 Rectángulo"/>
          <p:cNvSpPr/>
          <p:nvPr/>
        </p:nvSpPr>
        <p:spPr>
          <a:xfrm>
            <a:off x="624963" y="6143644"/>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4000">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63490" name="Picture 2" descr="http://public.dm2301.livefilestore.com/y2pdyvLfGdSwmPgUe1sqG2uVdSLwPT0bb-TPw46wCnziIB1gH-fRzTCQ6modbkdf15pDe-pPw3dEWdqQtuRiNiKPr--eBEgIYPNm6wM_wqaMHU/perritos%252520y%252520gatitos%252520Leanyla12.spaces.live.com%252520%2846%29.jpg?rdrts=70132497"/>
          <p:cNvPicPr>
            <a:picLocks noChangeAspect="1" noChangeArrowheads="1"/>
          </p:cNvPicPr>
          <p:nvPr/>
        </p:nvPicPr>
        <p:blipFill>
          <a:blip r:embed="rId2" cstate="print"/>
          <a:srcRect/>
          <a:stretch>
            <a:fillRect/>
          </a:stretch>
        </p:blipFill>
        <p:spPr bwMode="auto">
          <a:xfrm>
            <a:off x="1214414" y="1000108"/>
            <a:ext cx="7008000" cy="5256000"/>
          </a:xfrm>
          <a:prstGeom prst="rect">
            <a:avLst/>
          </a:prstGeom>
          <a:noFill/>
          <a:effectLst>
            <a:softEdge rad="317500"/>
          </a:effectLst>
        </p:spPr>
      </p:pic>
      <p:sp>
        <p:nvSpPr>
          <p:cNvPr id="5" name="4 Rectángulo"/>
          <p:cNvSpPr/>
          <p:nvPr/>
        </p:nvSpPr>
        <p:spPr>
          <a:xfrm>
            <a:off x="624963" y="6215082"/>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5000">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0898" name="Picture 2" descr="http://k35.kn3.net/2506FD67D.jpg"/>
          <p:cNvPicPr>
            <a:picLocks noChangeAspect="1" noChangeArrowheads="1"/>
          </p:cNvPicPr>
          <p:nvPr/>
        </p:nvPicPr>
        <p:blipFill>
          <a:blip r:embed="rId2" cstate="print"/>
          <a:srcRect r="29845" b="6169"/>
          <a:stretch>
            <a:fillRect/>
          </a:stretch>
        </p:blipFill>
        <p:spPr bwMode="auto">
          <a:xfrm>
            <a:off x="-5" y="0"/>
            <a:ext cx="9144005" cy="6876000"/>
          </a:xfrm>
          <a:prstGeom prst="rect">
            <a:avLst/>
          </a:prstGeom>
          <a:noFill/>
        </p:spPr>
      </p:pic>
      <p:pic>
        <p:nvPicPr>
          <p:cNvPr id="30722" name="Picture 2" descr="http://www.gifs-animados.es/gifs-imagenes/p/perros/gifs-animados-perros-9840296.gif"/>
          <p:cNvPicPr>
            <a:picLocks noChangeAspect="1" noChangeArrowheads="1" noCrop="1"/>
          </p:cNvPicPr>
          <p:nvPr/>
        </p:nvPicPr>
        <p:blipFill>
          <a:blip r:embed="rId3" cstate="print"/>
          <a:srcRect/>
          <a:stretch>
            <a:fillRect/>
          </a:stretch>
        </p:blipFill>
        <p:spPr bwMode="auto">
          <a:xfrm>
            <a:off x="500034" y="4857760"/>
            <a:ext cx="2812498" cy="1800000"/>
          </a:xfrm>
          <a:prstGeom prst="rect">
            <a:avLst/>
          </a:prstGeom>
          <a:noFill/>
        </p:spPr>
      </p:pic>
      <p:sp>
        <p:nvSpPr>
          <p:cNvPr id="6" name="5 Rectángulo"/>
          <p:cNvSpPr/>
          <p:nvPr/>
        </p:nvSpPr>
        <p:spPr>
          <a:xfrm>
            <a:off x="482087" y="285728"/>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6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7586" name="Picture 2" descr="http://3.bp.blogspot.com/-O1BNdXoJDyw/TdGMT7osNUI/AAAAAAAAex0/CGBP0D5WxoY/s1600/Fondos%2Bde%2Bcolores%2Bpara%2Blaptops%2By%2Bnetbooks%2Bde%2Bni%25C3%25B1as%2By%2Bni%25C3%25B1os%2B3.jpg"/>
          <p:cNvPicPr>
            <a:picLocks noChangeAspect="1" noChangeArrowheads="1"/>
          </p:cNvPicPr>
          <p:nvPr/>
        </p:nvPicPr>
        <p:blipFill>
          <a:blip r:embed="rId2" cstate="print"/>
          <a:srcRect/>
          <a:stretch>
            <a:fillRect/>
          </a:stretch>
        </p:blipFill>
        <p:spPr bwMode="auto">
          <a:xfrm>
            <a:off x="0" y="-53987"/>
            <a:ext cx="9180000" cy="6911987"/>
          </a:xfrm>
          <a:prstGeom prst="rect">
            <a:avLst/>
          </a:prstGeom>
          <a:noFill/>
        </p:spPr>
      </p:pic>
      <p:pic>
        <p:nvPicPr>
          <p:cNvPr id="5" name="Picture 2" descr="http://blog.infoelder.com/wp-content/uploads/2012/03/perros-y-mayores.jpg"/>
          <p:cNvPicPr>
            <a:picLocks noChangeAspect="1" noChangeArrowheads="1"/>
          </p:cNvPicPr>
          <p:nvPr/>
        </p:nvPicPr>
        <p:blipFill>
          <a:blip r:embed="rId3" cstate="print"/>
          <a:srcRect/>
          <a:stretch>
            <a:fillRect/>
          </a:stretch>
        </p:blipFill>
        <p:spPr bwMode="auto">
          <a:xfrm>
            <a:off x="214282" y="0"/>
            <a:ext cx="4762500" cy="3476626"/>
          </a:xfrm>
          <a:prstGeom prst="roundRect">
            <a:avLst/>
          </a:prstGeom>
          <a:noFill/>
          <a:effectLst>
            <a:softEdge rad="317500"/>
          </a:effectLst>
        </p:spPr>
      </p:pic>
      <p:pic>
        <p:nvPicPr>
          <p:cNvPr id="7" name="Picture 2" descr="http://static3.mundoperros.es/wp-content/uploads/2012/05/Perros-y-personas-mayores.jpg"/>
          <p:cNvPicPr>
            <a:picLocks noChangeAspect="1" noChangeArrowheads="1"/>
          </p:cNvPicPr>
          <p:nvPr/>
        </p:nvPicPr>
        <p:blipFill>
          <a:blip r:embed="rId4" cstate="print"/>
          <a:srcRect l="11250" t="9375" r="4999"/>
          <a:stretch>
            <a:fillRect/>
          </a:stretch>
        </p:blipFill>
        <p:spPr bwMode="auto">
          <a:xfrm>
            <a:off x="3714744" y="3405190"/>
            <a:ext cx="4786346" cy="3452810"/>
          </a:xfrm>
          <a:prstGeom prst="rect">
            <a:avLst/>
          </a:prstGeom>
          <a:noFill/>
          <a:effectLst>
            <a:softEdge rad="317500"/>
          </a:effectLst>
        </p:spPr>
      </p:pic>
      <p:sp>
        <p:nvSpPr>
          <p:cNvPr id="8" name="7 Rectángulo"/>
          <p:cNvSpPr/>
          <p:nvPr/>
        </p:nvSpPr>
        <p:spPr>
          <a:xfrm>
            <a:off x="214282" y="4429132"/>
            <a:ext cx="3538148" cy="1754326"/>
          </a:xfrm>
          <a:prstGeom prst="rect">
            <a:avLst/>
          </a:prstGeom>
        </p:spPr>
        <p:txBody>
          <a:bodyPr wrap="none">
            <a:spAutoFit/>
          </a:bodyPr>
          <a:lstStyle/>
          <a:p>
            <a:r>
              <a:rPr lang="es-ES_tradnl" sz="3600" b="1" dirty="0" smtClean="0">
                <a:latin typeface="Bradley Hand ITC" pitchFamily="66" charset="0"/>
              </a:rPr>
              <a:t>entrégame a otra </a:t>
            </a:r>
          </a:p>
          <a:p>
            <a:r>
              <a:rPr lang="es-ES_tradnl" sz="3600" b="1" dirty="0" smtClean="0">
                <a:latin typeface="Bradley Hand ITC" pitchFamily="66" charset="0"/>
              </a:rPr>
              <a:t>familia que seré </a:t>
            </a:r>
          </a:p>
          <a:p>
            <a:r>
              <a:rPr lang="es-ES_tradnl" sz="3600" b="1" dirty="0" smtClean="0">
                <a:latin typeface="Bradley Hand ITC" pitchFamily="66" charset="0"/>
              </a:rPr>
              <a:t>mas feliz:</a:t>
            </a:r>
            <a:endParaRPr lang="es-ES_tradnl" sz="3600" dirty="0">
              <a:latin typeface="Bradley Hand ITC" pitchFamily="66" charset="0"/>
            </a:endParaRPr>
          </a:p>
        </p:txBody>
      </p:sp>
      <p:pic>
        <p:nvPicPr>
          <p:cNvPr id="10" name="Picture 2" descr="c:\Users\abuelitos\Downloads\familia_con_perro.jpg"/>
          <p:cNvPicPr>
            <a:picLocks noChangeAspect="1" noChangeArrowheads="1"/>
          </p:cNvPicPr>
          <p:nvPr/>
        </p:nvPicPr>
        <p:blipFill>
          <a:blip r:embed="rId5" cstate="print"/>
          <a:srcRect/>
          <a:stretch>
            <a:fillRect/>
          </a:stretch>
        </p:blipFill>
        <p:spPr bwMode="auto">
          <a:xfrm>
            <a:off x="5072066" y="571480"/>
            <a:ext cx="3623769" cy="2412000"/>
          </a:xfrm>
          <a:prstGeom prst="roundRect">
            <a:avLst/>
          </a:prstGeom>
          <a:noFill/>
          <a:effectLst>
            <a:softEdge rad="317500"/>
          </a:effectLst>
        </p:spPr>
      </p:pic>
      <p:sp>
        <p:nvSpPr>
          <p:cNvPr id="9" name="8 Rectángulo"/>
          <p:cNvSpPr/>
          <p:nvPr/>
        </p:nvSpPr>
        <p:spPr>
          <a:xfrm>
            <a:off x="7125821" y="628652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9394" name="Picture 2" descr="http://www.funkshonalart.com/Murals/sandstone_beige_wash.JPG"/>
          <p:cNvPicPr>
            <a:picLocks noChangeAspect="1" noChangeArrowheads="1"/>
          </p:cNvPicPr>
          <p:nvPr/>
        </p:nvPicPr>
        <p:blipFill>
          <a:blip r:embed="rId2" cstate="print"/>
          <a:srcRect/>
          <a:stretch>
            <a:fillRect/>
          </a:stretch>
        </p:blipFill>
        <p:spPr bwMode="auto">
          <a:xfrm>
            <a:off x="0" y="0"/>
            <a:ext cx="9176335" cy="6858000"/>
          </a:xfrm>
          <a:prstGeom prst="rect">
            <a:avLst/>
          </a:prstGeom>
          <a:noFill/>
        </p:spPr>
      </p:pic>
      <p:sp>
        <p:nvSpPr>
          <p:cNvPr id="6" name="5 Rectángulo"/>
          <p:cNvSpPr/>
          <p:nvPr/>
        </p:nvSpPr>
        <p:spPr>
          <a:xfrm>
            <a:off x="5214942" y="5286388"/>
            <a:ext cx="3147015" cy="1200329"/>
          </a:xfrm>
          <a:prstGeom prst="rect">
            <a:avLst/>
          </a:prstGeom>
        </p:spPr>
        <p:txBody>
          <a:bodyPr wrap="none">
            <a:spAutoFit/>
          </a:bodyPr>
          <a:lstStyle/>
          <a:p>
            <a:r>
              <a:rPr lang="es-ES_tradnl" sz="3600" b="1" dirty="0" smtClean="0">
                <a:latin typeface="Bradley Hand ITC" pitchFamily="66" charset="0"/>
              </a:rPr>
              <a:t>Solo déjame ser</a:t>
            </a:r>
          </a:p>
          <a:p>
            <a:r>
              <a:rPr lang="es-ES_tradnl" sz="3600" b="1" dirty="0" smtClean="0">
                <a:latin typeface="Bradley Hand ITC" pitchFamily="66" charset="0"/>
              </a:rPr>
              <a:t> </a:t>
            </a:r>
            <a:r>
              <a:rPr lang="es-ES_tradnl" sz="3600" b="1" u="sng" dirty="0" smtClean="0">
                <a:latin typeface="Bradley Hand ITC" pitchFamily="66" charset="0"/>
              </a:rPr>
              <a:t>FELIZ:</a:t>
            </a:r>
            <a:r>
              <a:rPr lang="es-ES_tradnl" sz="3600" b="1" dirty="0" smtClean="0">
                <a:latin typeface="Bradley Hand ITC" pitchFamily="66" charset="0"/>
              </a:rPr>
              <a:t> </a:t>
            </a:r>
            <a:endParaRPr lang="es-ES_tradnl" sz="3600" b="1" dirty="0">
              <a:latin typeface="Bradley Hand ITC" pitchFamily="66" charset="0"/>
            </a:endParaRPr>
          </a:p>
        </p:txBody>
      </p:sp>
      <p:pic>
        <p:nvPicPr>
          <p:cNvPr id="28674" name="Picture 2" descr="http://mla-s2-p.mlstatic.com/gumi-dental-large-chew-clean-dientes-sanos-perros-felices-4123-MLA143207273_8450-O.jpg"/>
          <p:cNvPicPr>
            <a:picLocks noChangeAspect="1" noChangeArrowheads="1"/>
          </p:cNvPicPr>
          <p:nvPr/>
        </p:nvPicPr>
        <p:blipFill>
          <a:blip r:embed="rId3" cstate="print"/>
          <a:srcRect/>
          <a:stretch>
            <a:fillRect/>
          </a:stretch>
        </p:blipFill>
        <p:spPr bwMode="auto">
          <a:xfrm>
            <a:off x="5429256" y="928670"/>
            <a:ext cx="3248025" cy="4286250"/>
          </a:xfrm>
          <a:prstGeom prst="roundRect">
            <a:avLst/>
          </a:prstGeom>
          <a:noFill/>
          <a:effectLst>
            <a:softEdge rad="635000"/>
          </a:effectLst>
        </p:spPr>
      </p:pic>
      <p:pic>
        <p:nvPicPr>
          <p:cNvPr id="28676" name="Picture 4" descr="http://www.mexicoarmado.com/attachments/temas-generales-y-humor/441456d1363690040-perros-felices-happydog.jpg"/>
          <p:cNvPicPr>
            <a:picLocks noChangeAspect="1" noChangeArrowheads="1"/>
          </p:cNvPicPr>
          <p:nvPr/>
        </p:nvPicPr>
        <p:blipFill>
          <a:blip r:embed="rId4" cstate="print"/>
          <a:srcRect b="5208"/>
          <a:stretch>
            <a:fillRect/>
          </a:stretch>
        </p:blipFill>
        <p:spPr bwMode="auto">
          <a:xfrm>
            <a:off x="357158" y="357165"/>
            <a:ext cx="4572000" cy="6500835"/>
          </a:xfrm>
          <a:prstGeom prst="roundRect">
            <a:avLst/>
          </a:prstGeom>
          <a:noFill/>
          <a:effectLst>
            <a:softEdge rad="635000"/>
          </a:effectLst>
        </p:spPr>
      </p:pic>
      <p:sp>
        <p:nvSpPr>
          <p:cNvPr id="8" name="7 Rectángulo"/>
          <p:cNvSpPr/>
          <p:nvPr/>
        </p:nvSpPr>
        <p:spPr>
          <a:xfrm>
            <a:off x="482087" y="628652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6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8066" name="Picture 2" descr="http://k04.kn3.net/F63ED2917.jpg"/>
          <p:cNvPicPr>
            <a:picLocks noChangeAspect="1" noChangeArrowheads="1"/>
          </p:cNvPicPr>
          <p:nvPr/>
        </p:nvPicPr>
        <p:blipFill>
          <a:blip r:embed="rId3" cstate="print"/>
          <a:srcRect l="9044" r="8274"/>
          <a:stretch>
            <a:fillRect/>
          </a:stretch>
        </p:blipFill>
        <p:spPr bwMode="auto">
          <a:xfrm>
            <a:off x="0" y="-54000"/>
            <a:ext cx="9144000" cy="6912000"/>
          </a:xfrm>
          <a:prstGeom prst="rect">
            <a:avLst/>
          </a:prstGeom>
          <a:noFill/>
        </p:spPr>
      </p:pic>
      <p:sp>
        <p:nvSpPr>
          <p:cNvPr id="5" name="4 Rectángulo"/>
          <p:cNvSpPr/>
          <p:nvPr/>
        </p:nvSpPr>
        <p:spPr>
          <a:xfrm>
            <a:off x="482087" y="214290"/>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http://turnlol.com/images/2012/10/textures-fresh-hd-wallpaper.jpg"/>
          <p:cNvPicPr>
            <a:picLocks noChangeAspect="1" noChangeArrowheads="1"/>
          </p:cNvPicPr>
          <p:nvPr/>
        </p:nvPicPr>
        <p:blipFill>
          <a:blip r:embed="rId2" cstate="print"/>
          <a:srcRect/>
          <a:stretch>
            <a:fillRect/>
          </a:stretch>
        </p:blipFill>
        <p:spPr bwMode="auto">
          <a:xfrm>
            <a:off x="0" y="0"/>
            <a:ext cx="9144000" cy="7143776"/>
          </a:xfrm>
          <a:prstGeom prst="rect">
            <a:avLst/>
          </a:prstGeom>
          <a:noFill/>
        </p:spPr>
      </p:pic>
      <p:pic>
        <p:nvPicPr>
          <p:cNvPr id="60418" name="Picture 2" descr="http://static.betazeta.com/www.veoverde.com/wp-content/uploads/2013/03/con-una-bella-mariposa-660x550.jpg"/>
          <p:cNvPicPr>
            <a:picLocks noChangeAspect="1" noChangeArrowheads="1"/>
          </p:cNvPicPr>
          <p:nvPr/>
        </p:nvPicPr>
        <p:blipFill>
          <a:blip r:embed="rId3" cstate="print"/>
          <a:srcRect/>
          <a:stretch>
            <a:fillRect/>
          </a:stretch>
        </p:blipFill>
        <p:spPr bwMode="auto">
          <a:xfrm>
            <a:off x="0" y="2428868"/>
            <a:ext cx="7068479" cy="4716000"/>
          </a:xfrm>
          <a:prstGeom prst="roundRect">
            <a:avLst/>
          </a:prstGeom>
          <a:noFill/>
          <a:effectLst>
            <a:softEdge rad="635000"/>
          </a:effectLst>
        </p:spPr>
      </p:pic>
      <p:sp>
        <p:nvSpPr>
          <p:cNvPr id="6" name="5 Rectángulo"/>
          <p:cNvSpPr/>
          <p:nvPr/>
        </p:nvSpPr>
        <p:spPr>
          <a:xfrm>
            <a:off x="285720" y="500042"/>
            <a:ext cx="5929354" cy="1754326"/>
          </a:xfrm>
          <a:prstGeom prst="rect">
            <a:avLst/>
          </a:prstGeom>
        </p:spPr>
        <p:txBody>
          <a:bodyPr wrap="square">
            <a:spAutoFit/>
          </a:bodyPr>
          <a:lstStyle/>
          <a:p>
            <a:r>
              <a:rPr lang="es-ES_tradnl" sz="3600" b="1" dirty="0" smtClean="0">
                <a:solidFill>
                  <a:schemeClr val="bg1"/>
                </a:solidFill>
                <a:latin typeface="Bradley Hand ITC" pitchFamily="66" charset="0"/>
              </a:rPr>
              <a:t>Gracias querido dueño, </a:t>
            </a:r>
          </a:p>
          <a:p>
            <a:r>
              <a:rPr lang="es-ES_tradnl" sz="3600" b="1" dirty="0" smtClean="0">
                <a:solidFill>
                  <a:schemeClr val="bg1"/>
                </a:solidFill>
                <a:latin typeface="Bradley Hand ITC" pitchFamily="66" charset="0"/>
              </a:rPr>
              <a:t>recuerda que todos merecemos </a:t>
            </a:r>
          </a:p>
          <a:p>
            <a:r>
              <a:rPr lang="es-ES_tradnl" sz="3600" b="1" dirty="0" smtClean="0">
                <a:solidFill>
                  <a:schemeClr val="bg1"/>
                </a:solidFill>
                <a:latin typeface="Bradley Hand ITC" pitchFamily="66" charset="0"/>
              </a:rPr>
              <a:t>ser </a:t>
            </a:r>
            <a:r>
              <a:rPr lang="es-ES_tradnl" sz="3600" b="1" u="sng" dirty="0" smtClean="0">
                <a:solidFill>
                  <a:schemeClr val="bg1"/>
                </a:solidFill>
                <a:latin typeface="Bradley Hand ITC" pitchFamily="66" charset="0"/>
              </a:rPr>
              <a:t> FELICES</a:t>
            </a:r>
            <a:endParaRPr lang="es-ES_tradnl" sz="3600" dirty="0">
              <a:solidFill>
                <a:schemeClr val="bg1"/>
              </a:solidFill>
              <a:latin typeface="Bradley Hand ITC" pitchFamily="66" charset="0"/>
            </a:endParaRPr>
          </a:p>
        </p:txBody>
      </p:sp>
      <p:pic>
        <p:nvPicPr>
          <p:cNvPr id="7" name="Picture 4" descr="http://www.caregivervolunteers.org/uploads/page/photo/alice-and-simon-in-app-12-20-10-photo-1.jpg"/>
          <p:cNvPicPr>
            <a:picLocks noChangeAspect="1" noChangeArrowheads="1"/>
          </p:cNvPicPr>
          <p:nvPr/>
        </p:nvPicPr>
        <p:blipFill>
          <a:blip r:embed="rId4" cstate="print"/>
          <a:srcRect l="4950" r="7178"/>
          <a:stretch>
            <a:fillRect/>
          </a:stretch>
        </p:blipFill>
        <p:spPr bwMode="auto">
          <a:xfrm>
            <a:off x="5329783" y="1142984"/>
            <a:ext cx="3814217" cy="2772000"/>
          </a:xfrm>
          <a:prstGeom prst="rect">
            <a:avLst/>
          </a:prstGeom>
          <a:noFill/>
          <a:effectLst>
            <a:softEdge rad="317500"/>
          </a:effectLst>
        </p:spPr>
      </p:pic>
      <p:sp>
        <p:nvSpPr>
          <p:cNvPr id="8" name="7 Rectángulo"/>
          <p:cNvSpPr/>
          <p:nvPr/>
        </p:nvSpPr>
        <p:spPr>
          <a:xfrm>
            <a:off x="7197259" y="628652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0000">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6802" name="Picture 2" descr="http://hq-oboi.ru/photo/bezhevaya_abstrakciya_na_temu_pshenichnoe_pole_2560x1600.jpg"/>
          <p:cNvPicPr>
            <a:picLocks noChangeAspect="1" noChangeArrowheads="1"/>
          </p:cNvPicPr>
          <p:nvPr/>
        </p:nvPicPr>
        <p:blipFill>
          <a:blip r:embed="rId2" cstate="print"/>
          <a:srcRect/>
          <a:stretch>
            <a:fillRect/>
          </a:stretch>
        </p:blipFill>
        <p:spPr bwMode="auto">
          <a:xfrm>
            <a:off x="0" y="-54000"/>
            <a:ext cx="9158400" cy="6912000"/>
          </a:xfrm>
          <a:prstGeom prst="rect">
            <a:avLst/>
          </a:prstGeom>
          <a:noFill/>
        </p:spPr>
      </p:pic>
      <p:pic>
        <p:nvPicPr>
          <p:cNvPr id="5" name="Picture 2" descr="c:\Users\abuelitos\Downloads\perro-y-el-hombre.jpg"/>
          <p:cNvPicPr>
            <a:picLocks noChangeAspect="1" noChangeArrowheads="1"/>
          </p:cNvPicPr>
          <p:nvPr/>
        </p:nvPicPr>
        <p:blipFill>
          <a:blip r:embed="rId3" cstate="print"/>
          <a:srcRect/>
          <a:stretch>
            <a:fillRect/>
          </a:stretch>
        </p:blipFill>
        <p:spPr bwMode="auto">
          <a:xfrm>
            <a:off x="428596" y="428604"/>
            <a:ext cx="4405703" cy="6624000"/>
          </a:xfrm>
          <a:prstGeom prst="roundRect">
            <a:avLst/>
          </a:prstGeom>
          <a:noFill/>
          <a:effectLst>
            <a:softEdge rad="635000"/>
          </a:effectLst>
        </p:spPr>
      </p:pic>
      <p:sp>
        <p:nvSpPr>
          <p:cNvPr id="6" name="5 Rectángulo"/>
          <p:cNvSpPr/>
          <p:nvPr/>
        </p:nvSpPr>
        <p:spPr>
          <a:xfrm>
            <a:off x="4286248" y="357166"/>
            <a:ext cx="4572000" cy="6186309"/>
          </a:xfrm>
          <a:prstGeom prst="rect">
            <a:avLst/>
          </a:prstGeom>
        </p:spPr>
        <p:txBody>
          <a:bodyPr>
            <a:spAutoFit/>
          </a:bodyPr>
          <a:lstStyle/>
          <a:p>
            <a:r>
              <a:rPr lang="es-ES_tradnl" sz="3600" b="1" dirty="0" smtClean="0">
                <a:solidFill>
                  <a:schemeClr val="accent2">
                    <a:lumMod val="50000"/>
                  </a:schemeClr>
                </a:solidFill>
                <a:latin typeface="Bradley Hand ITC" pitchFamily="66" charset="0"/>
              </a:rPr>
              <a:t>Todo lo que diga es poco para elogiar a los perros… </a:t>
            </a:r>
            <a:br>
              <a:rPr lang="es-ES_tradnl" sz="3600" b="1" dirty="0" smtClean="0">
                <a:solidFill>
                  <a:schemeClr val="accent2">
                    <a:lumMod val="50000"/>
                  </a:schemeClr>
                </a:solidFill>
                <a:latin typeface="Bradley Hand ITC" pitchFamily="66" charset="0"/>
              </a:rPr>
            </a:br>
            <a:r>
              <a:rPr lang="es-ES_tradnl" sz="3600" b="1" dirty="0" smtClean="0">
                <a:solidFill>
                  <a:schemeClr val="accent2">
                    <a:lumMod val="50000"/>
                  </a:schemeClr>
                </a:solidFill>
                <a:latin typeface="Bradley Hand ITC" pitchFamily="66" charset="0"/>
              </a:rPr>
              <a:t>Que distinto seria el mundo si el hombre aprendiese de ellos… </a:t>
            </a:r>
            <a:br>
              <a:rPr lang="es-ES_tradnl" sz="3600" b="1" dirty="0" smtClean="0">
                <a:solidFill>
                  <a:schemeClr val="accent2">
                    <a:lumMod val="50000"/>
                  </a:schemeClr>
                </a:solidFill>
                <a:latin typeface="Bradley Hand ITC" pitchFamily="66" charset="0"/>
              </a:rPr>
            </a:br>
            <a:r>
              <a:rPr lang="es-ES_tradnl" sz="3600" b="1" dirty="0" smtClean="0">
                <a:solidFill>
                  <a:schemeClr val="accent2">
                    <a:lumMod val="50000"/>
                  </a:schemeClr>
                </a:solidFill>
                <a:latin typeface="Bradley Hand ITC" pitchFamily="66" charset="0"/>
              </a:rPr>
              <a:t>Llegar algún día a amarlos como el perro, sabe hacerlo… </a:t>
            </a:r>
            <a:br>
              <a:rPr lang="es-ES_tradnl" sz="3600" b="1" dirty="0" smtClean="0">
                <a:solidFill>
                  <a:schemeClr val="accent2">
                    <a:lumMod val="50000"/>
                  </a:schemeClr>
                </a:solidFill>
                <a:latin typeface="Bradley Hand ITC" pitchFamily="66" charset="0"/>
              </a:rPr>
            </a:br>
            <a:r>
              <a:rPr lang="es-ES_tradnl" sz="3600" b="1" dirty="0" smtClean="0">
                <a:solidFill>
                  <a:schemeClr val="accent2">
                    <a:lumMod val="50000"/>
                  </a:schemeClr>
                </a:solidFill>
                <a:latin typeface="Bradley Hand ITC" pitchFamily="66" charset="0"/>
              </a:rPr>
              <a:t>Sin intereses mezquinos… </a:t>
            </a:r>
            <a:endParaRPr lang="es-ES_tradnl" sz="3600" dirty="0">
              <a:solidFill>
                <a:schemeClr val="accent2">
                  <a:lumMod val="50000"/>
                </a:schemeClr>
              </a:solidFill>
              <a:latin typeface="Bradley Hand ITC" pitchFamily="66" charset="0"/>
            </a:endParaRPr>
          </a:p>
        </p:txBody>
      </p:sp>
      <p:sp>
        <p:nvSpPr>
          <p:cNvPr id="7" name="6 Rectángulo"/>
          <p:cNvSpPr/>
          <p:nvPr/>
        </p:nvSpPr>
        <p:spPr>
          <a:xfrm>
            <a:off x="482087" y="6215082"/>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7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62466" name="Picture 2" descr="http://www.vanesaherrero.com/blog/wp-content/uploads/2012/04/DSC04029.jpg"/>
          <p:cNvPicPr>
            <a:picLocks noChangeAspect="1" noChangeArrowheads="1"/>
          </p:cNvPicPr>
          <p:nvPr/>
        </p:nvPicPr>
        <p:blipFill>
          <a:blip r:embed="rId2" cstate="print"/>
          <a:srcRect/>
          <a:stretch>
            <a:fillRect/>
          </a:stretch>
        </p:blipFill>
        <p:spPr bwMode="auto">
          <a:xfrm>
            <a:off x="0" y="1"/>
            <a:ext cx="9180000" cy="6857999"/>
          </a:xfrm>
          <a:prstGeom prst="rect">
            <a:avLst/>
          </a:prstGeom>
          <a:noFill/>
        </p:spPr>
      </p:pic>
      <p:pic>
        <p:nvPicPr>
          <p:cNvPr id="6" name="Picture 2" descr="http://www.fondos10.net/wp-content/uploads/images/fondos10-net_perros-41.jpg"/>
          <p:cNvPicPr>
            <a:picLocks noChangeAspect="1" noChangeArrowheads="1"/>
          </p:cNvPicPr>
          <p:nvPr/>
        </p:nvPicPr>
        <p:blipFill>
          <a:blip r:embed="rId3" cstate="print"/>
          <a:srcRect l="23376" t="5456" r="23637" b="3116"/>
          <a:stretch>
            <a:fillRect/>
          </a:stretch>
        </p:blipFill>
        <p:spPr bwMode="auto">
          <a:xfrm>
            <a:off x="2071670" y="357166"/>
            <a:ext cx="4857784" cy="6286544"/>
          </a:xfrm>
          <a:prstGeom prst="roundRect">
            <a:avLst/>
          </a:prstGeom>
          <a:noFill/>
          <a:effectLst>
            <a:softEdge rad="635000"/>
          </a:effectLst>
        </p:spPr>
      </p:pic>
      <p:sp>
        <p:nvSpPr>
          <p:cNvPr id="7" name="6 Rectángulo"/>
          <p:cNvSpPr/>
          <p:nvPr/>
        </p:nvSpPr>
        <p:spPr>
          <a:xfrm>
            <a:off x="624963" y="6143644"/>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104450" name="Picture 2" descr="http://mexicodesignnet.com/files/2011/10/041-fixed.jpg"/>
          <p:cNvPicPr>
            <a:picLocks noChangeAspect="1" noChangeArrowheads="1"/>
          </p:cNvPicPr>
          <p:nvPr/>
        </p:nvPicPr>
        <p:blipFill>
          <a:blip r:embed="rId2" cstate="print"/>
          <a:srcRect/>
          <a:stretch>
            <a:fillRect/>
          </a:stretch>
        </p:blipFill>
        <p:spPr bwMode="auto">
          <a:xfrm>
            <a:off x="0" y="0"/>
            <a:ext cx="9348489" cy="6912000"/>
          </a:xfrm>
          <a:prstGeom prst="rect">
            <a:avLst/>
          </a:prstGeom>
          <a:noFill/>
        </p:spPr>
      </p:pic>
      <p:sp>
        <p:nvSpPr>
          <p:cNvPr id="5" name="4 Rectángulo"/>
          <p:cNvSpPr/>
          <p:nvPr/>
        </p:nvSpPr>
        <p:spPr>
          <a:xfrm>
            <a:off x="3571868" y="5214950"/>
            <a:ext cx="3974165" cy="1200329"/>
          </a:xfrm>
          <a:prstGeom prst="rect">
            <a:avLst/>
          </a:prstGeom>
        </p:spPr>
        <p:txBody>
          <a:bodyPr wrap="none">
            <a:spAutoFit/>
          </a:bodyPr>
          <a:lstStyle/>
          <a:p>
            <a:pPr fontAlgn="base"/>
            <a:r>
              <a:rPr lang="es-ES_tradnl" sz="3600" b="1" dirty="0" smtClean="0">
                <a:solidFill>
                  <a:schemeClr val="bg1"/>
                </a:solidFill>
                <a:latin typeface="Bradley Hand ITC" pitchFamily="66" charset="0"/>
              </a:rPr>
              <a:t>No compres,</a:t>
            </a:r>
          </a:p>
          <a:p>
            <a:pPr fontAlgn="base"/>
            <a:r>
              <a:rPr lang="es-ES_tradnl" sz="3600" b="1" dirty="0" smtClean="0">
                <a:solidFill>
                  <a:schemeClr val="bg1"/>
                </a:solidFill>
                <a:latin typeface="Bradley Hand ITC" pitchFamily="66" charset="0"/>
              </a:rPr>
              <a:t> Adopta un callejero</a:t>
            </a:r>
            <a:endParaRPr lang="es-ES_tradnl" sz="3600" b="1" dirty="0">
              <a:solidFill>
                <a:schemeClr val="bg1"/>
              </a:solidFill>
              <a:latin typeface="Bradley Hand ITC" pitchFamily="66" charset="0"/>
            </a:endParaRPr>
          </a:p>
        </p:txBody>
      </p:sp>
      <p:sp>
        <p:nvSpPr>
          <p:cNvPr id="6" name="5 Rectángulo"/>
          <p:cNvSpPr/>
          <p:nvPr/>
        </p:nvSpPr>
        <p:spPr>
          <a:xfrm>
            <a:off x="7554449" y="6286520"/>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8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0658" name="Picture 2" descr="http://www.desktopwallpapers.org.ua/pic/201111/1920x1200/desktopwallpapers.org.ua-8124.jpg"/>
          <p:cNvPicPr>
            <a:picLocks noChangeAspect="1" noChangeArrowheads="1"/>
          </p:cNvPicPr>
          <p:nvPr/>
        </p:nvPicPr>
        <p:blipFill>
          <a:blip r:embed="rId2" cstate="print"/>
          <a:srcRect/>
          <a:stretch>
            <a:fillRect/>
          </a:stretch>
        </p:blipFill>
        <p:spPr bwMode="auto">
          <a:xfrm>
            <a:off x="0" y="-54000"/>
            <a:ext cx="9144000" cy="6912000"/>
          </a:xfrm>
          <a:prstGeom prst="rect">
            <a:avLst/>
          </a:prstGeom>
          <a:noFill/>
        </p:spPr>
      </p:pic>
      <p:pic>
        <p:nvPicPr>
          <p:cNvPr id="5" name="Picture 2" descr="https://scontent-b-mad.xx.fbcdn.net/hphotos-prn2/t1.0-9/1888583_10203435639315005_722796980_n.jpg"/>
          <p:cNvPicPr>
            <a:picLocks noChangeAspect="1" noChangeArrowheads="1"/>
          </p:cNvPicPr>
          <p:nvPr/>
        </p:nvPicPr>
        <p:blipFill>
          <a:blip r:embed="rId3" cstate="print"/>
          <a:srcRect/>
          <a:stretch>
            <a:fillRect/>
          </a:stretch>
        </p:blipFill>
        <p:spPr bwMode="auto">
          <a:xfrm>
            <a:off x="1357290" y="1530000"/>
            <a:ext cx="7104000" cy="5328000"/>
          </a:xfrm>
          <a:prstGeom prst="rect">
            <a:avLst/>
          </a:prstGeom>
          <a:noFill/>
          <a:effectLst>
            <a:softEdge rad="635000"/>
          </a:effectLst>
        </p:spPr>
      </p:pic>
      <p:sp>
        <p:nvSpPr>
          <p:cNvPr id="6" name="5 Rectángulo"/>
          <p:cNvSpPr/>
          <p:nvPr/>
        </p:nvSpPr>
        <p:spPr>
          <a:xfrm>
            <a:off x="7483011" y="21429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7586" name="Picture 2" descr="http://3.bp.blogspot.com/-O1BNdXoJDyw/TdGMT7osNUI/AAAAAAAAex0/CGBP0D5WxoY/s1600/Fondos%2Bde%2Bcolores%2Bpara%2Blaptops%2By%2Bnetbooks%2Bde%2Bni%25C3%25B1as%2By%2Bni%25C3%25B1os%2B3.jpg"/>
          <p:cNvPicPr>
            <a:picLocks noChangeAspect="1" noChangeArrowheads="1"/>
          </p:cNvPicPr>
          <p:nvPr/>
        </p:nvPicPr>
        <p:blipFill>
          <a:blip r:embed="rId2" cstate="print"/>
          <a:srcRect/>
          <a:stretch>
            <a:fillRect/>
          </a:stretch>
        </p:blipFill>
        <p:spPr bwMode="auto">
          <a:xfrm>
            <a:off x="-36000" y="-53987"/>
            <a:ext cx="9180000" cy="6911987"/>
          </a:xfrm>
          <a:prstGeom prst="rect">
            <a:avLst/>
          </a:prstGeom>
          <a:noFill/>
        </p:spPr>
      </p:pic>
      <p:pic>
        <p:nvPicPr>
          <p:cNvPr id="60418" name="Picture 2" descr="http://www.eluniversal.com.mx/img/2009/08/Est/perros-callejero.jpg"/>
          <p:cNvPicPr>
            <a:picLocks noChangeAspect="1" noChangeArrowheads="1"/>
          </p:cNvPicPr>
          <p:nvPr/>
        </p:nvPicPr>
        <p:blipFill>
          <a:blip r:embed="rId3" cstate="print"/>
          <a:srcRect t="3853" b="5597"/>
          <a:stretch>
            <a:fillRect/>
          </a:stretch>
        </p:blipFill>
        <p:spPr bwMode="auto">
          <a:xfrm>
            <a:off x="285720" y="214290"/>
            <a:ext cx="4705121" cy="3357586"/>
          </a:xfrm>
          <a:prstGeom prst="rect">
            <a:avLst/>
          </a:prstGeom>
          <a:noFill/>
          <a:effectLst>
            <a:softEdge rad="635000"/>
          </a:effectLst>
        </p:spPr>
      </p:pic>
      <p:pic>
        <p:nvPicPr>
          <p:cNvPr id="6" name="Picture 2" descr="http://438424cd093f86f0c7e0-2cd4f1b3b970cf6c05d6a60490c230b4.r88.cf2.rackcdn.com/rumaniaperroscallejeros1092013b.jpg"/>
          <p:cNvPicPr>
            <a:picLocks noChangeAspect="1" noChangeArrowheads="1"/>
          </p:cNvPicPr>
          <p:nvPr/>
        </p:nvPicPr>
        <p:blipFill>
          <a:blip r:embed="rId4" cstate="print"/>
          <a:srcRect/>
          <a:stretch>
            <a:fillRect/>
          </a:stretch>
        </p:blipFill>
        <p:spPr bwMode="auto">
          <a:xfrm>
            <a:off x="4000496" y="2928934"/>
            <a:ext cx="4788000" cy="3600000"/>
          </a:xfrm>
          <a:prstGeom prst="rect">
            <a:avLst/>
          </a:prstGeom>
          <a:noFill/>
          <a:effectLst>
            <a:softEdge rad="635000"/>
          </a:effectLst>
        </p:spPr>
      </p:pic>
      <p:pic>
        <p:nvPicPr>
          <p:cNvPr id="20482" name="Picture 2" descr="http://www.cristoferdelatorre.com/gifs/gif/lobo.gif"/>
          <p:cNvPicPr>
            <a:picLocks noChangeAspect="1" noChangeArrowheads="1" noCrop="1"/>
          </p:cNvPicPr>
          <p:nvPr/>
        </p:nvPicPr>
        <p:blipFill>
          <a:blip r:embed="rId5" cstate="print"/>
          <a:srcRect/>
          <a:stretch>
            <a:fillRect/>
          </a:stretch>
        </p:blipFill>
        <p:spPr bwMode="auto">
          <a:xfrm>
            <a:off x="1643042" y="4500570"/>
            <a:ext cx="1266909" cy="1872000"/>
          </a:xfrm>
          <a:prstGeom prst="rect">
            <a:avLst/>
          </a:prstGeom>
          <a:noFill/>
        </p:spPr>
      </p:pic>
      <p:pic>
        <p:nvPicPr>
          <p:cNvPr id="20484" name="Picture 4" descr="http://www.animierte-gifs.net/data/media/231/animierte-wolf-bilder-21.gif"/>
          <p:cNvPicPr>
            <a:picLocks noChangeAspect="1" noChangeArrowheads="1" noCrop="1"/>
          </p:cNvPicPr>
          <p:nvPr/>
        </p:nvPicPr>
        <p:blipFill>
          <a:blip r:embed="rId6" cstate="print"/>
          <a:srcRect/>
          <a:stretch>
            <a:fillRect/>
          </a:stretch>
        </p:blipFill>
        <p:spPr bwMode="auto">
          <a:xfrm>
            <a:off x="2214546" y="2071678"/>
            <a:ext cx="2514698" cy="1512000"/>
          </a:xfrm>
          <a:prstGeom prst="rect">
            <a:avLst/>
          </a:prstGeom>
          <a:noFill/>
        </p:spPr>
      </p:pic>
      <p:sp>
        <p:nvSpPr>
          <p:cNvPr id="9" name="8 Rectángulo"/>
          <p:cNvSpPr/>
          <p:nvPr/>
        </p:nvSpPr>
        <p:spPr>
          <a:xfrm>
            <a:off x="7554449" y="21429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9938" name="Picture 2" descr="http://fondos10.net/wp-content/uploads/images/59/perros-0.jpg"/>
          <p:cNvPicPr>
            <a:picLocks noChangeAspect="1" noChangeArrowheads="1"/>
          </p:cNvPicPr>
          <p:nvPr/>
        </p:nvPicPr>
        <p:blipFill>
          <a:blip r:embed="rId2" cstate="print"/>
          <a:srcRect/>
          <a:stretch>
            <a:fillRect/>
          </a:stretch>
        </p:blipFill>
        <p:spPr bwMode="auto">
          <a:xfrm>
            <a:off x="0" y="-18000"/>
            <a:ext cx="9167999" cy="6876000"/>
          </a:xfrm>
          <a:prstGeom prst="rect">
            <a:avLst/>
          </a:prstGeom>
          <a:noFill/>
        </p:spPr>
      </p:pic>
      <p:sp>
        <p:nvSpPr>
          <p:cNvPr id="5" name="4 Rectángulo"/>
          <p:cNvSpPr/>
          <p:nvPr/>
        </p:nvSpPr>
        <p:spPr>
          <a:xfrm>
            <a:off x="4429124" y="5143512"/>
            <a:ext cx="3789820" cy="1200329"/>
          </a:xfrm>
          <a:prstGeom prst="rect">
            <a:avLst/>
          </a:prstGeom>
        </p:spPr>
        <p:txBody>
          <a:bodyPr wrap="none">
            <a:spAutoFit/>
          </a:bodyPr>
          <a:lstStyle/>
          <a:p>
            <a:pPr fontAlgn="base"/>
            <a:r>
              <a:rPr lang="es-ES_tradnl" sz="3600" b="1" dirty="0" smtClean="0">
                <a:solidFill>
                  <a:schemeClr val="bg1"/>
                </a:solidFill>
                <a:latin typeface="Bradley Hand ITC" pitchFamily="66" charset="0"/>
              </a:rPr>
              <a:t>El mejor amigo del</a:t>
            </a:r>
          </a:p>
          <a:p>
            <a:pPr fontAlgn="base"/>
            <a:r>
              <a:rPr lang="es-ES_tradnl" sz="3600" b="1" dirty="0" smtClean="0">
                <a:solidFill>
                  <a:schemeClr val="bg1"/>
                </a:solidFill>
                <a:latin typeface="Bradley Hand ITC" pitchFamily="66" charset="0"/>
              </a:rPr>
              <a:t> hombre, el perro!</a:t>
            </a:r>
            <a:endParaRPr lang="es-ES_tradnl" sz="3600" b="1" dirty="0">
              <a:solidFill>
                <a:schemeClr val="bg1"/>
              </a:solidFill>
              <a:latin typeface="Bradley Hand ITC" pitchFamily="66" charset="0"/>
            </a:endParaRPr>
          </a:p>
        </p:txBody>
      </p:sp>
      <p:sp>
        <p:nvSpPr>
          <p:cNvPr id="6" name="5 Rectángulo"/>
          <p:cNvSpPr/>
          <p:nvPr/>
        </p:nvSpPr>
        <p:spPr>
          <a:xfrm>
            <a:off x="7483011" y="285728"/>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http://www.cerrajeroszaragoza.es/ocio/wp-content/uploads/2013/07/dolor-humano.jpg"/>
          <p:cNvPicPr>
            <a:picLocks noChangeAspect="1" noChangeArrowheads="1"/>
          </p:cNvPicPr>
          <p:nvPr/>
        </p:nvPicPr>
        <p:blipFill>
          <a:blip r:embed="rId2" cstate="print"/>
          <a:srcRect/>
          <a:stretch>
            <a:fillRect/>
          </a:stretch>
        </p:blipFill>
        <p:spPr bwMode="auto">
          <a:xfrm>
            <a:off x="357158" y="0"/>
            <a:ext cx="8365817" cy="5580000"/>
          </a:xfrm>
          <a:prstGeom prst="rect">
            <a:avLst/>
          </a:prstGeom>
          <a:noFill/>
          <a:effectLst>
            <a:softEdge rad="635000"/>
          </a:effectLst>
        </p:spPr>
      </p:pic>
      <p:sp>
        <p:nvSpPr>
          <p:cNvPr id="5" name="4 Rectángulo"/>
          <p:cNvSpPr/>
          <p:nvPr/>
        </p:nvSpPr>
        <p:spPr>
          <a:xfrm>
            <a:off x="1142976" y="5214950"/>
            <a:ext cx="6643734" cy="1200329"/>
          </a:xfrm>
          <a:prstGeom prst="rect">
            <a:avLst/>
          </a:prstGeom>
        </p:spPr>
        <p:txBody>
          <a:bodyPr wrap="square">
            <a:spAutoFit/>
          </a:bodyPr>
          <a:lstStyle/>
          <a:p>
            <a:r>
              <a:rPr lang="es-ES_tradnl" sz="3600" b="1" dirty="0" smtClean="0">
                <a:latin typeface="Bradley Hand ITC" pitchFamily="66" charset="0"/>
              </a:rPr>
              <a:t>Los perros son capaces de sentir el dolor de los humanos</a:t>
            </a:r>
            <a:endParaRPr lang="es-ES_tradnl" sz="3600" b="1" dirty="0">
              <a:latin typeface="Bradley Hand ITC" pitchFamily="66" charset="0"/>
            </a:endParaRPr>
          </a:p>
        </p:txBody>
      </p:sp>
      <p:sp>
        <p:nvSpPr>
          <p:cNvPr id="6" name="5 Rectángulo"/>
          <p:cNvSpPr/>
          <p:nvPr/>
        </p:nvSpPr>
        <p:spPr>
          <a:xfrm>
            <a:off x="7268697" y="357166"/>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73730" name="Picture 2" descr="http://animalmascota.com/wp-content/2012/10/porque_perros_lamen_cara.jpg"/>
          <p:cNvPicPr>
            <a:picLocks noChangeAspect="1" noChangeArrowheads="1"/>
          </p:cNvPicPr>
          <p:nvPr/>
        </p:nvPicPr>
        <p:blipFill>
          <a:blip r:embed="rId2" cstate="print"/>
          <a:srcRect/>
          <a:stretch>
            <a:fillRect/>
          </a:stretch>
        </p:blipFill>
        <p:spPr bwMode="auto">
          <a:xfrm>
            <a:off x="500034" y="1785926"/>
            <a:ext cx="8265685" cy="4716000"/>
          </a:xfrm>
          <a:prstGeom prst="rect">
            <a:avLst/>
          </a:prstGeom>
          <a:noFill/>
          <a:effectLst>
            <a:softEdge rad="635000"/>
          </a:effectLst>
        </p:spPr>
      </p:pic>
      <p:sp>
        <p:nvSpPr>
          <p:cNvPr id="5" name="4 Rectángulo"/>
          <p:cNvSpPr/>
          <p:nvPr/>
        </p:nvSpPr>
        <p:spPr>
          <a:xfrm>
            <a:off x="571472" y="500042"/>
            <a:ext cx="7786742" cy="1200329"/>
          </a:xfrm>
          <a:prstGeom prst="rect">
            <a:avLst/>
          </a:prstGeom>
        </p:spPr>
        <p:txBody>
          <a:bodyPr wrap="square">
            <a:spAutoFit/>
          </a:bodyPr>
          <a:lstStyle/>
          <a:p>
            <a:r>
              <a:rPr lang="es-ES_tradnl" sz="3600" b="1" dirty="0" smtClean="0">
                <a:latin typeface="Bradley Hand ITC" pitchFamily="66" charset="0"/>
              </a:rPr>
              <a:t>No hay mejor psiquiatra en la Tierra que un cachorro lamiéndote la cara. </a:t>
            </a:r>
            <a:endParaRPr lang="es-ES_tradnl" sz="3600" b="1" dirty="0">
              <a:latin typeface="Bradley Hand ITC" pitchFamily="66" charset="0"/>
            </a:endParaRPr>
          </a:p>
        </p:txBody>
      </p:sp>
      <p:sp>
        <p:nvSpPr>
          <p:cNvPr id="6" name="5 Rectángulo"/>
          <p:cNvSpPr/>
          <p:nvPr/>
        </p:nvSpPr>
        <p:spPr>
          <a:xfrm>
            <a:off x="7268697" y="6215082"/>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8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9874" name="Picture 2" descr="http://1.bp.blogspot.com/-EjkHRuBahU8/TyF1Q0dooUI/AAAAAAAAFIc/-8XHtkq1b1o/s1600/perro_lame.jpg"/>
          <p:cNvPicPr>
            <a:picLocks noChangeAspect="1" noChangeArrowheads="1"/>
          </p:cNvPicPr>
          <p:nvPr/>
        </p:nvPicPr>
        <p:blipFill>
          <a:blip r:embed="rId2" cstate="print"/>
          <a:srcRect/>
          <a:stretch>
            <a:fillRect/>
          </a:stretch>
        </p:blipFill>
        <p:spPr bwMode="auto">
          <a:xfrm>
            <a:off x="500034" y="357166"/>
            <a:ext cx="7983691" cy="5868000"/>
          </a:xfrm>
          <a:prstGeom prst="rect">
            <a:avLst/>
          </a:prstGeom>
          <a:noFill/>
          <a:effectLst>
            <a:softEdge rad="635000"/>
          </a:effectLst>
        </p:spPr>
      </p:pic>
      <p:sp>
        <p:nvSpPr>
          <p:cNvPr id="5" name="4 Rectángulo"/>
          <p:cNvSpPr/>
          <p:nvPr/>
        </p:nvSpPr>
        <p:spPr>
          <a:xfrm>
            <a:off x="7268697" y="6143644"/>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9634" name="Picture 2" descr="http://2.bp.blogspot.com/-H7QamwLChcM/T5FP43lgE1I/AAAAAAAAD5M/GOaiyL6tR-Y/s1600/DSC08158.JPG"/>
          <p:cNvPicPr>
            <a:picLocks noChangeAspect="1" noChangeArrowheads="1"/>
          </p:cNvPicPr>
          <p:nvPr/>
        </p:nvPicPr>
        <p:blipFill>
          <a:blip r:embed="rId2" cstate="print"/>
          <a:srcRect/>
          <a:stretch>
            <a:fillRect/>
          </a:stretch>
        </p:blipFill>
        <p:spPr bwMode="auto">
          <a:xfrm>
            <a:off x="-1" y="81"/>
            <a:ext cx="9216000" cy="6857919"/>
          </a:xfrm>
          <a:prstGeom prst="rect">
            <a:avLst/>
          </a:prstGeom>
          <a:noFill/>
        </p:spPr>
      </p:pic>
      <p:pic>
        <p:nvPicPr>
          <p:cNvPr id="5" name="Picture 2" descr="C:\Users\abuelitos\Downloads\necesidad-en-mirada.jpg"/>
          <p:cNvPicPr>
            <a:picLocks noChangeAspect="1" noChangeArrowheads="1"/>
          </p:cNvPicPr>
          <p:nvPr/>
        </p:nvPicPr>
        <p:blipFill>
          <a:blip r:embed="rId3" cstate="print"/>
          <a:srcRect l="8785"/>
          <a:stretch>
            <a:fillRect/>
          </a:stretch>
        </p:blipFill>
        <p:spPr bwMode="auto">
          <a:xfrm>
            <a:off x="642910" y="306000"/>
            <a:ext cx="8158463" cy="6552000"/>
          </a:xfrm>
          <a:prstGeom prst="rect">
            <a:avLst/>
          </a:prstGeom>
          <a:noFill/>
          <a:effectLst>
            <a:softEdge rad="635000"/>
          </a:effectLst>
        </p:spPr>
      </p:pic>
      <p:sp>
        <p:nvSpPr>
          <p:cNvPr id="6" name="5 Rectángulo"/>
          <p:cNvSpPr/>
          <p:nvPr/>
        </p:nvSpPr>
        <p:spPr>
          <a:xfrm>
            <a:off x="624963" y="21429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sp>
        <p:nvSpPr>
          <p:cNvPr id="64514" name="AutoShape 2" descr="http://images.forwallpaper.com/files/images/0/0e69/0e69fcc6/206602/texture-beige-color-stripes-lines.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64516" name="AutoShape 4" descr="http://images.forwallpaper.com/files/images/0/0e69/0e69fcc6/206602/texture-beige-color-stripes-lines.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64518" name="AutoShape 6" descr="http://images.forwallpaper.com/files/images/0/0e69/0e69fcc6/206602/texture-beige-color-stripes-lines.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64520" name="Picture 8" descr="http://static.freepik.com/foto-gratis/gratis-vector-dinamico-lineas-marron-fondo-blanco--ola--beige-claro-elegante-abstracto_270-158181.jpg"/>
          <p:cNvPicPr>
            <a:picLocks noChangeAspect="1" noChangeArrowheads="1"/>
          </p:cNvPicPr>
          <p:nvPr/>
        </p:nvPicPr>
        <p:blipFill>
          <a:blip r:embed="rId2" cstate="print"/>
          <a:srcRect/>
          <a:stretch>
            <a:fillRect/>
          </a:stretch>
        </p:blipFill>
        <p:spPr bwMode="auto">
          <a:xfrm>
            <a:off x="0" y="0"/>
            <a:ext cx="9147261" cy="6858000"/>
          </a:xfrm>
          <a:prstGeom prst="rect">
            <a:avLst/>
          </a:prstGeom>
          <a:noFill/>
        </p:spPr>
      </p:pic>
      <p:pic>
        <p:nvPicPr>
          <p:cNvPr id="8" name="Picture 4" descr="http://www.affinity-petcare.com/sites/default/files/field/image/article/85-2.jpg"/>
          <p:cNvPicPr>
            <a:picLocks noChangeAspect="1" noChangeArrowheads="1"/>
          </p:cNvPicPr>
          <p:nvPr/>
        </p:nvPicPr>
        <p:blipFill>
          <a:blip r:embed="rId3" cstate="print"/>
          <a:srcRect r="8633"/>
          <a:stretch>
            <a:fillRect/>
          </a:stretch>
        </p:blipFill>
        <p:spPr bwMode="auto">
          <a:xfrm>
            <a:off x="500034" y="928670"/>
            <a:ext cx="8215338" cy="4600576"/>
          </a:xfrm>
          <a:prstGeom prst="roundRect">
            <a:avLst/>
          </a:prstGeom>
          <a:noFill/>
          <a:effectLst>
            <a:softEdge rad="635000"/>
          </a:effectLst>
        </p:spPr>
      </p:pic>
      <p:sp>
        <p:nvSpPr>
          <p:cNvPr id="9" name="8 Rectángulo"/>
          <p:cNvSpPr/>
          <p:nvPr/>
        </p:nvSpPr>
        <p:spPr>
          <a:xfrm>
            <a:off x="1571604" y="357166"/>
            <a:ext cx="6072230" cy="1200329"/>
          </a:xfrm>
          <a:prstGeom prst="rect">
            <a:avLst/>
          </a:prstGeom>
        </p:spPr>
        <p:txBody>
          <a:bodyPr wrap="square">
            <a:spAutoFit/>
          </a:bodyPr>
          <a:lstStyle/>
          <a:p>
            <a:r>
              <a:rPr lang="es-ES_tradnl" sz="3600" b="1" dirty="0" smtClean="0">
                <a:latin typeface="Bradley Hand ITC" pitchFamily="66" charset="0"/>
              </a:rPr>
              <a:t>La eterna fidelidad canina </a:t>
            </a:r>
            <a:br>
              <a:rPr lang="es-ES_tradnl" sz="3600" b="1" dirty="0" smtClean="0">
                <a:latin typeface="Bradley Hand ITC" pitchFamily="66" charset="0"/>
              </a:rPr>
            </a:br>
            <a:endParaRPr lang="es-ES_tradnl" sz="3600" b="1" dirty="0">
              <a:latin typeface="Bradley Hand ITC" pitchFamily="66" charset="0"/>
            </a:endParaRPr>
          </a:p>
        </p:txBody>
      </p:sp>
      <p:sp>
        <p:nvSpPr>
          <p:cNvPr id="10" name="9 Rectángulo"/>
          <p:cNvSpPr/>
          <p:nvPr/>
        </p:nvSpPr>
        <p:spPr>
          <a:xfrm>
            <a:off x="7554449" y="628652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6000">
    <p:randomBa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6802" name="Picture 2" descr="http://hq-oboi.ru/photo/bezhevaya_abstrakciya_na_temu_pshenichnoe_pole_2560x1600.jpg"/>
          <p:cNvPicPr>
            <a:picLocks noChangeAspect="1" noChangeArrowheads="1"/>
          </p:cNvPicPr>
          <p:nvPr/>
        </p:nvPicPr>
        <p:blipFill>
          <a:blip r:embed="rId2" cstate="print"/>
          <a:srcRect/>
          <a:stretch>
            <a:fillRect/>
          </a:stretch>
        </p:blipFill>
        <p:spPr bwMode="auto">
          <a:xfrm>
            <a:off x="0" y="0"/>
            <a:ext cx="9158400" cy="6912000"/>
          </a:xfrm>
          <a:prstGeom prst="rect">
            <a:avLst/>
          </a:prstGeom>
          <a:noFill/>
        </p:spPr>
      </p:pic>
      <p:pic>
        <p:nvPicPr>
          <p:cNvPr id="5" name="Picture 2" descr="c:\Users\abuelitos\Downloads\perro-y-el-hombre.jpg"/>
          <p:cNvPicPr>
            <a:picLocks noChangeAspect="1" noChangeArrowheads="1"/>
          </p:cNvPicPr>
          <p:nvPr/>
        </p:nvPicPr>
        <p:blipFill>
          <a:blip r:embed="rId3" cstate="print"/>
          <a:srcRect/>
          <a:stretch>
            <a:fillRect/>
          </a:stretch>
        </p:blipFill>
        <p:spPr bwMode="auto">
          <a:xfrm>
            <a:off x="571472" y="500042"/>
            <a:ext cx="4405703" cy="6624000"/>
          </a:xfrm>
          <a:prstGeom prst="roundRect">
            <a:avLst/>
          </a:prstGeom>
          <a:noFill/>
          <a:effectLst>
            <a:softEdge rad="635000"/>
          </a:effectLst>
        </p:spPr>
      </p:pic>
      <p:sp>
        <p:nvSpPr>
          <p:cNvPr id="6" name="5 Rectángulo"/>
          <p:cNvSpPr/>
          <p:nvPr/>
        </p:nvSpPr>
        <p:spPr>
          <a:xfrm>
            <a:off x="4857752" y="3714752"/>
            <a:ext cx="4572000" cy="2308324"/>
          </a:xfrm>
          <a:prstGeom prst="rect">
            <a:avLst/>
          </a:prstGeom>
        </p:spPr>
        <p:txBody>
          <a:bodyPr>
            <a:spAutoFit/>
          </a:bodyPr>
          <a:lstStyle/>
          <a:p>
            <a:r>
              <a:rPr lang="es-ES_tradnl" sz="3600" b="1" dirty="0" smtClean="0">
                <a:solidFill>
                  <a:schemeClr val="bg2">
                    <a:lumMod val="10000"/>
                  </a:schemeClr>
                </a:solidFill>
                <a:latin typeface="Bradley Hand ITC" pitchFamily="66" charset="0"/>
              </a:rPr>
              <a:t>Te</a:t>
            </a:r>
            <a:r>
              <a:rPr lang="es-ES_tradnl" sz="3600" b="1" i="1" dirty="0" smtClean="0">
                <a:solidFill>
                  <a:schemeClr val="bg2">
                    <a:lumMod val="10000"/>
                  </a:schemeClr>
                </a:solidFill>
                <a:latin typeface="Bradley Hand ITC" pitchFamily="66" charset="0"/>
              </a:rPr>
              <a:t> </a:t>
            </a:r>
            <a:r>
              <a:rPr lang="es-ES_tradnl" sz="3600" b="1" dirty="0" smtClean="0">
                <a:solidFill>
                  <a:schemeClr val="bg2">
                    <a:lumMod val="10000"/>
                  </a:schemeClr>
                </a:solidFill>
                <a:latin typeface="Bradley Hand ITC" pitchFamily="66" charset="0"/>
              </a:rPr>
              <a:t>querré</a:t>
            </a:r>
            <a:r>
              <a:rPr lang="es-ES_tradnl" sz="3600" b="1" i="1" dirty="0" smtClean="0">
                <a:solidFill>
                  <a:schemeClr val="bg2">
                    <a:lumMod val="10000"/>
                  </a:schemeClr>
                </a:solidFill>
                <a:latin typeface="Bradley Hand ITC" pitchFamily="66" charset="0"/>
              </a:rPr>
              <a:t> </a:t>
            </a:r>
            <a:r>
              <a:rPr lang="es-ES_tradnl" sz="3600" b="1" dirty="0" smtClean="0">
                <a:solidFill>
                  <a:schemeClr val="bg2">
                    <a:lumMod val="10000"/>
                  </a:schemeClr>
                </a:solidFill>
                <a:latin typeface="Bradley Hand ITC" pitchFamily="66" charset="0"/>
              </a:rPr>
              <a:t>siempre.</a:t>
            </a:r>
            <a:r>
              <a:rPr lang="es-ES_tradnl" sz="3600" b="1" i="1" dirty="0" smtClean="0">
                <a:solidFill>
                  <a:schemeClr val="bg2">
                    <a:lumMod val="10000"/>
                  </a:schemeClr>
                </a:solidFill>
                <a:latin typeface="Bradley Hand ITC" pitchFamily="66" charset="0"/>
              </a:rPr>
              <a:t>.. </a:t>
            </a:r>
          </a:p>
          <a:p>
            <a:r>
              <a:rPr lang="es-ES_tradnl" sz="3600" b="1" dirty="0" smtClean="0">
                <a:solidFill>
                  <a:schemeClr val="bg2">
                    <a:lumMod val="10000"/>
                  </a:schemeClr>
                </a:solidFill>
                <a:latin typeface="Bradley Hand ITC" pitchFamily="66" charset="0"/>
              </a:rPr>
              <a:t>En la vida y en la muerte, y aunque </a:t>
            </a:r>
          </a:p>
          <a:p>
            <a:r>
              <a:rPr lang="es-ES_tradnl" sz="3600" b="1" dirty="0" smtClean="0">
                <a:solidFill>
                  <a:schemeClr val="bg2">
                    <a:lumMod val="10000"/>
                  </a:schemeClr>
                </a:solidFill>
                <a:latin typeface="Bradley Hand ITC" pitchFamily="66" charset="0"/>
              </a:rPr>
              <a:t>esta nos separe</a:t>
            </a:r>
            <a:r>
              <a:rPr lang="es-ES_tradnl" sz="3600" dirty="0" smtClean="0">
                <a:solidFill>
                  <a:schemeClr val="bg2">
                    <a:lumMod val="10000"/>
                  </a:schemeClr>
                </a:solidFill>
                <a:latin typeface="Bradley Hand ITC" pitchFamily="66" charset="0"/>
              </a:rPr>
              <a:t> </a:t>
            </a:r>
            <a:endParaRPr lang="es-ES_tradnl" sz="3600" dirty="0">
              <a:solidFill>
                <a:schemeClr val="bg2">
                  <a:lumMod val="10000"/>
                </a:schemeClr>
              </a:solidFill>
              <a:latin typeface="Bradley Hand ITC" pitchFamily="66" charset="0"/>
            </a:endParaRPr>
          </a:p>
        </p:txBody>
      </p:sp>
      <p:sp>
        <p:nvSpPr>
          <p:cNvPr id="7" name="6 Rectángulo"/>
          <p:cNvSpPr/>
          <p:nvPr/>
        </p:nvSpPr>
        <p:spPr>
          <a:xfrm>
            <a:off x="7483011" y="21429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3490" name="Picture 2" descr="http://2.bp.blogspot.com/_uoEZclCY0sw/S-qw1rh7loI/AAAAAAAAAKI/W82q_bHEZRc/s1600/LOTO+AZUL+40X60CM+OLEO+SOBRE+LIENZO+2010.JPG"/>
          <p:cNvPicPr>
            <a:picLocks noChangeAspect="1" noChangeArrowheads="1"/>
          </p:cNvPicPr>
          <p:nvPr/>
        </p:nvPicPr>
        <p:blipFill>
          <a:blip r:embed="rId2" cstate="print"/>
          <a:srcRect/>
          <a:stretch>
            <a:fillRect/>
          </a:stretch>
        </p:blipFill>
        <p:spPr bwMode="auto">
          <a:xfrm>
            <a:off x="-72000" y="0"/>
            <a:ext cx="9216000" cy="6912000"/>
          </a:xfrm>
          <a:prstGeom prst="rect">
            <a:avLst/>
          </a:prstGeom>
          <a:noFill/>
        </p:spPr>
      </p:pic>
      <p:pic>
        <p:nvPicPr>
          <p:cNvPr id="5" name="Picture 2" descr="Trabajaron juntos y murieron juntos"/>
          <p:cNvPicPr>
            <a:picLocks noChangeAspect="1" noChangeArrowheads="1"/>
          </p:cNvPicPr>
          <p:nvPr/>
        </p:nvPicPr>
        <p:blipFill>
          <a:blip r:embed="rId3" cstate="print"/>
          <a:srcRect/>
          <a:stretch>
            <a:fillRect/>
          </a:stretch>
        </p:blipFill>
        <p:spPr bwMode="auto">
          <a:xfrm>
            <a:off x="571472" y="-285776"/>
            <a:ext cx="7944741" cy="5292000"/>
          </a:xfrm>
          <a:prstGeom prst="roundRect">
            <a:avLst/>
          </a:prstGeom>
          <a:noFill/>
          <a:effectLst>
            <a:softEdge rad="635000"/>
          </a:effectLst>
        </p:spPr>
      </p:pic>
      <p:sp>
        <p:nvSpPr>
          <p:cNvPr id="6" name="5 Rectángulo"/>
          <p:cNvSpPr/>
          <p:nvPr/>
        </p:nvSpPr>
        <p:spPr>
          <a:xfrm>
            <a:off x="642910" y="357166"/>
            <a:ext cx="6929486" cy="707886"/>
          </a:xfrm>
          <a:prstGeom prst="rect">
            <a:avLst/>
          </a:prstGeom>
        </p:spPr>
        <p:txBody>
          <a:bodyPr wrap="square">
            <a:spAutoFit/>
          </a:bodyPr>
          <a:lstStyle/>
          <a:p>
            <a:pPr fontAlgn="base"/>
            <a:endParaRPr lang="es-ES_tradnl" sz="4000" b="1" dirty="0">
              <a:solidFill>
                <a:schemeClr val="bg1"/>
              </a:solidFill>
              <a:latin typeface="Bradley Hand ITC" pitchFamily="66" charset="0"/>
            </a:endParaRPr>
          </a:p>
        </p:txBody>
      </p:sp>
      <p:sp>
        <p:nvSpPr>
          <p:cNvPr id="7" name="6 Rectángulo"/>
          <p:cNvSpPr/>
          <p:nvPr/>
        </p:nvSpPr>
        <p:spPr>
          <a:xfrm>
            <a:off x="571440" y="4549676"/>
            <a:ext cx="8572560" cy="1754326"/>
          </a:xfrm>
          <a:prstGeom prst="rect">
            <a:avLst/>
          </a:prstGeom>
        </p:spPr>
        <p:txBody>
          <a:bodyPr wrap="square">
            <a:spAutoFit/>
          </a:bodyPr>
          <a:lstStyle/>
          <a:p>
            <a:r>
              <a:rPr lang="es-ES_tradnl" sz="3600" b="1" dirty="0" smtClean="0">
                <a:solidFill>
                  <a:schemeClr val="bg1"/>
                </a:solidFill>
                <a:latin typeface="Adobe Arabic" pitchFamily="18" charset="-78"/>
                <a:cs typeface="Adobe Arabic" pitchFamily="18" charset="-78"/>
              </a:rPr>
              <a:t>Si la desgracia deja a su amo sin hogar y amigos, el confiado perro solo pide el privilegio de acompañar a su amo para defenderlo contra todos sus enemigos.   </a:t>
            </a:r>
          </a:p>
        </p:txBody>
      </p:sp>
      <p:sp>
        <p:nvSpPr>
          <p:cNvPr id="8" name="7 Rectángulo"/>
          <p:cNvSpPr/>
          <p:nvPr/>
        </p:nvSpPr>
        <p:spPr>
          <a:xfrm>
            <a:off x="7411573" y="628652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6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22" name="Picture 2" descr="http://www.xn--hundochgare-r8a.se/wp-content/uploads/2011/12/675167_66193483.jpg"/>
          <p:cNvPicPr>
            <a:picLocks noChangeAspect="1" noChangeArrowheads="1"/>
          </p:cNvPicPr>
          <p:nvPr/>
        </p:nvPicPr>
        <p:blipFill>
          <a:blip r:embed="rId2" cstate="print"/>
          <a:srcRect/>
          <a:stretch>
            <a:fillRect/>
          </a:stretch>
        </p:blipFill>
        <p:spPr bwMode="auto">
          <a:xfrm>
            <a:off x="0" y="0"/>
            <a:ext cx="9144000" cy="2972435"/>
          </a:xfrm>
          <a:prstGeom prst="rect">
            <a:avLst/>
          </a:prstGeom>
          <a:noFill/>
        </p:spPr>
      </p:pic>
      <p:sp>
        <p:nvSpPr>
          <p:cNvPr id="5" name="4 Rectángulo"/>
          <p:cNvSpPr/>
          <p:nvPr/>
        </p:nvSpPr>
        <p:spPr>
          <a:xfrm>
            <a:off x="357158" y="3214686"/>
            <a:ext cx="8429684" cy="2677656"/>
          </a:xfrm>
          <a:prstGeom prst="rect">
            <a:avLst/>
          </a:prstGeom>
        </p:spPr>
        <p:txBody>
          <a:bodyPr wrap="square">
            <a:spAutoFit/>
          </a:bodyPr>
          <a:lstStyle/>
          <a:p>
            <a:r>
              <a:rPr lang="es-ES_tradnl" sz="2800" b="1" dirty="0" smtClean="0">
                <a:solidFill>
                  <a:schemeClr val="bg2">
                    <a:lumMod val="10000"/>
                  </a:schemeClr>
                </a:solidFill>
                <a:latin typeface="Adobe Arabic" pitchFamily="18" charset="-78"/>
                <a:ea typeface="Adobe Gothic Std B" pitchFamily="34" charset="-128"/>
                <a:cs typeface="Adobe Arabic" pitchFamily="18" charset="-78"/>
              </a:rPr>
              <a:t>El único, absoluto y mejor amigo que tiene el hombre en este mundo egoísta, el único que no lo va a traicionar o negar, es su PERRO. </a:t>
            </a:r>
          </a:p>
          <a:p>
            <a:endParaRPr lang="es-ES_tradnl" sz="2800" b="1" dirty="0" smtClean="0">
              <a:solidFill>
                <a:schemeClr val="bg2">
                  <a:lumMod val="10000"/>
                </a:schemeClr>
              </a:solidFill>
              <a:latin typeface="Adobe Arabic" pitchFamily="18" charset="-78"/>
              <a:ea typeface="Adobe Gothic Std B" pitchFamily="34" charset="-128"/>
              <a:cs typeface="Adobe Arabic" pitchFamily="18" charset="-78"/>
            </a:endParaRPr>
          </a:p>
          <a:p>
            <a:r>
              <a:rPr lang="es-ES_tradnl" sz="2800" b="1" dirty="0" smtClean="0">
                <a:solidFill>
                  <a:schemeClr val="bg2">
                    <a:lumMod val="10000"/>
                  </a:schemeClr>
                </a:solidFill>
                <a:latin typeface="Adobe Arabic" pitchFamily="18" charset="-78"/>
                <a:ea typeface="Adobe Gothic Std B" pitchFamily="34" charset="-128"/>
                <a:cs typeface="Adobe Arabic" pitchFamily="18" charset="-78"/>
              </a:rPr>
              <a:t> El perro de un hombre está a su lado en la prosperidad y en la pobreza, en la salud y en la enfermedad. Dormirá en el frío piso donde sopla el viento y cae la nieve, sólo para estar junto a su amo.  </a:t>
            </a:r>
          </a:p>
        </p:txBody>
      </p:sp>
      <p:sp>
        <p:nvSpPr>
          <p:cNvPr id="6" name="5 Rectángulo"/>
          <p:cNvSpPr/>
          <p:nvPr/>
        </p:nvSpPr>
        <p:spPr>
          <a:xfrm>
            <a:off x="7554449" y="2571744"/>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24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3490" name="Picture 2" descr="http://2.bp.blogspot.com/_uoEZclCY0sw/S-qw1rh7loI/AAAAAAAAAKI/W82q_bHEZRc/s1600/LOTO+AZUL+40X60CM+OLEO+SOBRE+LIENZO+2010.JPG"/>
          <p:cNvPicPr>
            <a:picLocks noChangeAspect="1" noChangeArrowheads="1"/>
          </p:cNvPicPr>
          <p:nvPr/>
        </p:nvPicPr>
        <p:blipFill>
          <a:blip r:embed="rId2" cstate="print"/>
          <a:srcRect/>
          <a:stretch>
            <a:fillRect/>
          </a:stretch>
        </p:blipFill>
        <p:spPr bwMode="auto">
          <a:xfrm>
            <a:off x="-72000" y="0"/>
            <a:ext cx="9216000" cy="6912000"/>
          </a:xfrm>
          <a:prstGeom prst="rect">
            <a:avLst/>
          </a:prstGeom>
          <a:noFill/>
        </p:spPr>
      </p:pic>
      <p:pic>
        <p:nvPicPr>
          <p:cNvPr id="5" name="Picture 2" descr="http://tejiendoelmundo.files.wordpress.com/2010/06/perro-fiel-en-cementerio.jpg"/>
          <p:cNvPicPr>
            <a:picLocks noChangeAspect="1" noChangeArrowheads="1"/>
          </p:cNvPicPr>
          <p:nvPr/>
        </p:nvPicPr>
        <p:blipFill>
          <a:blip r:embed="rId3" cstate="print"/>
          <a:srcRect/>
          <a:stretch>
            <a:fillRect/>
          </a:stretch>
        </p:blipFill>
        <p:spPr bwMode="auto">
          <a:xfrm>
            <a:off x="714348" y="0"/>
            <a:ext cx="7713313" cy="5796000"/>
          </a:xfrm>
          <a:prstGeom prst="rect">
            <a:avLst/>
          </a:prstGeom>
          <a:noFill/>
          <a:effectLst>
            <a:softEdge rad="317500"/>
          </a:effectLst>
        </p:spPr>
      </p:pic>
      <p:sp>
        <p:nvSpPr>
          <p:cNvPr id="6" name="5 Rectángulo"/>
          <p:cNvSpPr/>
          <p:nvPr/>
        </p:nvSpPr>
        <p:spPr>
          <a:xfrm>
            <a:off x="785754" y="3164681"/>
            <a:ext cx="8358246" cy="3693319"/>
          </a:xfrm>
          <a:prstGeom prst="rect">
            <a:avLst/>
          </a:prstGeom>
        </p:spPr>
        <p:txBody>
          <a:bodyPr wrap="square">
            <a:spAutoFit/>
          </a:bodyPr>
          <a:lstStyle/>
          <a:p>
            <a:endParaRPr lang="es-ES_tradnl" dirty="0" smtClean="0"/>
          </a:p>
          <a:p>
            <a:r>
              <a:rPr lang="es-ES_tradnl" sz="3600" b="1" dirty="0" smtClean="0">
                <a:solidFill>
                  <a:schemeClr val="bg1"/>
                </a:solidFill>
                <a:latin typeface="Adobe Arabic" pitchFamily="18" charset="-78"/>
                <a:cs typeface="Adobe Arabic" pitchFamily="18" charset="-78"/>
              </a:rPr>
              <a:t>Y cuando llega el último acto, y la muerte hace su aparición y el cuerpo es enterrado en la fría tierra, no importa que todos los amigos hayan partido. Allí junto a la tumba, se quedará el noble animal, su cabeza entre sus patas, los ojos tristes pero abiertos y alertas, noble y sincero, mas allá de la muerte. </a:t>
            </a:r>
            <a:endParaRPr lang="es-ES_tradnl" sz="3600" b="1" dirty="0">
              <a:solidFill>
                <a:schemeClr val="bg1"/>
              </a:solidFill>
              <a:latin typeface="Adobe Arabic" pitchFamily="18" charset="-78"/>
              <a:cs typeface="Adobe Arabic" pitchFamily="18" charset="-78"/>
            </a:endParaRPr>
          </a:p>
        </p:txBody>
      </p:sp>
      <p:sp>
        <p:nvSpPr>
          <p:cNvPr id="7" name="6 Rectángulo"/>
          <p:cNvSpPr/>
          <p:nvPr/>
        </p:nvSpPr>
        <p:spPr>
          <a:xfrm>
            <a:off x="7340135" y="6215082"/>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3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4034" name="Picture 2" descr="http://www.fondos10.net/wp-content/uploads/2010/02/Golden-aburrido.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1428728" y="285728"/>
            <a:ext cx="6715172" cy="1200329"/>
          </a:xfrm>
          <a:prstGeom prst="rect">
            <a:avLst/>
          </a:prstGeom>
        </p:spPr>
        <p:txBody>
          <a:bodyPr wrap="square">
            <a:spAutoFit/>
          </a:bodyPr>
          <a:lstStyle/>
          <a:p>
            <a:pPr fontAlgn="base"/>
            <a:r>
              <a:rPr lang="es-ES_tradnl" sz="3600" b="1" dirty="0" smtClean="0">
                <a:solidFill>
                  <a:schemeClr val="tx1">
                    <a:lumMod val="95000"/>
                    <a:lumOff val="5000"/>
                  </a:schemeClr>
                </a:solidFill>
                <a:latin typeface="Bradley Hand ITC" pitchFamily="66" charset="0"/>
              </a:rPr>
              <a:t>El mejor Amigo del Hombre en las Buenas y en las Malas</a:t>
            </a:r>
            <a:endParaRPr lang="es-ES_tradnl" sz="3600" b="1" dirty="0">
              <a:solidFill>
                <a:schemeClr val="tx1">
                  <a:lumMod val="95000"/>
                  <a:lumOff val="5000"/>
                </a:schemeClr>
              </a:solidFill>
              <a:latin typeface="Bradley Hand ITC" pitchFamily="66" charset="0"/>
            </a:endParaRPr>
          </a:p>
        </p:txBody>
      </p:sp>
      <p:sp>
        <p:nvSpPr>
          <p:cNvPr id="6" name="5 Rectángulo"/>
          <p:cNvSpPr/>
          <p:nvPr/>
        </p:nvSpPr>
        <p:spPr>
          <a:xfrm>
            <a:off x="7554449" y="6286520"/>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 name="Picture 2" descr="http://www.mensch-hund-aktiv.de/bilder/Ameland%20Sonnenuntergang%20gross.JPG"/>
          <p:cNvPicPr>
            <a:picLocks noChangeAspect="1" noChangeArrowheads="1"/>
          </p:cNvPicPr>
          <p:nvPr/>
        </p:nvPicPr>
        <p:blipFill>
          <a:blip r:embed="rId2" cstate="print"/>
          <a:srcRect/>
          <a:stretch>
            <a:fillRect/>
          </a:stretch>
        </p:blipFill>
        <p:spPr bwMode="auto">
          <a:xfrm flipH="1">
            <a:off x="0" y="0"/>
            <a:ext cx="9787006" cy="6912000"/>
          </a:xfrm>
          <a:prstGeom prst="rect">
            <a:avLst/>
          </a:prstGeom>
          <a:noFill/>
        </p:spPr>
      </p:pic>
      <p:pic>
        <p:nvPicPr>
          <p:cNvPr id="6" name="Picture 2" descr="http://www.subve.es/Imagenes%20subv.e/Imagenes%20navegacion/introduccionTransparente.png"/>
          <p:cNvPicPr>
            <a:picLocks noChangeAspect="1" noChangeArrowheads="1"/>
          </p:cNvPicPr>
          <p:nvPr/>
        </p:nvPicPr>
        <p:blipFill>
          <a:blip r:embed="rId3" cstate="print"/>
          <a:srcRect/>
          <a:stretch>
            <a:fillRect/>
          </a:stretch>
        </p:blipFill>
        <p:spPr bwMode="auto">
          <a:xfrm>
            <a:off x="0" y="3048000"/>
            <a:ext cx="2857500" cy="3810000"/>
          </a:xfrm>
          <a:prstGeom prst="rect">
            <a:avLst/>
          </a:prstGeom>
          <a:noFill/>
        </p:spPr>
      </p:pic>
      <p:sp>
        <p:nvSpPr>
          <p:cNvPr id="7" name="6 Rectángulo"/>
          <p:cNvSpPr/>
          <p:nvPr/>
        </p:nvSpPr>
        <p:spPr>
          <a:xfrm>
            <a:off x="1214414" y="428604"/>
            <a:ext cx="8215370" cy="2862322"/>
          </a:xfrm>
          <a:prstGeom prst="rect">
            <a:avLst/>
          </a:prstGeom>
        </p:spPr>
        <p:txBody>
          <a:bodyPr wrap="square">
            <a:spAutoFit/>
          </a:bodyPr>
          <a:lstStyle/>
          <a:p>
            <a:r>
              <a:rPr lang="es-ES_tradnl" sz="3600" b="1" dirty="0" smtClean="0">
                <a:solidFill>
                  <a:schemeClr val="bg1"/>
                </a:solidFill>
                <a:latin typeface="Bradley Hand ITC" pitchFamily="66" charset="0"/>
              </a:rPr>
              <a:t>Lamerá la mano aunque no tenga comida para ofrecerle, las heridas y amarguras que produce el </a:t>
            </a:r>
          </a:p>
          <a:p>
            <a:r>
              <a:rPr lang="es-ES_tradnl" sz="3600" b="1" dirty="0" smtClean="0">
                <a:solidFill>
                  <a:schemeClr val="bg1"/>
                </a:solidFill>
                <a:latin typeface="Bradley Hand ITC" pitchFamily="66" charset="0"/>
              </a:rPr>
              <a:t>enfrentamiento con el áspero </a:t>
            </a:r>
          </a:p>
          <a:p>
            <a:r>
              <a:rPr lang="es-ES_tradnl" sz="3600" b="1" dirty="0" smtClean="0">
                <a:solidFill>
                  <a:schemeClr val="bg1"/>
                </a:solidFill>
                <a:latin typeface="Bradley Hand ITC" pitchFamily="66" charset="0"/>
              </a:rPr>
              <a:t>mundo.  </a:t>
            </a:r>
          </a:p>
        </p:txBody>
      </p:sp>
      <p:sp>
        <p:nvSpPr>
          <p:cNvPr id="8" name="7 Rectángulo"/>
          <p:cNvSpPr/>
          <p:nvPr/>
        </p:nvSpPr>
        <p:spPr>
          <a:xfrm>
            <a:off x="8125953" y="628652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2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5058" name="Picture 2" descr="http://www.fondos10.net/wp-content/uploads/2010/04/perros-atentos.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7737044" y="6286520"/>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1986" name="Picture 2" descr="http://www.fondos10.net/wp-content/uploads/2010/06/Perros-en-el-granero.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5" name="4 Rectángulo"/>
          <p:cNvSpPr/>
          <p:nvPr/>
        </p:nvSpPr>
        <p:spPr>
          <a:xfrm>
            <a:off x="624963" y="6215082"/>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5298" name="Picture 2" descr="http://www.cerrajeroszaragoza.es/ocio/wp-content/uploads/2013/07/tumblr_l0vnp5USJW1qzm6hyo1_500.jpg"/>
          <p:cNvPicPr>
            <a:picLocks noChangeAspect="1" noChangeArrowheads="1"/>
          </p:cNvPicPr>
          <p:nvPr/>
        </p:nvPicPr>
        <p:blipFill>
          <a:blip r:embed="rId2" cstate="print"/>
          <a:srcRect r="2806" b="8880"/>
          <a:stretch>
            <a:fillRect/>
          </a:stretch>
        </p:blipFill>
        <p:spPr bwMode="auto">
          <a:xfrm>
            <a:off x="0" y="0"/>
            <a:ext cx="9168000" cy="6876000"/>
          </a:xfrm>
          <a:prstGeom prst="rect">
            <a:avLst/>
          </a:prstGeom>
          <a:noFill/>
        </p:spPr>
      </p:pic>
      <p:sp>
        <p:nvSpPr>
          <p:cNvPr id="5" name="4 Rectángulo"/>
          <p:cNvSpPr/>
          <p:nvPr/>
        </p:nvSpPr>
        <p:spPr>
          <a:xfrm>
            <a:off x="500034" y="2714620"/>
            <a:ext cx="5857916" cy="3416320"/>
          </a:xfrm>
          <a:prstGeom prst="rect">
            <a:avLst/>
          </a:prstGeom>
        </p:spPr>
        <p:txBody>
          <a:bodyPr wrap="square">
            <a:spAutoFit/>
          </a:bodyPr>
          <a:lstStyle/>
          <a:p>
            <a:r>
              <a:rPr lang="es-ES_tradnl" sz="2400" dirty="0" smtClean="0">
                <a:solidFill>
                  <a:schemeClr val="bg1"/>
                </a:solidFill>
              </a:rPr>
              <a:t> El impacto que causa la muerte del compañero canino, puede llegar a ser tan intenso como el que sentimos cuando se pierde a un familiar querido.</a:t>
            </a:r>
          </a:p>
          <a:p>
            <a:endParaRPr lang="es-ES_tradnl" sz="2400" dirty="0" smtClean="0">
              <a:solidFill>
                <a:schemeClr val="bg1"/>
              </a:solidFill>
            </a:endParaRPr>
          </a:p>
          <a:p>
            <a:r>
              <a:rPr lang="es-ES_tradnl" sz="2400" dirty="0" smtClean="0">
                <a:solidFill>
                  <a:schemeClr val="bg1"/>
                </a:solidFill>
              </a:rPr>
              <a:t> Es necesario tener la oportunidad de estar triste, incluso de llorar, si es preciso, y la confianza para manifestarlo ante la familia y los amigos.</a:t>
            </a:r>
            <a:endParaRPr lang="es-ES_tradnl" sz="2400" dirty="0">
              <a:solidFill>
                <a:schemeClr val="bg1"/>
              </a:solidFill>
            </a:endParaRPr>
          </a:p>
        </p:txBody>
      </p:sp>
      <p:sp>
        <p:nvSpPr>
          <p:cNvPr id="6" name="5 Rectángulo"/>
          <p:cNvSpPr/>
          <p:nvPr/>
        </p:nvSpPr>
        <p:spPr>
          <a:xfrm>
            <a:off x="500034" y="571480"/>
            <a:ext cx="5643602" cy="1938992"/>
          </a:xfrm>
          <a:prstGeom prst="rect">
            <a:avLst/>
          </a:prstGeom>
        </p:spPr>
        <p:txBody>
          <a:bodyPr wrap="square">
            <a:spAutoFit/>
          </a:bodyPr>
          <a:lstStyle/>
          <a:p>
            <a:r>
              <a:rPr lang="es-ES_tradnl" sz="2400" dirty="0" smtClean="0">
                <a:solidFill>
                  <a:schemeClr val="bg1"/>
                </a:solidFill>
              </a:rPr>
              <a:t>La muerte de una mascota puede ser un acontecimiento profundamente doloroso para las personas que conviven con ella, menos que la muerte de un familiar directo, pero más que la de ciertos parientes.</a:t>
            </a:r>
            <a:endParaRPr lang="es-ES_tradnl" sz="2400" dirty="0">
              <a:solidFill>
                <a:schemeClr val="bg1"/>
              </a:solidFill>
            </a:endParaRPr>
          </a:p>
        </p:txBody>
      </p:sp>
      <p:sp>
        <p:nvSpPr>
          <p:cNvPr id="7" name="6 Rectángulo"/>
          <p:cNvSpPr/>
          <p:nvPr/>
        </p:nvSpPr>
        <p:spPr>
          <a:xfrm>
            <a:off x="7411573" y="6215082"/>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3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0"/>
                                        <p:tgtEl>
                                          <p:spTgt spid="5">
                                            <p:txEl>
                                              <p:pRg st="0" end="0"/>
                                            </p:txEl>
                                          </p:spTgt>
                                        </p:tgtEl>
                                      </p:cBhvr>
                                    </p:animEffect>
                                  </p:childTnLst>
                                </p:cTn>
                              </p:par>
                            </p:childTnLst>
                          </p:cTn>
                        </p:par>
                        <p:par>
                          <p:cTn id="12" fill="hold">
                            <p:stCondLst>
                              <p:cond delay="7000"/>
                            </p:stCondLst>
                            <p:childTnLst>
                              <p:par>
                                <p:cTn id="13" presetID="10"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3010" name="Picture 2" descr="http://www.fondos10.net/wp-content/uploads/2010/03/Mirando-el-atardecer.jpg"/>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sp>
        <p:nvSpPr>
          <p:cNvPr id="5" name="4 Rectángulo"/>
          <p:cNvSpPr/>
          <p:nvPr/>
        </p:nvSpPr>
        <p:spPr>
          <a:xfrm>
            <a:off x="553525" y="6215082"/>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5000">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22" name="Picture 2" descr="http://www.nastol.com.ua/pic/201110/1366x768/nastol.com.ua-10531.jpg"/>
          <p:cNvPicPr>
            <a:picLocks noChangeAspect="1" noChangeArrowheads="1"/>
          </p:cNvPicPr>
          <p:nvPr/>
        </p:nvPicPr>
        <p:blipFill>
          <a:blip r:embed="rId2" cstate="print"/>
          <a:srcRect/>
          <a:stretch>
            <a:fillRect/>
          </a:stretch>
        </p:blipFill>
        <p:spPr bwMode="auto">
          <a:xfrm>
            <a:off x="-3" y="0"/>
            <a:ext cx="12229972" cy="6876000"/>
          </a:xfrm>
          <a:prstGeom prst="rect">
            <a:avLst/>
          </a:prstGeom>
          <a:noFill/>
        </p:spPr>
      </p:pic>
      <p:sp>
        <p:nvSpPr>
          <p:cNvPr id="5" name="4 Rectángulo"/>
          <p:cNvSpPr/>
          <p:nvPr/>
        </p:nvSpPr>
        <p:spPr>
          <a:xfrm>
            <a:off x="482087" y="6215082"/>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0  L -0.25 0  E" pathEditMode="relative" ptsTypes="">
                                      <p:cBhvr>
                                        <p:cTn id="6" dur="2000" fill="hold"/>
                                        <p:tgtEl>
                                          <p:spTgt spid="8192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2946" name="Picture 2" descr="http://www.tapetus.pl/obrazki/n/126162_zachod-slonca-pies.jpg"/>
          <p:cNvPicPr>
            <a:picLocks noChangeAspect="1" noChangeArrowheads="1"/>
          </p:cNvPicPr>
          <p:nvPr/>
        </p:nvPicPr>
        <p:blipFill>
          <a:blip r:embed="rId2" cstate="print"/>
          <a:srcRect/>
          <a:stretch>
            <a:fillRect/>
          </a:stretch>
        </p:blipFill>
        <p:spPr bwMode="auto">
          <a:xfrm>
            <a:off x="-3144000" y="0"/>
            <a:ext cx="12288000" cy="6912000"/>
          </a:xfrm>
          <a:prstGeom prst="rect">
            <a:avLst/>
          </a:prstGeom>
          <a:noFill/>
        </p:spPr>
      </p:pic>
      <p:sp>
        <p:nvSpPr>
          <p:cNvPr id="5" name="4 Rectángulo"/>
          <p:cNvSpPr/>
          <p:nvPr/>
        </p:nvSpPr>
        <p:spPr>
          <a:xfrm>
            <a:off x="7268697" y="285728"/>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 0  L 0.25 0  E" pathEditMode="relative" ptsTypes="">
                                      <p:cBhvr>
                                        <p:cTn id="6" dur="2000" fill="hold"/>
                                        <p:tgtEl>
                                          <p:spTgt spid="8294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4994" name="Picture 2" descr="http://www.tapeta-murek-zachod-slonca-morze.na-pulpit.com/zdjecia/murek-zachod-slonca-morze.jpeg"/>
          <p:cNvPicPr>
            <a:picLocks noChangeAspect="1" noChangeArrowheads="1"/>
          </p:cNvPicPr>
          <p:nvPr/>
        </p:nvPicPr>
        <p:blipFill>
          <a:blip r:embed="rId2" cstate="print"/>
          <a:srcRect t="5168"/>
          <a:stretch>
            <a:fillRect/>
          </a:stretch>
        </p:blipFill>
        <p:spPr bwMode="auto">
          <a:xfrm>
            <a:off x="0" y="0"/>
            <a:ext cx="12963930" cy="6912000"/>
          </a:xfrm>
          <a:prstGeom prst="rect">
            <a:avLst/>
          </a:prstGeom>
          <a:noFill/>
        </p:spPr>
      </p:pic>
      <p:pic>
        <p:nvPicPr>
          <p:cNvPr id="2050" name="Picture 2" descr="http://www.londresasi.com/wp-content/uploads/2010/08/perrosmile.jpg"/>
          <p:cNvPicPr>
            <a:picLocks noChangeAspect="1" noChangeArrowheads="1"/>
          </p:cNvPicPr>
          <p:nvPr/>
        </p:nvPicPr>
        <p:blipFill>
          <a:blip r:embed="rId3" cstate="print"/>
          <a:srcRect r="12999"/>
          <a:stretch>
            <a:fillRect/>
          </a:stretch>
        </p:blipFill>
        <p:spPr bwMode="auto">
          <a:xfrm>
            <a:off x="5000596" y="2357430"/>
            <a:ext cx="4143404" cy="3486151"/>
          </a:xfrm>
          <a:prstGeom prst="roundRect">
            <a:avLst/>
          </a:prstGeom>
          <a:noFill/>
          <a:effectLst>
            <a:softEdge rad="317500"/>
          </a:effectLst>
        </p:spPr>
      </p:pic>
      <p:sp>
        <p:nvSpPr>
          <p:cNvPr id="6" name="5 Rectángulo"/>
          <p:cNvSpPr/>
          <p:nvPr/>
        </p:nvSpPr>
        <p:spPr>
          <a:xfrm>
            <a:off x="624963" y="285728"/>
            <a:ext cx="1210588"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5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0 L -0.25 0 E" pathEditMode="relative" ptsTypes="">
                                      <p:cBhvr>
                                        <p:cTn id="6" dur="2000" fill="hold"/>
                                        <p:tgtEl>
                                          <p:spTgt spid="8499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357222" y="0"/>
            <a:ext cx="9501222" cy="6858000"/>
          </a:xfrm>
        </p:spPr>
        <p:style>
          <a:lnRef idx="1">
            <a:schemeClr val="accent6"/>
          </a:lnRef>
          <a:fillRef idx="3">
            <a:schemeClr val="accent6"/>
          </a:fillRef>
          <a:effectRef idx="2">
            <a:schemeClr val="accent6"/>
          </a:effectRef>
          <a:fontRef idx="minor">
            <a:schemeClr val="lt1"/>
          </a:fontRef>
        </p:style>
        <p:txBody>
          <a:bodyPr/>
          <a:lstStyle/>
          <a:p>
            <a:endParaRPr lang="es-ES_tradnl" dirty="0"/>
          </a:p>
        </p:txBody>
      </p:sp>
      <p:pic>
        <p:nvPicPr>
          <p:cNvPr id="80898" name="Picture 2" descr="http://www.celebrekkies.com/wp-content/uploads/2012/05/Brekkies_RosanaFernandezGarcia_Sugus-y-su-chico_Celebrekkies_ok-1024x682.jpg"/>
          <p:cNvPicPr>
            <a:picLocks noChangeAspect="1" noChangeArrowheads="1"/>
          </p:cNvPicPr>
          <p:nvPr/>
        </p:nvPicPr>
        <p:blipFill>
          <a:blip r:embed="rId2" cstate="print"/>
          <a:srcRect/>
          <a:stretch>
            <a:fillRect/>
          </a:stretch>
        </p:blipFill>
        <p:spPr bwMode="auto">
          <a:xfrm>
            <a:off x="214282" y="642918"/>
            <a:ext cx="8594387" cy="5724000"/>
          </a:xfrm>
          <a:prstGeom prst="rect">
            <a:avLst/>
          </a:prstGeom>
          <a:noFill/>
          <a:effectLst>
            <a:softEdge rad="635000"/>
          </a:effectLst>
        </p:spPr>
      </p:pic>
      <p:sp>
        <p:nvSpPr>
          <p:cNvPr id="5" name="4 Rectángulo"/>
          <p:cNvSpPr/>
          <p:nvPr/>
        </p:nvSpPr>
        <p:spPr>
          <a:xfrm>
            <a:off x="7081528" y="357166"/>
            <a:ext cx="184730" cy="523220"/>
          </a:xfrm>
          <a:prstGeom prst="rect">
            <a:avLst/>
          </a:prstGeom>
          <a:noFill/>
        </p:spPr>
        <p:txBody>
          <a:bodyPr wrap="none" lIns="91440" tIns="45720" rIns="91440" bIns="45720">
            <a:spAutoFit/>
          </a:bodyPr>
          <a:lstStyle/>
          <a:p>
            <a:pPr algn="ctr"/>
            <a:endParaRPr lang="es-ES" sz="2800"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B0F0"/>
              </a:solidFill>
              <a:latin typeface="Adobe Hebrew" pitchFamily="18" charset="-79"/>
              <a:cs typeface="Adobe Hebrew" pitchFamily="18" charset="-79"/>
            </a:endParaRPr>
          </a:p>
        </p:txBody>
      </p:sp>
      <p:sp>
        <p:nvSpPr>
          <p:cNvPr id="6" name="5 Rectángulo"/>
          <p:cNvSpPr/>
          <p:nvPr/>
        </p:nvSpPr>
        <p:spPr>
          <a:xfrm>
            <a:off x="5643570" y="285728"/>
            <a:ext cx="3060646" cy="1384995"/>
          </a:xfrm>
          <a:prstGeom prst="rect">
            <a:avLst/>
          </a:prstGeom>
          <a:noFill/>
        </p:spPr>
        <p:txBody>
          <a:bodyPr wrap="none" lIns="91440" tIns="45720" rIns="91440" bIns="45720">
            <a:spAutoFit/>
          </a:bodyPr>
          <a:lstStyle/>
          <a:p>
            <a:pPr algn="ctr"/>
            <a:r>
              <a:rPr lang="es-ES"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Diseño </a:t>
            </a:r>
          </a:p>
          <a:p>
            <a:pPr algn="ctr"/>
            <a:r>
              <a:rPr lang="es-ES"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María Teresa Espín </a:t>
            </a:r>
          </a:p>
          <a:p>
            <a:pPr algn="ctr"/>
            <a:r>
              <a:rPr lang="es-ES"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2014</a:t>
            </a:r>
            <a:endParaRPr lang="es-ES" sz="2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7" name="6 Rectángulo"/>
          <p:cNvSpPr/>
          <p:nvPr/>
        </p:nvSpPr>
        <p:spPr>
          <a:xfrm>
            <a:off x="196367" y="6286520"/>
            <a:ext cx="1210588"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6000">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3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1669</TotalTime>
  <Words>660</Words>
  <Application>Microsoft Office PowerPoint</Application>
  <PresentationFormat>Presentación en pantalla (4:3)</PresentationFormat>
  <Paragraphs>134</Paragraphs>
  <Slides>48</Slides>
  <Notes>2</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424</cp:revision>
  <dcterms:created xsi:type="dcterms:W3CDTF">2014-03-14T22:07:26Z</dcterms:created>
  <dcterms:modified xsi:type="dcterms:W3CDTF">2014-03-23T18:35:45Z</dcterms:modified>
</cp:coreProperties>
</file>