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56" r:id="rId3"/>
    <p:sldId id="260" r:id="rId4"/>
    <p:sldId id="275" r:id="rId5"/>
    <p:sldId id="261" r:id="rId6"/>
    <p:sldId id="276" r:id="rId7"/>
    <p:sldId id="280" r:id="rId8"/>
    <p:sldId id="279" r:id="rId9"/>
    <p:sldId id="315" r:id="rId10"/>
    <p:sldId id="282" r:id="rId11"/>
    <p:sldId id="316" r:id="rId12"/>
    <p:sldId id="317" r:id="rId13"/>
    <p:sldId id="318" r:id="rId14"/>
    <p:sldId id="319" r:id="rId15"/>
    <p:sldId id="320" r:id="rId16"/>
    <p:sldId id="336" r:id="rId17"/>
    <p:sldId id="337" r:id="rId18"/>
    <p:sldId id="321" r:id="rId19"/>
    <p:sldId id="339" r:id="rId20"/>
    <p:sldId id="324" r:id="rId21"/>
    <p:sldId id="340" r:id="rId22"/>
    <p:sldId id="341" r:id="rId23"/>
    <p:sldId id="342" r:id="rId24"/>
    <p:sldId id="345" r:id="rId25"/>
    <p:sldId id="355" r:id="rId26"/>
    <p:sldId id="343" r:id="rId27"/>
    <p:sldId id="325" r:id="rId28"/>
    <p:sldId id="346" r:id="rId29"/>
    <p:sldId id="347" r:id="rId30"/>
    <p:sldId id="368" r:id="rId31"/>
    <p:sldId id="327" r:id="rId32"/>
    <p:sldId id="357" r:id="rId33"/>
    <p:sldId id="369" r:id="rId34"/>
    <p:sldId id="370" r:id="rId35"/>
    <p:sldId id="360" r:id="rId36"/>
    <p:sldId id="374" r:id="rId37"/>
    <p:sldId id="376" r:id="rId38"/>
    <p:sldId id="377" r:id="rId39"/>
    <p:sldId id="378" r:id="rId40"/>
    <p:sldId id="379" r:id="rId4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xEa5OeTWxZNsDNcWFzbpQ==" hashData="jTor63v510y/rpgAr5reCEMUI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1FA29-5387-4868-987F-64F60B0259BA}" type="datetimeFigureOut">
              <a:rPr lang="es-ES_tradnl" smtClean="0"/>
              <a:pPr/>
              <a:t>11/01/2013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504D80-226E-4FCB-99C1-BD8062DEA16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04D80-226E-4FCB-99C1-BD8062DEA164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34937-3690-45C2-809F-D789A72E260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4D455-24CB-4729-A662-C1E62ADC06BE}" type="datetimeFigureOut">
              <a:rPr lang="es-ES_tradnl" smtClean="0"/>
              <a:pPr/>
              <a:t>11/01/2013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139A3-6F95-488D-B909-536E0414A7E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16AEFD-BB2D-4630-BDE0-9C5A3D64F4C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mensajedeluz-ross.blogspot.com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C:\Users\abuelitos\Desktop\Drops_on_crys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7536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57739" y="428604"/>
            <a:ext cx="528061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radley Hand ITC" pitchFamily="66" charset="0"/>
              </a:rPr>
              <a:t>“QUERIDA AMIGA, </a:t>
            </a:r>
          </a:p>
          <a:p>
            <a:pPr algn="ctr"/>
            <a:r>
              <a:rPr lang="es-ES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radley Hand ITC" pitchFamily="66" charset="0"/>
              </a:rPr>
              <a:t>NO ESTÉS TRISTE”</a:t>
            </a:r>
            <a:endParaRPr lang="es-ES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39938" name="Picture 2" descr="http://www.webislam.com/media/2012/04/53150_tristeza_b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2214554"/>
            <a:ext cx="2695575" cy="381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fade/>
    <p:sndAc>
      <p:stSnd>
        <p:snd r:embed="rId2" name="Soy tu amiga 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http://3.bp.blogspot.com/-vsFhqFtTIkI/UAWpPF8QdbI/AAAAAAAADEY/-0KwWzH0pVI/s1600/triste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00042"/>
            <a:ext cx="7296150" cy="56769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928794" y="578645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4356743" y="5500702"/>
            <a:ext cx="1847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28794" y="5286388"/>
            <a:ext cx="508825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adley Hand ITC" pitchFamily="66" charset="0"/>
              </a:rPr>
              <a:t>Hola, mi querida amiga, </a:t>
            </a:r>
          </a:p>
          <a:p>
            <a:pPr algn="ctr"/>
            <a:r>
              <a:rPr lang="es-ES" sz="36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adley Hand ITC" pitchFamily="66" charset="0"/>
              </a:rPr>
              <a:t>h</a:t>
            </a:r>
            <a:r>
              <a:rPr lang="es-ES" sz="3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adley Hand ITC" pitchFamily="66" charset="0"/>
              </a:rPr>
              <a:t>oy te siento muy triste</a:t>
            </a:r>
            <a:endParaRPr lang="es-ES_tradnl" sz="3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http://static.freepik.com/foto-gratis/belleza-de-la-tristeza_22100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571480"/>
            <a:ext cx="7447927" cy="558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28794" y="507207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quisiera poder estar</a:t>
            </a:r>
          </a:p>
          <a:p>
            <a:r>
              <a:rPr lang="es-ES_tradnl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un rato en tu cuerpo, </a:t>
            </a:r>
            <a:endParaRPr lang="es-ES_tradnl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37890" name="Picture 2" descr="Tus Manos e1349388821500 Tus Manos   Josefina Pl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642918"/>
            <a:ext cx="3357554" cy="342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reflexionesdelavida.net/wp-content/uploads/2012/05/olvidar_la_tristez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1571612"/>
            <a:ext cx="2857500" cy="2809876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http://4.bp.blogspot.com/_zzWgIQSoXYQ/TPvs1CFu3MI/AAAAAAAAAPs/Ylp52RqzhQU/s1600/mujer%2Btrist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000108"/>
            <a:ext cx="5956614" cy="37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71472" y="5214950"/>
            <a:ext cx="75009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para poder ayudarte</a:t>
            </a:r>
          </a:p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con tus heridas mi querida amiga, 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4071934" y="528638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si tu supieras como sufro por ti</a:t>
            </a:r>
            <a:endParaRPr lang="es-ES_tradnl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6" name="Picture 2" descr="http://imworld.aufeminin.com/profil/D20091130/15518648_4187_723494376_tpvaftgxldkxdkt_H041339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143116"/>
            <a:ext cx="4054055" cy="270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api.ning.com/files/NAlCXhoy*BYviLbPw05ojlgtwCe7HWbzIiFmg7smtRgpGkGCSveiAapz4PwDroJuT1wE*LKVt-qTV7d0iL1ANCGFDTPovC5Z/BANCOPARAESPERAR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5676900" cy="56769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5076000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http://subidaimagen.infojardin.com/sube/images/bwy1354723209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083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00430" y="271462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quisiera ser </a:t>
            </a:r>
          </a:p>
          <a:p>
            <a:r>
              <a:rPr lang="es-ES_tradnl" sz="3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una paloma</a:t>
            </a:r>
            <a:endParaRPr lang="es-ES_tradnl" sz="36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63489" name="Picture 1" descr="J:\HACER PPS\FONDITOS\list_640px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4429132"/>
            <a:ext cx="3936000" cy="295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J:\HACER PPS\FONDITOS\agua_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FONDITOS\Captur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85728"/>
            <a:ext cx="7038242" cy="49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000232" y="478632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para volar hasta tu lado y</a:t>
            </a:r>
          </a:p>
          <a:p>
            <a: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consolarte en tu dolor</a:t>
            </a:r>
            <a:endParaRPr lang="es-ES_tradnl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3075" name="Picture 3" descr="J:\HACER PPS\ANIMALES EN MOVIMIENTO\paloma-0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000108"/>
            <a:ext cx="1427400" cy="21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1.85185E-6 L 0.33854 0.3256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3730" name="Picture 2" descr="C:\Users\abuelitos\Desktop\fresh-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14351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mí querida</a:t>
            </a:r>
          </a:p>
          <a:p>
            <a:r>
              <a:rPr lang="es-ES_tradnl" sz="3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amiga,</a:t>
            </a:r>
            <a:endParaRPr lang="es-ES_tradnl" sz="36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4098" name="Picture 2" descr="J:\HACER PPS\ANIMALES EN MOVIMIENTO\paloma-0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000108"/>
            <a:ext cx="1524000" cy="1457325"/>
          </a:xfrm>
          <a:prstGeom prst="rect">
            <a:avLst/>
          </a:prstGeom>
          <a:noFill/>
        </p:spPr>
      </p:pic>
      <p:pic>
        <p:nvPicPr>
          <p:cNvPr id="1026" name="Picture 2" descr="J:\HACER PPS\CHICAS\94bd277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3000372"/>
            <a:ext cx="2181125" cy="26886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J:\HACER PPS\FONDITOS\Breathtaking_beach_view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11001600" cy="6876000"/>
          </a:xfrm>
          <a:prstGeom prst="rect">
            <a:avLst/>
          </a:prstGeom>
          <a:noFill/>
        </p:spPr>
      </p:pic>
      <p:pic>
        <p:nvPicPr>
          <p:cNvPr id="5" name="Picture 4" descr="http://sphotos-a.xx.fbcdn.net/hphotos-ash3/c0.0.377.377/p403x403/521525_461320783928094_56611017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642918"/>
            <a:ext cx="3590925" cy="24669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428860" y="2786058"/>
            <a:ext cx="49840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como le pido a Dios por ti 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2050" name="Picture 2" descr="J:\HACER PPS\CHICAS\kailea_vernius_by_cris_orteg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466000"/>
            <a:ext cx="3112711" cy="439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4754" name="Picture 2" descr="C:\Users\abuelitos\Desktop\mariposa_con_ala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143504" y="42860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que te de</a:t>
            </a:r>
          </a:p>
          <a:p>
            <a: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consuelo</a:t>
            </a:r>
            <a:endParaRPr lang="es-ES_tradnl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8194" name="Picture 2" descr="J:\HACER PPS\ANIMALES EN MOVIMIENTO\Mariposa-4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286124"/>
            <a:ext cx="1296000" cy="1296000"/>
          </a:xfrm>
          <a:prstGeom prst="rect">
            <a:avLst/>
          </a:prstGeom>
          <a:noFill/>
        </p:spPr>
      </p:pic>
      <p:pic>
        <p:nvPicPr>
          <p:cNvPr id="8196" name="Picture 4" descr="J:\HACER PPS\ANIMALES EN MOVIMIENTO\slide0012_image2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1" y="1928801"/>
            <a:ext cx="1614685" cy="1476000"/>
          </a:xfrm>
          <a:prstGeom prst="rect">
            <a:avLst/>
          </a:prstGeom>
          <a:noFill/>
        </p:spPr>
      </p:pic>
      <p:pic>
        <p:nvPicPr>
          <p:cNvPr id="8197" name="Picture 5" descr="J:\HACER PPS\ANIMALES EN MOVIMIENTO\slide0014_image1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2714620"/>
            <a:ext cx="921600" cy="172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L -0.33385 -0.245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" y="-1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0.4059 -0.3053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" y="-15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17968 -0.3990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5778" name="Picture 2" descr="J:\HACER PPS\FONDITOS\Reflejos-nocturnos-en-la-playa-a1883496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-500090"/>
            <a:ext cx="10829926" cy="777265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5643578"/>
            <a:ext cx="35493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 tu pena y dolor </a:t>
            </a:r>
            <a:endParaRPr lang="es-ES_tradnl" sz="36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6" name="Picture 4" descr="http://2.bp.blogspot.com/--bB-NkX0D5I/T5ONT7SKhuI/AAAAAAAAAA4/1S3XiBHO7QU/s1600/escuchar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3116"/>
            <a:ext cx="3714938" cy="320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6802" name="Picture 2" descr="J:\HACER PPS\FONDITOS\universo-ros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492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28992" y="714356"/>
            <a:ext cx="42402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que ya no estés triste</a:t>
            </a:r>
            <a:endParaRPr lang="es-ES_tradnl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1026" name="Picture 2" descr="J:\HACER PPS\IMAGENES CON MOVIMIENTO\animaci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928934"/>
            <a:ext cx="4140000" cy="331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7826" name="Picture 2" descr="J:\HACER PPS\FONDITOS\great_smoky_mountain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86182" y="5929330"/>
            <a:ext cx="39469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mi querida amiga, </a:t>
            </a:r>
            <a:endParaRPr lang="es-ES_tradnl" sz="36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6" name="Picture 2" descr="http://1.bp.blogspot.com/-fCUkYjr7AoY/T-JdMP6liII/AAAAAAAACME/P-5QfPZIKXI/s1600/tras-una-muj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428604"/>
            <a:ext cx="4000001" cy="266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8852" name="Picture 4" descr="http://1.bp.blogspot.com/_5_Yp6EjwpC8/TRFGwKC1yEI/AAAAAAAAAlo/5FcLvChBff8/s1600/Fondos-bonitos-navidad-66434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571480"/>
            <a:ext cx="56284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como sufre mi corazón por ti</a:t>
            </a:r>
          </a:p>
        </p:txBody>
      </p:sp>
      <p:pic>
        <p:nvPicPr>
          <p:cNvPr id="7" name="Picture 4" descr="http://media.telemundoareadelabahia.com/images/TLMD_06.14.12_vio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643050"/>
            <a:ext cx="6191250" cy="34861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J:\HACER PPS\ROMANTICAS (CORAZONES)\image[8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28652"/>
            <a:ext cx="7971647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4210" name="Picture 2" descr="04437.jpg&amp;nombre=isla del caribe 1024x768 Fondos de escritorio 3D [Parte 2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407194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la distancia,  </a:t>
            </a:r>
          </a:p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no hace que yo </a:t>
            </a:r>
          </a:p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no sufra con </a:t>
            </a:r>
          </a:p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tu dolor 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6" name="Picture 2" descr="http://1.bp.blogspot.com/-j273GtNmHuI/Tj_h4L-wRYI/AAAAAAAAAJM/FRu29IsmkoE/s1600/TRISTE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57166"/>
            <a:ext cx="3238500" cy="33337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http://www.amorimagenes.net/user-content/uploads/wall/o/52/Verdadera_Amist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43306" y="571480"/>
            <a:ext cx="404630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mi querida amiga  </a:t>
            </a:r>
          </a:p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sal de esto por favor.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9874" name="Picture 2" descr="MENSAJE DE LUZ, ROSS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-90000"/>
            <a:ext cx="7803453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5715016"/>
            <a:ext cx="58721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Amiga querida no estés triste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6" name="Picture 2" descr="MENSAJE DE LUZ, ROSS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-90000"/>
            <a:ext cx="7803453" cy="6948000"/>
          </a:xfrm>
          <a:prstGeom prst="rect">
            <a:avLst/>
          </a:prstGeom>
          <a:noFill/>
        </p:spPr>
      </p:pic>
      <p:pic>
        <p:nvPicPr>
          <p:cNvPr id="7" name="Picture 2" descr="MENSAJE DE LUZ, ROSS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-90000"/>
            <a:ext cx="7803453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1619250" y="2091531"/>
          <a:ext cx="5905500" cy="3543300"/>
        </p:xfrm>
        <a:graphic>
          <a:graphicData uri="http://schemas.openxmlformats.org/drawingml/2006/table">
            <a:tbl>
              <a:tblPr/>
              <a:tblGrid>
                <a:gridCol w="5905500"/>
              </a:tblGrid>
              <a:tr h="3543300">
                <a:tc>
                  <a:txBody>
                    <a:bodyPr/>
                    <a:lstStyle/>
                    <a:p>
                      <a:r>
                        <a:rPr lang="es-ES_tradnl" dirty="0"/>
                        <a:t>amistad fondo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84994" name="Picture 2" descr="amistad fondo amistadfondo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5984" y="3286124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si tan sólo supieras cuántas compartimos tu sentir.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0898" name="Picture 2" descr="http://www.fondosypantallas.com/wp-content/uploads/2010/10/amistad-s%C3%ADn-limi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5786454"/>
            <a:ext cx="56285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No estás sola, piensa en eso, 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1138" name="Picture 2" descr="http://www.fonditos.com/includes/imagen.php?ruta=/wallpapers/1600x1200/07178.jpg&amp;nombre=passionaria-160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" y="0"/>
            <a:ext cx="9268851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5143512"/>
            <a:ext cx="50369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</a:t>
            </a:r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levanta tus alas heridas </a:t>
            </a:r>
          </a:p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y agítalas al viento, 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5122" name="Picture 2" descr="J:\HACER PPS\ANIMALES EN MOVIMIENTO\slide0016_image03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285860"/>
            <a:ext cx="2582538" cy="1908000"/>
          </a:xfrm>
          <a:prstGeom prst="rect">
            <a:avLst/>
          </a:prstGeom>
          <a:noFill/>
        </p:spPr>
      </p:pic>
      <p:pic>
        <p:nvPicPr>
          <p:cNvPr id="19458" name="Picture 2" descr="http://static.flickr.com/84/221217662_954749e737.jpg?v=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660" y="-357214"/>
            <a:ext cx="4316400" cy="392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9090" name="Picture 2" descr="C:\Users\abuelitos\Desktop\Oto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1744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85918" y="5286388"/>
            <a:ext cx="537358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y así de pronto  </a:t>
            </a:r>
          </a:p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cuando menos te lo esperes 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6" name="Picture 2" descr="http://peinadosmoda.es/wp-content/uploads/provo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2880000" cy="360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31" name="Picture 7" descr="J:\HACER PPS\FLORES\slide0007_image0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1500173"/>
            <a:ext cx="693634" cy="684000"/>
          </a:xfrm>
          <a:prstGeom prst="rect">
            <a:avLst/>
          </a:prstGeom>
          <a:noFill/>
        </p:spPr>
      </p:pic>
      <p:pic>
        <p:nvPicPr>
          <p:cNvPr id="1032" name="Picture 8" descr="J:\HACER PPS\FLORES\slide0007_image0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29099" y="3090862"/>
            <a:ext cx="766648" cy="756000"/>
          </a:xfrm>
          <a:prstGeom prst="rect">
            <a:avLst/>
          </a:prstGeom>
          <a:noFill/>
        </p:spPr>
      </p:pic>
      <p:pic>
        <p:nvPicPr>
          <p:cNvPr id="1033" name="Picture 9" descr="J:\HACER PPS\FLORES\slide0007_image0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00960" y="4357693"/>
            <a:ext cx="584113" cy="576000"/>
          </a:xfrm>
          <a:prstGeom prst="rect">
            <a:avLst/>
          </a:prstGeom>
          <a:noFill/>
        </p:spPr>
      </p:pic>
      <p:pic>
        <p:nvPicPr>
          <p:cNvPr id="18" name="Picture 12" descr="J:\HACER PPS\FLORES\slide0007_image004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2714620"/>
            <a:ext cx="3180600" cy="2052000"/>
          </a:xfrm>
          <a:prstGeom prst="rect">
            <a:avLst/>
          </a:prstGeom>
          <a:noFill/>
        </p:spPr>
      </p:pic>
      <p:pic>
        <p:nvPicPr>
          <p:cNvPr id="19" name="Picture 12" descr="J:\HACER PPS\FLORES\slide0007_image004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500042"/>
            <a:ext cx="3180600" cy="205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3186" name="Picture 2" descr="05627.jpg&amp;nombre=mystic sunset 1024x768 Fondos de escritorio 3D [Parte 2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57686" y="500042"/>
            <a:ext cx="367280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te verás de nuevo  </a:t>
            </a:r>
          </a:p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alzando el vuelo. 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4098" name="Picture 2" descr="J:\HACER PPS\CHICAS\Mariposa-animada-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064043" y="2714620"/>
            <a:ext cx="3079957" cy="2448000"/>
          </a:xfrm>
          <a:prstGeom prst="rect">
            <a:avLst/>
          </a:prstGeom>
          <a:noFill/>
        </p:spPr>
      </p:pic>
      <p:pic>
        <p:nvPicPr>
          <p:cNvPr id="8" name="Picture 4" descr="J:\HACER PPS\ANIMALES EN MOVIMIENTO\3-gifs-animados-pajaro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214950"/>
            <a:ext cx="1743075" cy="1352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0.23438 -0.3800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-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402" name="Picture 2" descr="http://1.bp.blogspot.com/-GmcdShB57zw/T5mCQeIihaI/AAAAAAAAASs/87SNasRT71s/s1600/cielo_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0"/>
            <a:ext cx="5861790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214546" y="214290"/>
            <a:ext cx="522290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Si te sientes triste  </a:t>
            </a:r>
          </a:p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bajo un cielo triste y gris, 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22" name="Picture 2" descr="http://1.bp.blogspot.com/-W9BKjoOHPNE/UFpdkGOE_oI/AAAAAAAABeo/rHmObKlShyY/s1600/cielo+tempest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429114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442913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acuérdate cuando lo vistes azul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15362" name="Picture 2" descr="http://www.estuimagen.com/imagenes/tiernas-romance/romantico-1287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643306" y="571480"/>
            <a:ext cx="5184028" cy="432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3.bp.blogspot.com/_L7J8H_jsA40/TChWqsbyn2I/AAAAAAAAACs/s5uA9s-RmIQ/s1600/felicida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166"/>
            <a:ext cx="4067175" cy="3457575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5234" name="Picture 2" descr="http://parroquiaicm.files.wordpress.com/2010/10/a-set-stormy-weath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71668" y="-18000"/>
            <a:ext cx="1225722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714356"/>
            <a:ext cx="65008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cuando nada te haga feliz, </a:t>
            </a:r>
          </a:p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pon tu pensamiento en mi </a:t>
            </a:r>
          </a:p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y nómbrame…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14338" name="Picture 2" descr="http://i49.tinypic.com/2hi5y6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785926"/>
            <a:ext cx="5400000" cy="5400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CHICAS\311095_266401040073482_2103196169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660" y="2643182"/>
            <a:ext cx="4704000" cy="352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3970" name="Picture 2" descr="http://i184.photobucket.com/albums/x79/pixvirtual/fc/103/fondos_de_flores_fXfx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07981" cy="712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00166" y="5657671"/>
            <a:ext cx="6072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Sin más recuerda que siempre tendrás mi amistad.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http://2.bp.blogspot.com/-TtxDb8SbDS0/Tbi_D1CYrXI/AAAAAAAAAMc/RxZ45-Cd02c/s1600/100_0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8474" y="0"/>
            <a:ext cx="9792474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21429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Cuando estés vacía, y en ti no encuentres paz</a:t>
            </a:r>
            <a:endParaRPr lang="es-ES_tradn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http://www.fondos10.net/wp-content/uploads/2010/06/Triste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4929198"/>
            <a:ext cx="44502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y al dolor te entregues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11266" name="Picture 2" descr="poema te extraño e1338507096827 Poema Te extrañ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04"/>
            <a:ext cx="4762500" cy="381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http://4.bp.blogspot.com/-6olvb3NLjOw/T2Gd_YDnOsI/AAAAAAAAJr8/usfL3d1ekXs/s00/aleg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6119" cy="7056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85786" y="457200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Mira adentro tuyo  </a:t>
            </a:r>
          </a:p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y ahí me encontrarás, soy esa pequeña luz de verdadera amistad...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14340" name="Picture 4" descr="Estrell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571612"/>
            <a:ext cx="504000" cy="5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6017" name="Picture 1" descr="http://fotos.subefotos.com/60622066ad814143fc2a3b4c9cafe03a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66675"/>
            <a:ext cx="7143768" cy="67913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14546" y="207167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Recuerda soy tu amiga si, </a:t>
            </a:r>
          </a:p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tu por siempre amiga fiel.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62" name="Picture 2" descr="http://www.todohumor.com/UserFiles/Image/fondos/2009/enero/lin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285728"/>
            <a:ext cx="65722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Nunca olvides que estoy aquí para compartir tus alegrías, para también llorar tus penas. </a:t>
            </a:r>
            <a:b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FOTOS NUEVAS PPS\slide0020_image0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" y="0"/>
            <a:ext cx="10673594" cy="7092000"/>
          </a:xfrm>
          <a:prstGeom prst="rect">
            <a:avLst/>
          </a:prstGeom>
          <a:noFill/>
        </p:spPr>
      </p:pic>
      <p:pic>
        <p:nvPicPr>
          <p:cNvPr id="5" name="Picture 2" descr="http://farm8.staticflickr.com/7127/8074915815_66893060c0_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8461" y="2643182"/>
            <a:ext cx="7631077" cy="561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28662" y="50004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Nunca olvides que estoy aquí para caminar junto a tu lado bien apretadas de las manos, y ayudarte a levantarte cuando tropieces.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7" name="Picture 6" descr="http://imagenesbonitas.info/wp-content/uploads/2012/01/poema-de-amistad-483x5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428604"/>
            <a:ext cx="3686256" cy="381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HACER PPS\FOTOS NUEVAS PPS\slide0049_image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4678" cy="7128000"/>
          </a:xfrm>
          <a:prstGeom prst="rect">
            <a:avLst/>
          </a:prstGeom>
          <a:noFill/>
        </p:spPr>
      </p:pic>
      <p:pic>
        <p:nvPicPr>
          <p:cNvPr id="5" name="Picture 2" descr="http://4.bp.blogspot.com/-Ux42MPlxJaQ/UGY9meWIESI/AAAAAAAACjc/6xSEtDQtS5k/s1600/moniroj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3214686"/>
            <a:ext cx="6858000" cy="43243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143108" y="28572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Nunca olvides que soy cómplice en tus sueños y aventuras , y porque no, cuando a veces sientas dudas.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http://img.terra.com.mx/galeria_de_fotos/images/467/9338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9001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285728"/>
            <a:ext cx="6000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Nunca olvides que estoy aquí para escucharte y sin reproche aconsejarte de igual manera respetarte.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62" name="Picture 2" descr="http://1.bp.blogspot.com/-y8LRQoqTPqg/T2Ot-AzB5gI/AAAAAAAAAPY/BDfoZLArwVE/s1600/18+-+Estrella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14810" y="1500174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Nunca olvides que si un día decides alejarte estaré aquí para esperarte por eso y mucho más quiero que nunca olvides que soy tu amiga. </a:t>
            </a:r>
            <a:endParaRPr lang="es-ES_tradnl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pic>
        <p:nvPicPr>
          <p:cNvPr id="7" name="Picture 4" descr="http://1.bp.blogspot.com/_Y_hHgpgmsbE/SMoRWdNTyCI/AAAAAAAABjU/7ilqxmALYIA/s1600/mujer%2520and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1" y="1000108"/>
            <a:ext cx="3676590" cy="550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3186" name="Picture 2" descr="http://k34.kn3.net/4A60A82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1602" y="-18000"/>
            <a:ext cx="12212957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437618" y="0"/>
            <a:ext cx="9443612" cy="84023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adley Hand ITC" pitchFamily="66" charset="0"/>
              </a:rPr>
              <a:t>Si tu tienes tal amistad </a:t>
            </a:r>
          </a:p>
          <a:p>
            <a:pPr algn="ct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adley Hand ITC" pitchFamily="66" charset="0"/>
              </a:rPr>
              <a:t>Siéntete feliz y llena de gozo </a:t>
            </a:r>
          </a:p>
          <a:p>
            <a:pPr algn="ctr"/>
            <a:endParaRPr lang="es-ES" sz="36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adley Hand ITC" pitchFamily="66" charset="0"/>
            </a:endParaRPr>
          </a:p>
          <a:p>
            <a:pPr algn="ctr"/>
            <a:endParaRPr lang="es-ES" sz="36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adley Hand ITC" pitchFamily="66" charset="0"/>
            </a:endParaRPr>
          </a:p>
          <a:p>
            <a:pPr algn="ctr"/>
            <a:endParaRPr lang="es-ES" sz="36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adley Hand ITC" pitchFamily="66" charset="0"/>
            </a:endParaRPr>
          </a:p>
          <a:p>
            <a:pPr algn="ctr"/>
            <a:endParaRPr lang="es-ES" sz="36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adley Hand ITC" pitchFamily="66" charset="0"/>
            </a:endParaRPr>
          </a:p>
          <a:p>
            <a:pPr algn="ctr"/>
            <a:endParaRPr lang="es-ES" sz="36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adley Hand ITC" pitchFamily="66" charset="0"/>
            </a:endParaRPr>
          </a:p>
          <a:p>
            <a:pPr algn="ctr"/>
            <a:endParaRPr lang="es-ES" sz="36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adley Hand ITC" pitchFamily="66" charset="0"/>
            </a:endParaRPr>
          </a:p>
          <a:p>
            <a:pPr algn="ctr"/>
            <a:endParaRPr lang="es-ES" sz="36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adley Hand ITC" pitchFamily="66" charset="0"/>
            </a:endParaRPr>
          </a:p>
          <a:p>
            <a:pPr algn="ct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adley Hand ITC" pitchFamily="66" charset="0"/>
              </a:rPr>
              <a:t>Porque no tienes de que preocuparte </a:t>
            </a:r>
          </a:p>
          <a:p>
            <a:pPr algn="ct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adley Hand ITC" pitchFamily="66" charset="0"/>
              </a:rPr>
              <a:t>Tienes una amistad para toda la vida </a:t>
            </a:r>
          </a:p>
          <a:p>
            <a:pPr algn="ct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adley Hand ITC" pitchFamily="66" charset="0"/>
              </a:rPr>
              <a:t>       ya que una amistad eterna no tiene fin.   </a:t>
            </a:r>
          </a:p>
          <a:p>
            <a:pPr algn="ct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adley Hand ITC" pitchFamily="66" charset="0"/>
              </a:rPr>
              <a:t> </a:t>
            </a:r>
          </a:p>
          <a:p>
            <a:pPr algn="ct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</a:p>
          <a:p>
            <a:pPr algn="ct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endParaRPr lang="es-ES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0114" name="Picture 2" descr="http://4.bp.blogspot.com/-tlU72CbAW_8/UIBcHv5kySI/AAAAAAAABYA/8UmSAagkAOg/s1600/selena_gomez_2012_hd_wallpapers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2192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5572140"/>
            <a:ext cx="23487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SONRIE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pPr>
              <a:buNone/>
            </a:pPr>
            <a:r>
              <a:rPr lang="es-ES_tradnl" dirty="0" smtClean="0"/>
              <a:t>         </a:t>
            </a:r>
            <a:r>
              <a:rPr lang="es-ES_tradnl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Diseño                                  Para </a:t>
            </a:r>
          </a:p>
          <a:p>
            <a:pPr>
              <a:buNone/>
            </a:pPr>
            <a:r>
              <a:rPr lang="es-ES_tradnl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  María Teresa Espín               Isabel Naranjo</a:t>
            </a:r>
          </a:p>
          <a:p>
            <a:pPr>
              <a:buNone/>
            </a:pPr>
            <a:r>
              <a:rPr lang="es-ES_tradnl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         2013 </a:t>
            </a:r>
          </a:p>
          <a:p>
            <a:endParaRPr lang="es-ES_tradnl" dirty="0"/>
          </a:p>
        </p:txBody>
      </p:sp>
      <p:pic>
        <p:nvPicPr>
          <p:cNvPr id="7170" name="Picture 2" descr="J:\HACER PPS\IMAGENES CON MOVIMIENTO\ew15nl6k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85728"/>
            <a:ext cx="7201954" cy="406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2351870" y="4643446"/>
            <a:ext cx="1847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464</Words>
  <Application>Microsoft Office PowerPoint</Application>
  <PresentationFormat>Presentación en pantalla (4:3)</PresentationFormat>
  <Paragraphs>112</Paragraphs>
  <Slides>39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263</cp:revision>
  <dcterms:created xsi:type="dcterms:W3CDTF">2013-01-01T21:17:49Z</dcterms:created>
  <dcterms:modified xsi:type="dcterms:W3CDTF">2013-01-11T18:11:53Z</dcterms:modified>
</cp:coreProperties>
</file>