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98" r:id="rId3"/>
    <p:sldId id="305" r:id="rId4"/>
    <p:sldId id="306" r:id="rId5"/>
    <p:sldId id="307" r:id="rId6"/>
    <p:sldId id="308" r:id="rId7"/>
    <p:sldId id="309" r:id="rId8"/>
    <p:sldId id="261" r:id="rId9"/>
    <p:sldId id="310" r:id="rId10"/>
    <p:sldId id="311" r:id="rId11"/>
    <p:sldId id="313" r:id="rId12"/>
    <p:sldId id="314" r:id="rId13"/>
    <p:sldId id="315" r:id="rId14"/>
    <p:sldId id="317" r:id="rId15"/>
    <p:sldId id="316" r:id="rId16"/>
    <p:sldId id="323" r:id="rId17"/>
    <p:sldId id="346" r:id="rId18"/>
    <p:sldId id="324" r:id="rId19"/>
    <p:sldId id="325" r:id="rId20"/>
    <p:sldId id="321" r:id="rId21"/>
    <p:sldId id="322" r:id="rId22"/>
    <p:sldId id="326" r:id="rId23"/>
    <p:sldId id="327" r:id="rId24"/>
    <p:sldId id="328" r:id="rId25"/>
    <p:sldId id="329" r:id="rId26"/>
    <p:sldId id="337" r:id="rId27"/>
    <p:sldId id="345" r:id="rId28"/>
    <p:sldId id="344" r:id="rId29"/>
    <p:sldId id="330" r:id="rId30"/>
    <p:sldId id="331" r:id="rId31"/>
    <p:sldId id="332" r:id="rId32"/>
    <p:sldId id="333" r:id="rId33"/>
    <p:sldId id="335" r:id="rId34"/>
    <p:sldId id="336" r:id="rId35"/>
    <p:sldId id="339" r:id="rId36"/>
    <p:sldId id="338" r:id="rId37"/>
    <p:sldId id="334" r:id="rId38"/>
    <p:sldId id="295" r:id="rId39"/>
    <p:sldId id="340" r:id="rId40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XYxH44yokZAC229XaHLMQ==" hashData="139UFGja1fkeC3PyErrlEGJkn0k=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buelitos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3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A9A97BD-FB04-4E66-ABB5-AB8E3110B9A5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DC20A4-8F75-4B8B-8787-C44018B3CF5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DC20A4-8F75-4B8B-8787-C44018B3CF52}" type="slidenum">
              <a:rPr lang="es-ES_tradnl" smtClean="0"/>
              <a:pPr>
                <a:defRPr/>
              </a:pPr>
              <a:t>20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CC4DF-F978-4E10-9776-CAAECD743329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1CDB9-77F8-4CD7-8EF4-2C781FB479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8A061-700F-4DBE-8F8C-ACE2D13E7B8E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06E7A-07C1-44E5-AA78-A77446D299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C15C-CD7C-428F-A5F4-FA70AE93CB21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82195-8274-4CE5-8A09-54A5F44B9B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DD393-FD35-4408-9193-F135F55549D4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32FFE-2ADC-45C4-97D7-DC5A7BD96E1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4AF50-2976-47E4-8851-C548266C7E83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9B46D-BDF2-4D6E-B961-1EFC7C31F5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1AD48-CB59-4AC1-A62A-5CECEF7174F0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44DD2-971B-434D-8076-415CC665DC2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7BBA2-162A-49A3-A99D-49511332B9C0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B7645-953D-49B2-9B49-5ACC76F114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0481E-1BC4-4C2E-AF94-096529B89FAA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DE717-D1F8-4868-BEF0-9FEA3EA7F8A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EE387-B386-40D1-AD1A-5603A110F0E4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A0C71-1374-43FA-AA38-3318BE144E6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B4F39-45FD-4417-B070-915CF1566820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B2291-F73B-4054-8B0F-F838DCA8FDC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D0C59-BBE2-47C4-9AF6-3F773D247EDF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8A7B3-42FD-45AA-AA01-2FA44BFDBD4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F411A-452F-4A91-8C20-7CDFB0FDE2A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5474F0-0656-40DA-B08D-1A8B196F1C2A}" type="datetimeFigureOut">
              <a:rPr lang="es-ES_tradnl"/>
              <a:pPr>
                <a:defRPr/>
              </a:pPr>
              <a:t>07/01/2013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045DDF-66C1-4E40-8BEA-72F89B8D1B8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7C2685-65A2-4D3D-A153-BD88F44DF608}" type="slidenum">
              <a:rPr lang="es-ES_tradnl" smtClean="0">
                <a:solidFill>
                  <a:srgbClr val="000000"/>
                </a:solidFill>
                <a:latin typeface="Arial" pitchFamily="34" charset="0"/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ifandgif.es/gifs_animados/Animales%20Botaduras/index.php" TargetMode="Externa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gifmania.top-play-ringtones.com/sections/popup/descarga-220222-IA.htm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hyperlink" Target="http://purplefolie.centerblog.net/rub-tubes-coeurs-3.html" TargetMode="External"/><Relationship Id="rId4" Type="http://schemas.openxmlformats.org/officeDocument/2006/relationships/image" Target="../media/image7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gif"/><Relationship Id="rId4" Type="http://schemas.openxmlformats.org/officeDocument/2006/relationships/image" Target="../media/image8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es.tinypic.com/" TargetMode="External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7" Type="http://schemas.openxmlformats.org/officeDocument/2006/relationships/image" Target="../media/image100.jpeg"/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jpeg"/><Relationship Id="rId4" Type="http://schemas.openxmlformats.org/officeDocument/2006/relationships/image" Target="../media/image10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nombresanimados.net/" TargetMode="External"/><Relationship Id="rId7" Type="http://schemas.openxmlformats.org/officeDocument/2006/relationships/image" Target="../media/image111.png"/><Relationship Id="rId2" Type="http://schemas.openxmlformats.org/officeDocument/2006/relationships/image" Target="../media/image10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eg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051" name="Picture 4" descr="Gifs Animados de Flores - Imagenes Animadas de Fl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4572000"/>
            <a:ext cx="1981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Gifs Animados de Flores - Imagenes Animadas de Fl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63" y="4429125"/>
            <a:ext cx="1981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http://www.dudimundo.com/gif/barras_separadores/imagenes/lineakato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5643563"/>
            <a:ext cx="2295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7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endParaRPr lang="es-ES_tradnl" sz="2800" smtClean="0"/>
          </a:p>
        </p:txBody>
      </p:sp>
      <p:pic>
        <p:nvPicPr>
          <p:cNvPr id="2055" name="Picture 2" descr="http://us.123rf.com/400wm/400/400/argus456/argus4560906/argus456090600322/5008930-representacion-visual-de-una-onda-de-audio-en-un-fondo-azu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15450" cy="745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4" descr="Gifs Animados de Flores - Imagenes Animadas de Fl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588" y="4724400"/>
            <a:ext cx="1981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4" descr="Gifs Animados de Flores - Imagenes Animadas de Fl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8963" y="4581525"/>
            <a:ext cx="1981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http://www.jmesoft.com/gifs/animales/gatos/cat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75" y="500063"/>
            <a:ext cx="1919288" cy="176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6" descr="http://www.dudimundo.com/gif/barras_separadores/imagenes/lineakato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5795963"/>
            <a:ext cx="2295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14348" y="35716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/>
              <a:t> </a:t>
            </a: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 I   M A S C O T A</a:t>
            </a:r>
            <a:endParaRPr lang="es-ES_tradnl" sz="3200" dirty="0">
              <a:solidFill>
                <a:srgbClr val="7030A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sz="3200" dirty="0">
              <a:solidFill>
                <a:srgbClr val="7030A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3200" dirty="0">
                <a:solidFill>
                  <a:srgbClr val="7030A0"/>
                </a:solidFill>
              </a:rPr>
              <a:t>             </a:t>
            </a: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Z A C K Y</a:t>
            </a:r>
            <a:endParaRPr lang="es-ES_tradnl" sz="3200" dirty="0">
              <a:solidFill>
                <a:srgbClr val="7030A0"/>
              </a:solidFill>
            </a:endParaRPr>
          </a:p>
        </p:txBody>
      </p:sp>
      <p:pic>
        <p:nvPicPr>
          <p:cNvPr id="2" name="Picture 9" descr="C:\Users\abuelitos\Desktop\1p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74" y="1500174"/>
            <a:ext cx="3215001" cy="428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4000">
    <p:fade thruBlk="1"/>
    <p:sndAc>
      <p:stSnd>
        <p:snd r:embed="rId2" name="MARIA EL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076" name="Picture 2" descr="http://www.todohumor.com/UserFiles/Image/fondos/animales/gati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336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34227" y="357166"/>
            <a:ext cx="4382931" cy="224676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Os quiero presentar </a:t>
            </a:r>
          </a:p>
          <a:p>
            <a:pPr algn="ctr">
              <a:defRPr/>
            </a:pPr>
            <a:r>
              <a:rPr lang="es-ES" sz="2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a </a:t>
            </a:r>
            <a:r>
              <a:rPr lang="es-ES" sz="28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Zacky</a:t>
            </a:r>
            <a:r>
              <a:rPr lang="es-ES" sz="2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, ya veréis </a:t>
            </a:r>
          </a:p>
          <a:p>
            <a:pPr algn="ctr">
              <a:defRPr/>
            </a:pPr>
            <a:r>
              <a:rPr lang="es-ES" sz="2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lo guapo que es….. </a:t>
            </a:r>
          </a:p>
          <a:p>
            <a:pPr algn="ctr">
              <a:defRPr/>
            </a:pPr>
            <a:r>
              <a:rPr lang="es-ES" sz="2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Eso es por lo menos</a:t>
            </a:r>
          </a:p>
          <a:p>
            <a:pPr algn="ctr">
              <a:defRPr/>
            </a:pPr>
            <a:r>
              <a:rPr lang="es-ES" sz="2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 lo que dice su amita </a:t>
            </a:r>
          </a:p>
        </p:txBody>
      </p:sp>
      <p:pic>
        <p:nvPicPr>
          <p:cNvPr id="3078" name="Picture 10" descr="http://img406.imageshack.us/img406/2305/396252zctmzx8izqir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2970213"/>
            <a:ext cx="3338513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6" descr="http://www.muchosgifs.com/1a1a1a/animales/gatos/gato2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5" y="4572000"/>
            <a:ext cx="2662238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100" name="Picture 2" descr="http://www.fondos-hq.com/upload/DesktopWallpapers/cache/Naturaleza-En-Las-Manos-1600x1200-fotos-manipuladas-animales-144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0" y="0"/>
            <a:ext cx="9334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J:\ZACKY 2006-07-08-09\ZACKY JULIO 2010 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785794"/>
            <a:ext cx="5951999" cy="4464000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6" name="5 Rectángulo"/>
          <p:cNvSpPr/>
          <p:nvPr/>
        </p:nvSpPr>
        <p:spPr>
          <a:xfrm>
            <a:off x="3428992" y="5500702"/>
            <a:ext cx="34660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s-ES_tradnl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 O Y  Z A C K Y</a:t>
            </a:r>
            <a:endParaRPr lang="es-ES_tradnl" sz="3200" dirty="0"/>
          </a:p>
        </p:txBody>
      </p:sp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5124" name="Picture 2" descr="http://fondosdepantalla.name/images/fondos-animales-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5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J:\ZACKY 2006-07-08-09\VARIAS JUNIO 2010 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571480"/>
            <a:ext cx="7056001" cy="5292000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6148" name="Picture 2" descr="http://lobuscogratis.com/images/joomgallery/originals/fondos_hd_219/fondos_de_animales_hd_220/fondos_de_animales_hd_20120119_11320858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200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J:\ZACKY 2006-07-08-09\0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714488"/>
            <a:ext cx="7200001" cy="5400000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6150" name="Picture 4" descr="http://www.imagenesanimadas.net/Animales/Mariposas/mariposa0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63" y="4929188"/>
            <a:ext cx="10763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http://www.100pies.net/Gifs/Animales/Mariposas/mariposa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5429264"/>
            <a:ext cx="1057275" cy="790576"/>
          </a:xfrm>
          <a:prstGeom prst="rect">
            <a:avLst/>
          </a:prstGeom>
          <a:noFill/>
        </p:spPr>
      </p:pic>
      <p:pic>
        <p:nvPicPr>
          <p:cNvPr id="36868" name="Picture 4" descr="http://www.gifs10.com/imagenes/0-gifs-animados-maripos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29275" y="285728"/>
            <a:ext cx="3514725" cy="35147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7172" name="Picture 2" descr=" Imágenes Fondos de descarga gratuita foto 1024 x 768 Anima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4338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J:\ZACKY 2006-07-08-09\2-12-2006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071546"/>
            <a:ext cx="7007999" cy="5256000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 </a:t>
            </a: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CUANTO ME GUSTA BEBER DEL CHORRO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</a:t>
            </a: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</a:t>
            </a: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DEL  GRIFO</a:t>
            </a:r>
            <a:endParaRPr lang="es-ES_tradnl" sz="2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196" name="Picture 2" descr="faucet2.gif (3297 bytes)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8" y="2071688"/>
            <a:ext cx="1373187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2" descr="Gifs Animados Animales Botaduras (171)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75" y="3143250"/>
            <a:ext cx="296227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7" descr="http://www.imagenesyfondos.net/wp-content/uploads/2012/09/frame08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5" y="0"/>
            <a:ext cx="91725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9220" name="Picture 2" descr="http://imagenesyfondos.net/wp-content/uploads/2012/10/Waterdrop-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5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J:\ZACKY 2006-07-08-09\ZACKY JUNIO 2010 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571480"/>
            <a:ext cx="7824001" cy="5868000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0244" name="Picture 2" descr="J:\HACER PPS\CARPETA PLANTILLAS\abstracto4x768-94764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J:\ZACKY 2006-07-08-09\ZACKY JUNIO 2010 0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142984"/>
            <a:ext cx="6816001" cy="5112000"/>
          </a:xfrm>
          <a:prstGeom prst="rect">
            <a:avLst/>
          </a:prstGeom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1268" name="Picture 2" descr="http://wakpaper.com/large/Pdas_wallpapers_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200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" descr="mix_336.gif (12776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3857625"/>
            <a:ext cx="194468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2" name="Picture 2" descr="http://www.gifsde.com/uploads/ee65c0_gato7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3643314"/>
            <a:ext cx="1675472" cy="2052000"/>
          </a:xfrm>
          <a:prstGeom prst="ellipse">
            <a:avLst/>
          </a:prstGeom>
          <a:noFill/>
        </p:spPr>
      </p:pic>
      <p:pic>
        <p:nvPicPr>
          <p:cNvPr id="56324" name="Picture 4" descr="http://24.media.tumblr.com/tumblr_m13jagcVEL1qht6kko1_40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1357298"/>
            <a:ext cx="5039999" cy="378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272" name="Picture 2" descr="J:\HACER PPS\CARPETA PLANTILLAS\slide0023_image00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2143108" y="357166"/>
            <a:ext cx="36409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HAY QUE LAVARSE </a:t>
            </a:r>
            <a:endParaRPr lang="es-ES_tradnl" sz="2800" dirty="0"/>
          </a:p>
        </p:txBody>
      </p:sp>
      <p:sp>
        <p:nvSpPr>
          <p:cNvPr id="13" name="12 Rectángulo"/>
          <p:cNvSpPr/>
          <p:nvPr/>
        </p:nvSpPr>
        <p:spPr>
          <a:xfrm>
            <a:off x="1714480" y="5929330"/>
            <a:ext cx="3966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POR AQUÍ  POR ALLÁ</a:t>
            </a:r>
            <a:endParaRPr lang="es-ES_tradnl" sz="2800" dirty="0"/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2292" name="Picture 2" descr="http://librako.files.wordpress.com/2011/09/7-fondos-pantalla-pajaros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5450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J:\ZACKY 2006-07-08-09\nº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71480"/>
            <a:ext cx="7950064" cy="5544000"/>
          </a:xfrm>
          <a:prstGeom prst="ellipse">
            <a:avLst/>
          </a:prstGeom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12294" name="Picture 3" descr="J:\HACER PPS\CARPETA PLANTILLAS\slide0005_image03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313" y="785813"/>
            <a:ext cx="657225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todohumor.com/UserFiles/Image/fondos/2010/Abril/gati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5" name="Picture 2" descr="J:\ZACKY 2006-07-08-09\ZACKY JUNIO 2010 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999" y="-285776"/>
            <a:ext cx="8784001" cy="6588000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6" name="5 Rectángulo"/>
          <p:cNvSpPr/>
          <p:nvPr/>
        </p:nvSpPr>
        <p:spPr>
          <a:xfrm>
            <a:off x="1857356" y="5857892"/>
            <a:ext cx="4625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 A   E S T O Y   G U A P O</a:t>
            </a:r>
            <a:endParaRPr lang="es-ES_tradnl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HACER PPS\CARPETA PLANTILLAS\1384561_173531972483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6" name="Picture 2" descr="3fc0ea1050282240.gif (36086 bytes)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571612"/>
            <a:ext cx="3057677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928794" y="571480"/>
            <a:ext cx="4539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AHORA UNA SIESTECITA</a:t>
            </a:r>
            <a:endParaRPr lang="es-ES_tradnl" sz="2800" dirty="0">
              <a:solidFill>
                <a:srgbClr val="7030A0"/>
              </a:solidFill>
            </a:endParaRPr>
          </a:p>
        </p:txBody>
      </p:sp>
      <p:pic>
        <p:nvPicPr>
          <p:cNvPr id="28674" name="Picture 2" descr="http://imagensubida.infojardin.com/subo/images/klz1318527380q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3286124"/>
            <a:ext cx="5514975" cy="3228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wallgall.com/albums/userpics/10001/292234_7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43062" cy="6912000"/>
          </a:xfrm>
          <a:prstGeom prst="rect">
            <a:avLst/>
          </a:prstGeom>
          <a:noFill/>
        </p:spPr>
      </p:pic>
      <p:pic>
        <p:nvPicPr>
          <p:cNvPr id="5" name="Picture 2" descr="J:\ZACKY 2006-07-08-09\P709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70000"/>
            <a:ext cx="6384001" cy="4788000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7" name="6 Llamada ovalada"/>
          <p:cNvSpPr/>
          <p:nvPr/>
        </p:nvSpPr>
        <p:spPr>
          <a:xfrm flipH="1">
            <a:off x="2285984" y="928670"/>
            <a:ext cx="2357454" cy="193781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8" name="Picture 2" descr="disney-aristocats-marie-gif-3.gif (32349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85728"/>
            <a:ext cx="1949450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ITOS\abstractos0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C:\Users\abuelitos\Desktop\REBAJAR ZACKY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57430"/>
            <a:ext cx="6384000" cy="478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REBAJAR ZACKY\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000" y="0"/>
            <a:ext cx="4656000" cy="34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5" name="Picture 3" descr="C:\Users\abuelitos\Desktop\REBAJAR ZACKY\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08000" cy="345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6" name="Picture 4" descr="C:\Users\abuelitos\Desktop\REBAJAR ZACKY\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02000"/>
            <a:ext cx="4656000" cy="349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7" name="Picture 5" descr="C:\Users\abuelitos\Desktop\REBAJAR ZACKY\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8000" y="3366000"/>
            <a:ext cx="4656000" cy="349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Amanecer-En-Veran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C:\Users\abuelitos\Desktop\REBAJAR ZACKY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82000"/>
            <a:ext cx="6281170" cy="41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esktop\REBAJAR ZACKY\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-357214"/>
            <a:ext cx="4944000" cy="370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FONDITOS\escalera-al-ciel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" y="0"/>
            <a:ext cx="9134985" cy="6858000"/>
          </a:xfrm>
          <a:prstGeom prst="rect">
            <a:avLst/>
          </a:prstGeom>
          <a:noFill/>
        </p:spPr>
      </p:pic>
      <p:pic>
        <p:nvPicPr>
          <p:cNvPr id="5123" name="Picture 3" descr="C:\Users\abuelitos\Desktop\REBAJAR ZACKY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214686"/>
            <a:ext cx="6576000" cy="493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ITOS\Camino_alas_zona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65900" cy="6948000"/>
          </a:xfrm>
          <a:prstGeom prst="rect">
            <a:avLst/>
          </a:prstGeom>
          <a:noFill/>
        </p:spPr>
      </p:pic>
      <p:pic>
        <p:nvPicPr>
          <p:cNvPr id="1030" name="Picture 6" descr="C:\Users\abuelitos\Desktop\REBAJAR ZACKY\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928802"/>
            <a:ext cx="4104000" cy="54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Gifs Animados de Gatos - Imagenes Animadas de Gat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5500702"/>
            <a:ext cx="2347826" cy="1080000"/>
          </a:xfrm>
          <a:prstGeom prst="rect">
            <a:avLst/>
          </a:prstGeom>
          <a:noFill/>
        </p:spPr>
      </p:pic>
      <p:pic>
        <p:nvPicPr>
          <p:cNvPr id="20484" name="Picture 4" descr="Gifs Animados de Gatos - Imagenes Animadas de Gato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2214553"/>
            <a:ext cx="791387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ONDITOS\aquel_camino_...-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4" descr="C:\Users\abuelitos\Desktop\REBAJAR ZACKY\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357222" y="1785926"/>
            <a:ext cx="4214810" cy="543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Click here to see a large versi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2071678"/>
            <a:ext cx="5051800" cy="385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206703" cy="6858001"/>
          </a:xfrm>
          <a:prstGeom prst="rect">
            <a:avLst/>
          </a:prstGeom>
          <a:noFill/>
        </p:spPr>
      </p:pic>
      <p:pic>
        <p:nvPicPr>
          <p:cNvPr id="6148" name="Picture 4" descr="C:\Users\abuelitos\Desktop\REBAJAR ZACKY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357562"/>
            <a:ext cx="5040000" cy="378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HACER PPS\para hacer navidad\690067a8oj2ua08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198000"/>
            <a:ext cx="10368049" cy="7344000"/>
          </a:xfrm>
          <a:prstGeom prst="rect">
            <a:avLst/>
          </a:prstGeom>
          <a:noFill/>
        </p:spPr>
      </p:pic>
      <p:pic>
        <p:nvPicPr>
          <p:cNvPr id="7171" name="Picture 3" descr="C:\Users\abuelitos\Desktop\REBAJAR ZACKY\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50000"/>
            <a:ext cx="3744000" cy="280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HACER PPS\para hacer navidad\329519846_95399ecd1e_o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82996" cy="6858001"/>
          </a:xfrm>
          <a:prstGeom prst="rect">
            <a:avLst/>
          </a:prstGeom>
          <a:noFill/>
        </p:spPr>
      </p:pic>
      <p:pic>
        <p:nvPicPr>
          <p:cNvPr id="5" name="Picture 2" descr="J:\ZACKY 2006-07-08-09\ZACKY JUNIO 2010 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500174"/>
            <a:ext cx="6719999" cy="5040000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6" name="5 Rectángulo"/>
          <p:cNvSpPr/>
          <p:nvPr/>
        </p:nvSpPr>
        <p:spPr>
          <a:xfrm>
            <a:off x="1714480" y="571480"/>
            <a:ext cx="58669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  C H A T E A R  U N  R A T I T O</a:t>
            </a:r>
            <a:endParaRPr lang="es-ES_tradnl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REBAJAR ZACKY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15362" name="Picture 2" descr="kitty2.gif (18676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4448">
            <a:off x="2270769" y="1080762"/>
            <a:ext cx="1079999" cy="1440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8" name="Picture 4" descr="C:\Users\abuelitos\Desktop\Viaje a Salam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17890" cy="6912000"/>
          </a:xfrm>
          <a:prstGeom prst="rect">
            <a:avLst/>
          </a:prstGeom>
          <a:noFill/>
        </p:spPr>
      </p:pic>
      <p:pic>
        <p:nvPicPr>
          <p:cNvPr id="14338" name="Picture 2" descr="Gifs animados: Gatito bonit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2857">
            <a:off x="1357290" y="1571612"/>
            <a:ext cx="1219243" cy="133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14876" y="571480"/>
            <a:ext cx="3961276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MI LUGAR FAVORITO </a:t>
            </a:r>
          </a:p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PARA ESTAR CERCA </a:t>
            </a:r>
          </a:p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DE </a:t>
            </a:r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MI AMITA</a:t>
            </a:r>
            <a:endParaRPr lang="es-ES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2" name="Picture 4" descr="C:\Users\abuelitos\Documents\REBAJAR ZACKY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3" descr="C:\Users\abuelitos\Documents\REBAJAR ZACKY\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70000"/>
            <a:ext cx="4590000" cy="3060000"/>
          </a:xfrm>
          <a:prstGeom prst="rect">
            <a:avLst/>
          </a:prstGeom>
          <a:noFill/>
        </p:spPr>
      </p:pic>
      <p:pic>
        <p:nvPicPr>
          <p:cNvPr id="8" name="Picture 2" descr="C:\Users\abuelitos\Documents\REBAJAR ZACKY\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5566" y="3834000"/>
            <a:ext cx="4548434" cy="302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J:\HACER PPS\FONDOS PANTALLAS\8d377f7d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0"/>
            <a:ext cx="3295650" cy="6858000"/>
          </a:xfrm>
          <a:prstGeom prst="rect">
            <a:avLst/>
          </a:prstGeom>
          <a:noFill/>
        </p:spPr>
      </p:pic>
      <p:pic>
        <p:nvPicPr>
          <p:cNvPr id="9" name="Picture 2" descr="J:\HACER PPS\FONDOS PANTALLAS\0d5cbbd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56000" cy="3456000"/>
          </a:xfrm>
          <a:prstGeom prst="rect">
            <a:avLst/>
          </a:prstGeom>
          <a:noFill/>
        </p:spPr>
      </p:pic>
      <p:pic>
        <p:nvPicPr>
          <p:cNvPr id="10" name="Picture 2" descr="J:\HACER PPS\FONDOS PANTALLAS\0d5cbbd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38000"/>
            <a:ext cx="3456000" cy="3456000"/>
          </a:xfrm>
          <a:prstGeom prst="rect">
            <a:avLst/>
          </a:prstGeom>
          <a:noFill/>
        </p:spPr>
      </p:pic>
      <p:pic>
        <p:nvPicPr>
          <p:cNvPr id="11" name="Picture 2" descr="J:\HACER PPS\FONDOS PANTALLAS\0d5cbbd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000" y="0"/>
            <a:ext cx="3456000" cy="3456000"/>
          </a:xfrm>
          <a:prstGeom prst="rect">
            <a:avLst/>
          </a:prstGeom>
          <a:noFill/>
        </p:spPr>
      </p:pic>
      <p:pic>
        <p:nvPicPr>
          <p:cNvPr id="12" name="Picture 2" descr="J:\HACER PPS\FONDOS PANTALLAS\0d5cbbd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000" y="3438000"/>
            <a:ext cx="3456000" cy="3456000"/>
          </a:xfrm>
          <a:prstGeom prst="rect">
            <a:avLst/>
          </a:prstGeom>
          <a:noFill/>
        </p:spPr>
      </p:pic>
      <p:pic>
        <p:nvPicPr>
          <p:cNvPr id="15" name="Picture 3" descr="C:\Users\abuelitos\Desktop\REBAJAR ZACKY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3438000"/>
            <a:ext cx="4560000" cy="34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100" name="Picture 4" descr="http://purplefolie.p.u.pic.centerblog.net/xevwazy4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0"/>
            <a:ext cx="2514600" cy="37719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FONDITOS\rosa_clar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J:\ZACKY 2006-07-08-09\P226122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500098" y="2979738"/>
            <a:ext cx="5759450" cy="3878262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6" name="Picture 4" descr="disney-aristocats-marie-gif-2.gif (38064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625975"/>
            <a:ext cx="18605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285720" y="357166"/>
            <a:ext cx="8572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 U A N T O  M E  G US T A  E L  S O L E C I T O</a:t>
            </a:r>
            <a:endParaRPr lang="es-ES_tradnl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haciendofotos.com/wp-content/uploads/vent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7881" cy="6948000"/>
          </a:xfrm>
          <a:prstGeom prst="rect">
            <a:avLst/>
          </a:prstGeom>
          <a:noFill/>
        </p:spPr>
      </p:pic>
      <p:pic>
        <p:nvPicPr>
          <p:cNvPr id="5" name="Picture 2" descr="J:\ZACKY 2006-07-08-09\VARIAS JUNIO 2010 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6124"/>
            <a:ext cx="5759450" cy="4319588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6" name="5 Rectángulo"/>
          <p:cNvSpPr/>
          <p:nvPr/>
        </p:nvSpPr>
        <p:spPr>
          <a:xfrm>
            <a:off x="1643042" y="571480"/>
            <a:ext cx="5662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rgbClr val="FF0000"/>
                </a:solidFill>
              </a:rPr>
              <a:t> </a:t>
            </a: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SOBRE TODO EN LA VENTANA</a:t>
            </a:r>
            <a:endParaRPr lang="es-ES_tradnl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images.ventadepisos.com/viviendas/casa-reformada-con-ventanas-de-aluminio-canyelles-terraza_033_052_1303516-33052717_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J:\ZACKY 2006-07-08-09\VARIAS JUNIO 2010 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357562"/>
            <a:ext cx="5759450" cy="4022725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6" name="5 Rectángulo"/>
          <p:cNvSpPr/>
          <p:nvPr/>
        </p:nvSpPr>
        <p:spPr>
          <a:xfrm>
            <a:off x="1643042" y="571480"/>
            <a:ext cx="6699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Q U E  A G U S T O  E S T O Y </a:t>
            </a:r>
            <a:r>
              <a:rPr lang="es-ES_tradnl" sz="2800" dirty="0" smtClean="0"/>
              <a:t>…………</a:t>
            </a:r>
            <a:endParaRPr lang="es-ES_tradnl" sz="2800" dirty="0"/>
          </a:p>
        </p:txBody>
      </p:sp>
      <p:pic>
        <p:nvPicPr>
          <p:cNvPr id="7" name="Picture 2" descr="http://www.dudimundo.com/gif/animales/imagenes/x_canari1p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5072074"/>
            <a:ext cx="19907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www.bestgraph.com/gifs/animaux/papillons/papillons-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1428736"/>
            <a:ext cx="1076325" cy="1076325"/>
          </a:xfrm>
          <a:prstGeom prst="rect">
            <a:avLst/>
          </a:prstGeom>
          <a:noFill/>
        </p:spPr>
      </p:pic>
      <p:pic>
        <p:nvPicPr>
          <p:cNvPr id="14340" name="Picture 4" descr="http://www.bestgraph.com/gifs/animaux/papillons/papillons-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642918"/>
            <a:ext cx="1076325" cy="1076325"/>
          </a:xfrm>
          <a:prstGeom prst="rect">
            <a:avLst/>
          </a:prstGeom>
          <a:noFill/>
        </p:spPr>
      </p:pic>
      <p:pic>
        <p:nvPicPr>
          <p:cNvPr id="14348" name="Picture 12" descr="http://picturestack.com/479/581/EV0Jaula7a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0"/>
            <a:ext cx="1900656" cy="241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2.bp.blogspot.com/_eYUenoc83cg/TT1CX0oj_WI/AAAAAAAADeQ/BPd2tm0Ckjg/s1600/venta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5" name="Picture 2" descr="J:\ZACKY 2006-07-08-09\VARIAS JUNIO 2010 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790000"/>
            <a:ext cx="5620105" cy="4068000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6" name="Picture 2" descr="Ciempié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5643578"/>
            <a:ext cx="24130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CASA\VARIAS JUNIO 2010 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" y="-2"/>
            <a:ext cx="930767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428728" y="500042"/>
            <a:ext cx="6924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Q U E  B O N I T O  E S  M I  P A R Q U E</a:t>
            </a:r>
            <a:endParaRPr lang="es-ES_tradnl" sz="2800" dirty="0">
              <a:solidFill>
                <a:srgbClr val="FF0000"/>
              </a:solidFill>
            </a:endParaRPr>
          </a:p>
        </p:txBody>
      </p:sp>
      <p:pic>
        <p:nvPicPr>
          <p:cNvPr id="12292" name="Picture 4" descr="Image and video hosting by TinyPic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905375"/>
            <a:ext cx="2857500" cy="19526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CASA\VISTAS DESDE CASA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99102" cy="69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500298" y="0"/>
            <a:ext cx="70009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6"/>
                </a:solidFill>
              </a:rPr>
              <a:t/>
            </a:r>
            <a:br>
              <a:rPr lang="es-ES_tradnl" sz="2800" dirty="0" smtClean="0">
                <a:solidFill>
                  <a:schemeClr val="accent6"/>
                </a:solidFill>
              </a:rPr>
            </a:b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DESDE AQUÍ ME CAÍ A LA CALLE </a:t>
            </a:r>
          </a:p>
          <a:p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Y NO ME HICE NADA </a:t>
            </a:r>
            <a:b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Y ESO QUE ERA DESDE UN 7º PISO</a:t>
            </a:r>
            <a:endParaRPr lang="es-ES_tradnl" sz="2800" dirty="0">
              <a:solidFill>
                <a:srgbClr val="7030A0"/>
              </a:solidFill>
            </a:endParaRPr>
          </a:p>
        </p:txBody>
      </p:sp>
      <p:pic>
        <p:nvPicPr>
          <p:cNvPr id="56322" name="Picture 2" descr="C:\Users\abuelitos\Desktop\REBAJAR ZACKY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572008"/>
            <a:ext cx="4927470" cy="327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sz="20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MENUDO SUSTO LE DÍ A MI AMITA,  YO TAMBIÉN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ME ASUSTÉ Y ESTUVE LLORANDO HASTA QUE ME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BAJARON A BUSCAR.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ME LLEVARON CORRIENDO AL VETERINARIO.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 YA SÓLO ME QUEDAN 6 VIDAS, JE, JE, JE.</a:t>
            </a:r>
          </a:p>
        </p:txBody>
      </p:sp>
      <p:pic>
        <p:nvPicPr>
          <p:cNvPr id="23556" name="Picture 2" descr="http://www.gif-anime-gratuit.com/gif-anime-gratuit/metier/veterinaires/veterinaires01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63" y="0"/>
            <a:ext cx="2697162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 descr="http://www.gif-anime-gratuit.com/gif-anime-gratuit/metier/veterinaires/veterinaires0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643050"/>
            <a:ext cx="3128962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http://www.gif-anime-gratuit.com/gif-anime-gratuit/metier/veterinaires/veterinaires0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4286250"/>
            <a:ext cx="222567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" name="Picture 1" descr="C:\Users\abuelitos\Desktop\REBAJAR ZACKY\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571612"/>
            <a:ext cx="3086438" cy="205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171" name="Picture 3" descr="http://mardelplataanimal.files.wordpress.com/2012/02/veterinaria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3214686"/>
            <a:ext cx="4571178" cy="32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5538" name="Picture 2" descr="http://images03.olx.com.ve/ui/4/22/38/1266284989_74431438_2-Fotos-de-Clinica-Veterinaria-La-Fundacion-Emergencias-las-24-hora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5" y="3357562"/>
            <a:ext cx="3571875" cy="38195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2.bp.blogspot.com/_43GJwP4ir2I/SdJVuBidu6I/AAAAAAAAAec/D2rcUFAOmxg/s400/veterinario-ga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107" y="0"/>
            <a:ext cx="9187107" cy="6408000"/>
          </a:xfrm>
          <a:prstGeom prst="rect">
            <a:avLst/>
          </a:prstGeom>
          <a:noFill/>
        </p:spPr>
      </p:pic>
      <p:pic>
        <p:nvPicPr>
          <p:cNvPr id="58371" name="Picture 3" descr="C:\Users\abuelitos\Desktop\REBAJAR ZACKY\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55021">
            <a:off x="2655427" y="3130231"/>
            <a:ext cx="3736214" cy="2484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2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www.mundoencolores.com/Images/ventana_t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927247" cy="7056000"/>
          </a:xfrm>
          <a:prstGeom prst="rect">
            <a:avLst/>
          </a:prstGeom>
          <a:noFill/>
        </p:spPr>
      </p:pic>
      <p:pic>
        <p:nvPicPr>
          <p:cNvPr id="5" name="Picture 2" descr="http://members.lycos.nl/harleymuisje/bille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5072074"/>
            <a:ext cx="38100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http://www.dudimundo.com/gif/animales/imagenes/x_gat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4686300"/>
            <a:ext cx="15240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 descr="C:\Users\abuelitos\Desktop\REBAJAR ZACKY\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4429132"/>
            <a:ext cx="3048000" cy="2032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</a:t>
            </a:r>
            <a:r>
              <a:rPr lang="es-ES_tradnl" sz="2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 Y FOTOGRAFÍAS: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MARIA TERESA ESPÍN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                                         </a:t>
            </a:r>
            <a:r>
              <a:rPr lang="es-ES_tradnl" sz="6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endParaRPr lang="es-ES_tradnl" sz="66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         2013</a:t>
            </a: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    </a:t>
            </a:r>
            <a:endParaRPr lang="es-ES_tradnl" dirty="0"/>
          </a:p>
        </p:txBody>
      </p:sp>
      <p:sp>
        <p:nvSpPr>
          <p:cNvPr id="25604" name="AutoShape 2" descr="http://www.muchosgifs.com/1a1a1a/animales/ratones/raton119.gif"/>
          <p:cNvSpPr>
            <a:spLocks noChangeAspect="1" noChangeArrowheads="1"/>
          </p:cNvSpPr>
          <p:nvPr/>
        </p:nvSpPr>
        <p:spPr bwMode="auto">
          <a:xfrm>
            <a:off x="0" y="-595313"/>
            <a:ext cx="3943350" cy="1190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_tradnl">
              <a:latin typeface="Calibri" pitchFamily="34" charset="0"/>
            </a:endParaRPr>
          </a:p>
        </p:txBody>
      </p:sp>
      <p:sp>
        <p:nvSpPr>
          <p:cNvPr id="25605" name="AutoShape 4" descr="http://www.muchosgifs.com/1a1a1a/animales/ratones/raton119.gif"/>
          <p:cNvSpPr>
            <a:spLocks noChangeAspect="1" noChangeArrowheads="1"/>
          </p:cNvSpPr>
          <p:nvPr/>
        </p:nvSpPr>
        <p:spPr bwMode="auto">
          <a:xfrm>
            <a:off x="155575" y="-571500"/>
            <a:ext cx="39433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_tradnl">
              <a:latin typeface="Calibri" pitchFamily="34" charset="0"/>
            </a:endParaRPr>
          </a:p>
        </p:txBody>
      </p:sp>
      <p:pic>
        <p:nvPicPr>
          <p:cNvPr id="25606" name="Picture 4" descr="http://img145.imageshack.us/img145/9181/23dz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571480"/>
            <a:ext cx="3940175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10" descr="-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8" y="3429000"/>
            <a:ext cx="3333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5" name="Picture 15" descr="-">
            <a:hlinkClick r:id="rId3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" name="Picture 1" descr="C:\Users\abuelitos\Desktop\REBAJAR ZACKY\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2643182"/>
            <a:ext cx="5080000" cy="3810000"/>
          </a:xfrm>
          <a:prstGeom prst="triangle">
            <a:avLst/>
          </a:prstGeom>
          <a:noFill/>
          <a:effectLst>
            <a:softEdge rad="635000"/>
          </a:effectLst>
        </p:spPr>
      </p:pic>
      <p:pic>
        <p:nvPicPr>
          <p:cNvPr id="20" name="Picture 10" descr="J:\HACER PPS\CARPETA PLANTILLAS\slide0007_image016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3357562"/>
            <a:ext cx="50863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_tradnl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</TotalTime>
  <Words>292</Words>
  <Application>Microsoft Office PowerPoint</Application>
  <PresentationFormat>Presentación en pantalla (4:3)</PresentationFormat>
  <Paragraphs>74</Paragraphs>
  <Slides>38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MASCOTA</dc:title>
  <dc:creator>abuelitos</dc:creator>
  <cp:lastModifiedBy>abuelitos</cp:lastModifiedBy>
  <cp:revision>258</cp:revision>
  <dcterms:created xsi:type="dcterms:W3CDTF">2010-07-22T14:25:14Z</dcterms:created>
  <dcterms:modified xsi:type="dcterms:W3CDTF">2013-01-07T17:52:04Z</dcterms:modified>
</cp:coreProperties>
</file>