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58" r:id="rId5"/>
    <p:sldId id="319" r:id="rId6"/>
    <p:sldId id="309" r:id="rId7"/>
    <p:sldId id="308" r:id="rId8"/>
    <p:sldId id="320" r:id="rId9"/>
    <p:sldId id="321" r:id="rId10"/>
    <p:sldId id="322" r:id="rId11"/>
    <p:sldId id="323" r:id="rId12"/>
    <p:sldId id="324" r:id="rId13"/>
    <p:sldId id="345" r:id="rId14"/>
    <p:sldId id="346" r:id="rId15"/>
    <p:sldId id="347" r:id="rId16"/>
    <p:sldId id="349" r:id="rId17"/>
    <p:sldId id="348" r:id="rId18"/>
    <p:sldId id="350" r:id="rId19"/>
    <p:sldId id="352" r:id="rId20"/>
    <p:sldId id="353" r:id="rId21"/>
    <p:sldId id="355" r:id="rId22"/>
    <p:sldId id="354" r:id="rId23"/>
    <p:sldId id="356" r:id="rId24"/>
    <p:sldId id="282" r:id="rId25"/>
    <p:sldId id="359" r:id="rId26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jxcvFZbwCaNYocy2SHeMA==" hashData="u3W0CPpYt+fK8JQ7Mc5fwwi+w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272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4859D8-1A00-42C6-87A4-C6C3009C9D7F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6EAF0-9616-47A7-9C83-A5E65743A33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6EAF0-9616-47A7-9C83-A5E65743A33D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000126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000126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4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897B73-5F77-45D4-A824-EA782B0D3D1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74A61-2C96-41DE-A2ED-C50F27EEE210}" type="datetimeFigureOut">
              <a:rPr lang="es-ES_tradnl" smtClean="0"/>
              <a:pPr/>
              <a:t>27/11/2014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A8160-0EC1-4A12-8CB5-C1649250961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DB4FD7-4029-4E6B-AE20-5CF40E033BD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ttp://wallpoper.com/images/00/34/76/44/internet-dude_00347644.jpg"/>
          <p:cNvPicPr>
            <a:picLocks noChangeAspect="1" noChangeArrowheads="1"/>
          </p:cNvPicPr>
          <p:nvPr/>
        </p:nvPicPr>
        <p:blipFill>
          <a:blip r:embed="rId3" cstate="print"/>
          <a:srcRect b="3904"/>
          <a:stretch>
            <a:fillRect/>
          </a:stretch>
        </p:blipFill>
        <p:spPr bwMode="auto">
          <a:xfrm>
            <a:off x="-972616" y="-256500"/>
            <a:ext cx="11100025" cy="5400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043608" y="1795051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4.bp.blogspot.com/_7d_mlVPqRP4/TJFTZ_r1YTI/AAAAAAAAABs/8ZGzM3DRugo/s1600/untitled2.bmp"/>
          <p:cNvPicPr>
            <a:picLocks noChangeAspect="1" noChangeArrowheads="1"/>
          </p:cNvPicPr>
          <p:nvPr/>
        </p:nvPicPr>
        <p:blipFill>
          <a:blip r:embed="rId4" cstate="print"/>
          <a:srcRect l="5906" t="7875" r="6683"/>
          <a:stretch>
            <a:fillRect/>
          </a:stretch>
        </p:blipFill>
        <p:spPr bwMode="auto">
          <a:xfrm>
            <a:off x="1979712" y="627534"/>
            <a:ext cx="5328592" cy="421196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5602" name="Picture 2" descr="http://virtuellife.v.i.pic.centerblog.net/daf5d46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483518"/>
            <a:ext cx="422812" cy="432000"/>
          </a:xfrm>
          <a:prstGeom prst="rect">
            <a:avLst/>
          </a:prstGeom>
          <a:noFill/>
        </p:spPr>
      </p:pic>
      <p:pic>
        <p:nvPicPr>
          <p:cNvPr id="25604" name="Picture 4" descr="http://virtuellife.v.i.pic.centerblog.net/0843d22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483518"/>
            <a:ext cx="422812" cy="432000"/>
          </a:xfrm>
          <a:prstGeom prst="rect">
            <a:avLst/>
          </a:prstGeom>
          <a:noFill/>
        </p:spPr>
      </p:pic>
      <p:pic>
        <p:nvPicPr>
          <p:cNvPr id="25606" name="Picture 6" descr="http://virtuellife.v.i.pic.centerblog.net/a843223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483518"/>
            <a:ext cx="422812" cy="432000"/>
          </a:xfrm>
          <a:prstGeom prst="rect">
            <a:avLst/>
          </a:prstGeom>
          <a:noFill/>
        </p:spPr>
      </p:pic>
      <p:pic>
        <p:nvPicPr>
          <p:cNvPr id="25608" name="Picture 8" descr="http://virtuellife.v.i.pic.centerblog.net/7281b1fc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483518"/>
            <a:ext cx="422812" cy="432000"/>
          </a:xfrm>
          <a:prstGeom prst="rect">
            <a:avLst/>
          </a:prstGeom>
          <a:noFill/>
        </p:spPr>
      </p:pic>
      <p:pic>
        <p:nvPicPr>
          <p:cNvPr id="25610" name="Picture 10" descr="http://virtuellife.v.i.pic.centerblog.net/6551086f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5976" y="483518"/>
            <a:ext cx="422812" cy="432000"/>
          </a:xfrm>
          <a:prstGeom prst="rect">
            <a:avLst/>
          </a:prstGeom>
          <a:noFill/>
        </p:spPr>
      </p:pic>
      <p:pic>
        <p:nvPicPr>
          <p:cNvPr id="25612" name="Picture 12" descr="http://virtuellife.v.i.pic.centerblog.net/39d89218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32040" y="483518"/>
            <a:ext cx="422812" cy="432000"/>
          </a:xfrm>
          <a:prstGeom prst="rect">
            <a:avLst/>
          </a:prstGeom>
          <a:noFill/>
        </p:spPr>
      </p:pic>
      <p:pic>
        <p:nvPicPr>
          <p:cNvPr id="25614" name="Picture 14" descr="http://virtuellife.v.i.pic.centerblog.net/c9bfd80a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36096" y="483518"/>
            <a:ext cx="422812" cy="432000"/>
          </a:xfrm>
          <a:prstGeom prst="rect">
            <a:avLst/>
          </a:prstGeom>
          <a:noFill/>
        </p:spPr>
      </p:pic>
      <p:pic>
        <p:nvPicPr>
          <p:cNvPr id="15" name="Picture 4" descr="http://virtuellife.v.i.pic.centerblog.net/0843d22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483518"/>
            <a:ext cx="422812" cy="432000"/>
          </a:xfrm>
          <a:prstGeom prst="rect">
            <a:avLst/>
          </a:prstGeom>
          <a:noFill/>
        </p:spPr>
      </p:pic>
      <p:pic>
        <p:nvPicPr>
          <p:cNvPr id="16" name="Picture 6" descr="http://virtuellife.v.i.pic.centerblog.net/a843223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483518"/>
            <a:ext cx="422812" cy="432000"/>
          </a:xfrm>
          <a:prstGeom prst="rect">
            <a:avLst/>
          </a:prstGeom>
          <a:noFill/>
        </p:spPr>
      </p:pic>
      <p:pic>
        <p:nvPicPr>
          <p:cNvPr id="25616" name="Picture 16" descr="http://virtuellife.v.i.pic.centerblog.net/0f0b4ea6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96136" y="1923678"/>
            <a:ext cx="422812" cy="432000"/>
          </a:xfrm>
          <a:prstGeom prst="rect">
            <a:avLst/>
          </a:prstGeom>
          <a:noFill/>
        </p:spPr>
      </p:pic>
      <p:pic>
        <p:nvPicPr>
          <p:cNvPr id="25618" name="Picture 18" descr="http://virtuellife.v.i.pic.centerblog.net/91df81f8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28184" y="1923678"/>
            <a:ext cx="422812" cy="432000"/>
          </a:xfrm>
          <a:prstGeom prst="rect">
            <a:avLst/>
          </a:prstGeom>
          <a:noFill/>
        </p:spPr>
      </p:pic>
      <p:pic>
        <p:nvPicPr>
          <p:cNvPr id="25620" name="Picture 20" descr="http://virtuellife.v.i.pic.centerblog.net/aad5b83b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771800" y="4011910"/>
            <a:ext cx="422812" cy="432000"/>
          </a:xfrm>
          <a:prstGeom prst="rect">
            <a:avLst/>
          </a:prstGeom>
          <a:noFill/>
        </p:spPr>
      </p:pic>
      <p:pic>
        <p:nvPicPr>
          <p:cNvPr id="20" name="Picture 12" descr="http://virtuellife.v.i.pic.centerblog.net/39d89218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67744" y="4011910"/>
            <a:ext cx="422812" cy="432000"/>
          </a:xfrm>
          <a:prstGeom prst="rect">
            <a:avLst/>
          </a:prstGeom>
          <a:noFill/>
        </p:spPr>
      </p:pic>
      <p:pic>
        <p:nvPicPr>
          <p:cNvPr id="25622" name="Picture 22" descr="http://virtuellife.v.i.pic.centerblog.net/52b8eb70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347864" y="4011910"/>
            <a:ext cx="422812" cy="432000"/>
          </a:xfrm>
          <a:prstGeom prst="rect">
            <a:avLst/>
          </a:prstGeom>
          <a:noFill/>
        </p:spPr>
      </p:pic>
      <p:pic>
        <p:nvPicPr>
          <p:cNvPr id="22" name="Picture 18" descr="http://virtuellife.v.i.pic.centerblog.net/91df81f8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51920" y="4011910"/>
            <a:ext cx="422812" cy="432000"/>
          </a:xfrm>
          <a:prstGeom prst="rect">
            <a:avLst/>
          </a:prstGeom>
          <a:noFill/>
        </p:spPr>
      </p:pic>
      <p:pic>
        <p:nvPicPr>
          <p:cNvPr id="25624" name="Picture 24" descr="http://virtuellife.v.i.pic.centerblog.net/93af427f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355976" y="4011910"/>
            <a:ext cx="422812" cy="432000"/>
          </a:xfrm>
          <a:prstGeom prst="rect">
            <a:avLst/>
          </a:prstGeom>
          <a:noFill/>
        </p:spPr>
      </p:pic>
      <p:pic>
        <p:nvPicPr>
          <p:cNvPr id="24" name="Picture 20" descr="http://virtuellife.v.i.pic.centerblog.net/aad5b83b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32040" y="4011910"/>
            <a:ext cx="422812" cy="432000"/>
          </a:xfrm>
          <a:prstGeom prst="rect">
            <a:avLst/>
          </a:prstGeom>
          <a:noFill/>
        </p:spPr>
      </p:pic>
      <p:pic>
        <p:nvPicPr>
          <p:cNvPr id="25" name="Picture 18" descr="http://virtuellife.v.i.pic.centerblog.net/91df81f8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8104" y="4011910"/>
            <a:ext cx="422812" cy="432000"/>
          </a:xfrm>
          <a:prstGeom prst="rect">
            <a:avLst/>
          </a:prstGeom>
          <a:noFill/>
        </p:spPr>
      </p:pic>
      <p:pic>
        <p:nvPicPr>
          <p:cNvPr id="26" name="Picture 22" descr="http://virtuellife.v.i.pic.centerblog.net/52b8eb70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012160" y="4011910"/>
            <a:ext cx="422812" cy="432000"/>
          </a:xfrm>
          <a:prstGeom prst="rect">
            <a:avLst/>
          </a:prstGeom>
          <a:noFill/>
        </p:spPr>
      </p:pic>
      <p:pic>
        <p:nvPicPr>
          <p:cNvPr id="25636" name="Picture 36" descr="http://upload.wikimedia.org/wikipedia/commons/6/62/Crystal_Clear_app_email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131840" y="1707654"/>
            <a:ext cx="1007999" cy="1008000"/>
          </a:xfrm>
          <a:prstGeom prst="rect">
            <a:avLst/>
          </a:prstGeom>
          <a:noFill/>
        </p:spPr>
      </p:pic>
      <p:pic>
        <p:nvPicPr>
          <p:cNvPr id="33" name="Picture 34" descr="http://www.rockit.com/files/5213/0011/7630/emails.png"/>
          <p:cNvPicPr>
            <a:picLocks noChangeAspect="1" noChangeArrowheads="1"/>
          </p:cNvPicPr>
          <p:nvPr/>
        </p:nvPicPr>
        <p:blipFill>
          <a:blip r:embed="rId19" cstate="print"/>
          <a:srcRect r="40289" b="16841"/>
          <a:stretch>
            <a:fillRect/>
          </a:stretch>
        </p:blipFill>
        <p:spPr bwMode="auto">
          <a:xfrm>
            <a:off x="3707904" y="1635646"/>
            <a:ext cx="1512168" cy="936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28" name="27 Rectángulo"/>
          <p:cNvSpPr/>
          <p:nvPr/>
        </p:nvSpPr>
        <p:spPr>
          <a:xfrm>
            <a:off x="683568" y="4515966"/>
            <a:ext cx="95821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 thruBlk="1"/>
    <p:sndAc>
      <p:stSnd>
        <p:snd r:embed="rId2" name="Feten 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http://img0.mxstatic.com/wallpapers/b85e246c6fd19dbf0cb35fb75aa021dd_large.jpeg"/>
          <p:cNvPicPr>
            <a:picLocks noChangeAspect="1" noChangeArrowheads="1"/>
          </p:cNvPicPr>
          <p:nvPr/>
        </p:nvPicPr>
        <p:blipFill>
          <a:blip r:embed="rId2" cstate="print"/>
          <a:srcRect r="5960" b="2003"/>
          <a:stretch>
            <a:fillRect/>
          </a:stretch>
        </p:blipFill>
        <p:spPr bwMode="auto">
          <a:xfrm>
            <a:off x="-828600" y="0"/>
            <a:ext cx="10729192" cy="5256584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907704" y="1867059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7348" name="Picture 4" descr="http://es.bloggif.com/tmp/9ced33eea9a8338e4a0cf5d0c22c0437/text.gif?141684442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987574"/>
            <a:ext cx="2324100" cy="5429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5696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73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internet-wallpaper-stor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-596602"/>
            <a:ext cx="11016000" cy="6884847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115616" y="2859782"/>
            <a:ext cx="307424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Bodoni MT" pitchFamily="18" charset="0"/>
                <a:ea typeface="Times New Roman" pitchFamily="18" charset="0"/>
                <a:cs typeface="Arial" pitchFamily="34" charset="0"/>
              </a:rPr>
              <a:t>Seres que no se ven,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Bodoni MT" pitchFamily="18" charset="0"/>
                <a:ea typeface="Times New Roman" pitchFamily="18" charset="0"/>
                <a:cs typeface="Arial" pitchFamily="34" charset="0"/>
              </a:rPr>
              <a:t>pero que dan amor,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Bodoni MT" pitchFamily="18" charset="0"/>
                <a:ea typeface="Times New Roman" pitchFamily="18" charset="0"/>
                <a:cs typeface="Arial" pitchFamily="34" charset="0"/>
              </a:rPr>
              <a:t>que nos brindan compañía,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Bodoni MT" pitchFamily="18" charset="0"/>
                <a:ea typeface="Times New Roman" pitchFamily="18" charset="0"/>
                <a:cs typeface="Arial" pitchFamily="34" charset="0"/>
              </a:rPr>
              <a:t>que nos prestan atención,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Bodoni MT" pitchFamily="18" charset="0"/>
                <a:ea typeface="Times New Roman" pitchFamily="18" charset="0"/>
                <a:cs typeface="Arial" pitchFamily="34" charset="0"/>
              </a:rPr>
              <a:t>que nos hablan desde adentro,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Bodoni MT" pitchFamily="18" charset="0"/>
                <a:ea typeface="Times New Roman" pitchFamily="18" charset="0"/>
                <a:cs typeface="Arial" pitchFamily="34" charset="0"/>
              </a:rPr>
              <a:t>de su mismo corazón...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Bodoni MT" pitchFamily="18" charset="0"/>
              <a:cs typeface="Arial" pitchFamily="34" charset="0"/>
            </a:endParaRPr>
          </a:p>
        </p:txBody>
      </p:sp>
      <p:pic>
        <p:nvPicPr>
          <p:cNvPr id="2050" name="Picture 2" descr="C:\Users\abuelitos\Desktop\Informatica-Redes-Informatica-75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715766"/>
            <a:ext cx="1008000" cy="100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9967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es.naturewallpaperfree.com/ondas/wallpaper-naturaleza-1920x1080-3711-f53e29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44624" y="-1028650"/>
            <a:ext cx="11232000" cy="6318000"/>
          </a:xfrm>
          <a:prstGeom prst="rect">
            <a:avLst/>
          </a:prstGeom>
          <a:noFill/>
        </p:spPr>
      </p:pic>
      <p:pic>
        <p:nvPicPr>
          <p:cNvPr id="5" name="Picture 2" descr="http://es.naturewallpaperfree.com/ondas/wallpaper-naturaleza-1920x1080-3711-f53e29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8640" y="-668610"/>
            <a:ext cx="11232000" cy="6318000"/>
          </a:xfrm>
          <a:prstGeom prst="rect">
            <a:avLst/>
          </a:prstGeom>
          <a:noFill/>
        </p:spPr>
      </p:pic>
      <p:pic>
        <p:nvPicPr>
          <p:cNvPr id="6" name="Picture 2" descr="http://es.naturewallpaperfree.com/ondas/wallpaper-naturaleza-1920x1080-3711-f53e29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8640" y="-524594"/>
            <a:ext cx="11376016" cy="6318000"/>
          </a:xfrm>
          <a:prstGeom prst="rect">
            <a:avLst/>
          </a:prstGeom>
          <a:noFill/>
        </p:spPr>
      </p:pic>
      <p:pic>
        <p:nvPicPr>
          <p:cNvPr id="8" name="Picture 2" descr="http://elsupermercadodelpc.es/34670-6130-thickbox/MONITOR-21-5--LED-USB-AOC-E2251FWU-FULL-HD-PARA-PC-Y-MA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-571500"/>
            <a:ext cx="5715000" cy="5715000"/>
          </a:xfrm>
          <a:prstGeom prst="rect">
            <a:avLst/>
          </a:prstGeom>
          <a:noFill/>
        </p:spPr>
      </p:pic>
      <p:pic>
        <p:nvPicPr>
          <p:cNvPr id="9" name="Picture 2" descr="https://encrypted-tbn2.gstatic.com/images?q=tbn:ANd9GcS5_EC0HJasQpHr3XmpFEepxh70UrjWF4FqA5T4KzHamTcth28W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555526"/>
            <a:ext cx="4464496" cy="259228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411760" y="91556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002060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Los amigos de Internet,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002060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los que tapan los agujeros,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002060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de la soledad o el desamor,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002060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los que nos dan su cariño,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002060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a través de un monitor</a:t>
            </a:r>
            <a:endParaRPr lang="es-ES_tradnl" dirty="0">
              <a:solidFill>
                <a:srgbClr val="002060"/>
              </a:solidFill>
              <a:latin typeface="Bodoni MT" pitchFamily="18" charset="0"/>
            </a:endParaRPr>
          </a:p>
        </p:txBody>
      </p:sp>
      <p:pic>
        <p:nvPicPr>
          <p:cNvPr id="11" name="Picture 2" descr="http://milrecursos.com/wp-content/uploads/2011/09/2-fondos-de-pantalla-de-emma-watson-de-harry-potter.jpg"/>
          <p:cNvPicPr>
            <a:picLocks noChangeAspect="1" noChangeArrowheads="1"/>
          </p:cNvPicPr>
          <p:nvPr/>
        </p:nvPicPr>
        <p:blipFill>
          <a:blip r:embed="rId5" cstate="print"/>
          <a:srcRect l="15356" r="12589"/>
          <a:stretch>
            <a:fillRect/>
          </a:stretch>
        </p:blipFill>
        <p:spPr bwMode="auto">
          <a:xfrm>
            <a:off x="4572000" y="699542"/>
            <a:ext cx="2178950" cy="22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2530" name="Picture 2" descr="http://img-fotki.yandex.ru/get/6438/27302857.c16/0_c0459_572c3883_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2067694"/>
            <a:ext cx="1740000" cy="1044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92168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http://es.naturewallpaperfree.com/invierno/wallpaper-naturaleza-1920x1080-4176-42805b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2616" y="-956642"/>
            <a:ext cx="11160000" cy="6277500"/>
          </a:xfrm>
          <a:prstGeom prst="rect">
            <a:avLst/>
          </a:prstGeom>
          <a:noFill/>
        </p:spPr>
      </p:pic>
      <p:pic>
        <p:nvPicPr>
          <p:cNvPr id="5" name="Picture 2" descr="http://elsupermercadodelpc.es/34670-6130-thickbox/MONITOR-21-5--LED-USB-AOC-E2251FWU-FULL-HD-PARA-PC-Y-MA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-668610"/>
            <a:ext cx="5715000" cy="5715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1115616" y="321982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los que se brindan sinceros,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sin esperar ningún favor,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los que ayudan a distancia,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y lo hacen con amor,</a:t>
            </a:r>
            <a:endParaRPr lang="es-ES_tradnl" dirty="0" smtClean="0">
              <a:solidFill>
                <a:schemeClr val="accent3">
                  <a:lumMod val="20000"/>
                  <a:lumOff val="80000"/>
                </a:schemeClr>
              </a:solidFill>
              <a:latin typeface="Bodoni MT" pitchFamily="18" charset="0"/>
              <a:cs typeface="Arial" pitchFamily="34" charset="0"/>
            </a:endParaRPr>
          </a:p>
        </p:txBody>
      </p:sp>
      <p:pic>
        <p:nvPicPr>
          <p:cNvPr id="12" name="Picture 2" descr="https://encrypted-tbn2.gstatic.com/images?q=tbn:ANd9GcS5_EC0HJasQpHr3XmpFEepxh70UrjWF4FqA5T4KzHamTcth28W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83518"/>
            <a:ext cx="4464496" cy="2592288"/>
          </a:xfrm>
          <a:prstGeom prst="rect">
            <a:avLst/>
          </a:prstGeom>
          <a:noFill/>
        </p:spPr>
      </p:pic>
      <p:pic>
        <p:nvPicPr>
          <p:cNvPr id="13" name="Picture 6" descr="http://www.imagenestop.com/amistad/amistad-animadas-3212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483518"/>
            <a:ext cx="4464496" cy="2592288"/>
          </a:xfrm>
          <a:prstGeom prst="rect">
            <a:avLst/>
          </a:prstGeom>
          <a:noFill/>
        </p:spPr>
      </p:pic>
      <p:pic>
        <p:nvPicPr>
          <p:cNvPr id="14" name="Picture 8" descr="http://josma.blogia.com/upload/20120214042026-amistad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483518"/>
            <a:ext cx="4464496" cy="259228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92168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026" name="AutoShape 2" descr="Volcan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028" name="Picture 4" descr="19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8640" y="-956642"/>
            <a:ext cx="11160000" cy="6277500"/>
          </a:xfrm>
          <a:prstGeom prst="rect">
            <a:avLst/>
          </a:prstGeom>
          <a:noFill/>
        </p:spPr>
      </p:pic>
      <p:pic>
        <p:nvPicPr>
          <p:cNvPr id="8" name="Picture 2" descr="http://www.cordobaflamenca.com/images/stories/buz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915566"/>
            <a:ext cx="2577464" cy="219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699792" y="3363838"/>
            <a:ext cx="3366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los que nunca esperan nada,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solo que les permitas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entrar en tu buzón!</a:t>
            </a:r>
            <a:endParaRPr lang="es-ES_tradnl" dirty="0" smtClean="0">
              <a:solidFill>
                <a:schemeClr val="accent3">
                  <a:lumMod val="20000"/>
                  <a:lumOff val="80000"/>
                </a:schemeClr>
              </a:solidFill>
              <a:latin typeface="Bodoni MT" pitchFamily="18" charset="0"/>
              <a:cs typeface="Arial" pitchFamily="34" charset="0"/>
            </a:endParaRPr>
          </a:p>
        </p:txBody>
      </p:sp>
      <p:pic>
        <p:nvPicPr>
          <p:cNvPr id="53254" name="Picture 6" descr="http://lospequesdemarta.files.wordpress.com/2014/05/2851e-n4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771550"/>
            <a:ext cx="2314575" cy="3333750"/>
          </a:xfrm>
          <a:prstGeom prst="rect">
            <a:avLst/>
          </a:prstGeom>
          <a:noFill/>
        </p:spPr>
      </p:pic>
      <p:pic>
        <p:nvPicPr>
          <p:cNvPr id="53256" name="Picture 8" descr="http://escuelamonetariademadrid.files.wordpress.com/2012/12/flecha_animad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555526"/>
            <a:ext cx="806400" cy="115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95536" y="444395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mactualidad.com/wp-content/uploads/2013/06/fondo-pantalla-mac-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-452586"/>
            <a:ext cx="11016000" cy="61965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75656" y="3003798"/>
            <a:ext cx="29523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Los amigos de Internet,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¡¡qué cosa maravillosa!!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desde que los encontré,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mi vida es otra cosa,</a:t>
            </a:r>
            <a:endParaRPr lang="es-ES_tradnl" dirty="0" smtClean="0">
              <a:solidFill>
                <a:schemeClr val="accent3">
                  <a:lumMod val="20000"/>
                  <a:lumOff val="80000"/>
                </a:schemeClr>
              </a:solidFill>
              <a:latin typeface="Bodoni MT" pitchFamily="18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24408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2.bp.blogspot.com/-YyVZoODmy1s/UNXAcg7gBJI/AAAAAAAAdhY/bHTr81aGGsk/s1600/10+Grandes+Wallpapers+Full+HD+-+Www.10Pixeles.Com+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60648" y="-812626"/>
            <a:ext cx="10836000" cy="6095250"/>
          </a:xfrm>
          <a:prstGeom prst="rect">
            <a:avLst/>
          </a:prstGeom>
          <a:noFill/>
        </p:spPr>
      </p:pic>
      <p:pic>
        <p:nvPicPr>
          <p:cNvPr id="14338" name="Picture 2" descr="http://www.fondos12.com/data/media/21/big/la_via_lactea__wallpaper_480x300.jpg"/>
          <p:cNvPicPr>
            <a:picLocks noChangeAspect="1" noChangeArrowheads="1"/>
          </p:cNvPicPr>
          <p:nvPr/>
        </p:nvPicPr>
        <p:blipFill>
          <a:blip r:embed="rId3" cstate="print"/>
          <a:srcRect l="7875" t="12600" r="3926" b="9281"/>
          <a:stretch>
            <a:fillRect/>
          </a:stretch>
        </p:blipFill>
        <p:spPr bwMode="auto">
          <a:xfrm>
            <a:off x="2123728" y="0"/>
            <a:ext cx="3316648" cy="18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411760" y="2355726"/>
            <a:ext cx="32941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nadie lo puede entender,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solo aquél que lo ha vivido,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puede reconocer,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que a través de esta pantalla,</a:t>
            </a:r>
            <a:endParaRPr lang="es-ES_tradnl" dirty="0" smtClean="0">
              <a:solidFill>
                <a:schemeClr val="accent3">
                  <a:lumMod val="20000"/>
                  <a:lumOff val="80000"/>
                </a:schemeClr>
              </a:solidFill>
              <a:latin typeface="Bodoni MT" pitchFamily="18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15696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http://es.naturewallpaperfree.com/montanas-agua/wallpaper-naturaleza-1920x1080-4021-b638e06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8640" y="-236562"/>
            <a:ext cx="11232000" cy="5690466"/>
          </a:xfrm>
          <a:prstGeom prst="rect">
            <a:avLst/>
          </a:prstGeom>
          <a:noFill/>
        </p:spPr>
      </p:pic>
      <p:pic>
        <p:nvPicPr>
          <p:cNvPr id="51202" name="Picture 2" descr="ocean2fms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419622"/>
            <a:ext cx="4248472" cy="280831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915816" y="843558"/>
            <a:ext cx="31683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se puede llegar a querer,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desde adentro y con el alma,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sin necesidad de ver...</a:t>
            </a:r>
            <a:endParaRPr lang="es-ES_tradnl" dirty="0" smtClean="0">
              <a:solidFill>
                <a:schemeClr val="accent3">
                  <a:lumMod val="20000"/>
                  <a:lumOff val="80000"/>
                </a:schemeClr>
              </a:solidFill>
              <a:latin typeface="Bodoni MT" pitchFamily="18" charset="0"/>
              <a:cs typeface="Arial" pitchFamily="34" charset="0"/>
            </a:endParaRPr>
          </a:p>
        </p:txBody>
      </p:sp>
      <p:pic>
        <p:nvPicPr>
          <p:cNvPr id="8" name="Picture 2" descr="http://www.leanoticias.com/wp-content/uploads/2013/11/computadora.jpg"/>
          <p:cNvPicPr>
            <a:picLocks noChangeAspect="1" noChangeArrowheads="1"/>
          </p:cNvPicPr>
          <p:nvPr/>
        </p:nvPicPr>
        <p:blipFill>
          <a:blip r:embed="rId4" cstate="print"/>
          <a:srcRect l="12516" r="8630" b="4566"/>
          <a:stretch>
            <a:fillRect/>
          </a:stretch>
        </p:blipFill>
        <p:spPr bwMode="auto">
          <a:xfrm>
            <a:off x="4355976" y="2211710"/>
            <a:ext cx="3246347" cy="26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51520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http://wallpoper.com/images/00/39/04/91/abstract-internet_003904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-308570"/>
            <a:ext cx="10729192" cy="576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99992" y="3291830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222222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Los amigos de Internet,</a:t>
            </a:r>
            <a:endParaRPr lang="es-ES_tradnl" dirty="0" smtClean="0">
              <a:latin typeface="Bodoni MT" pitchFamily="18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222222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no son ficción ni mudez,</a:t>
            </a:r>
            <a:endParaRPr lang="es-ES_tradnl" dirty="0" smtClean="0">
              <a:latin typeface="Bodoni MT" pitchFamily="18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222222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son amigos que descubren,</a:t>
            </a:r>
            <a:endParaRPr lang="es-ES_tradnl" dirty="0" smtClean="0">
              <a:latin typeface="Bodoni MT" pitchFamily="18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99992" y="4083918"/>
            <a:ext cx="29523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222222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nuestra propia desnudez,</a:t>
            </a:r>
            <a:endParaRPr lang="es-ES_tradnl" dirty="0" smtClean="0">
              <a:latin typeface="Bodoni MT" pitchFamily="18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222222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la desnudez del alma</a:t>
            </a:r>
            <a:endParaRPr lang="es-ES_tradnl" dirty="0" smtClean="0">
              <a:latin typeface="Bodoni MT" pitchFamily="18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222222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sin necesidad de ver.</a:t>
            </a:r>
            <a:endParaRPr lang="es-ES_tradnl" dirty="0" smtClean="0">
              <a:latin typeface="Bodoni MT" pitchFamily="18" charset="0"/>
              <a:cs typeface="Arial" pitchFamily="34" charset="0"/>
            </a:endParaRPr>
          </a:p>
        </p:txBody>
      </p:sp>
      <p:pic>
        <p:nvPicPr>
          <p:cNvPr id="4098" name="Picture 2" descr="C:\Users\abuelitos\Desktop\Informatica-Redes-Informatica-76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39502"/>
            <a:ext cx="1905000" cy="1905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92168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milrecursos.com/wp-content/uploads/2011/09/4-fondos-de-pantalla-hd-de-fantasia-fantasticos-compilado-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2616" y="-236562"/>
            <a:ext cx="10801200" cy="633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75856" y="3219822"/>
            <a:ext cx="29523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Algunos son calladitos,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tranquilos,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que observan desde su sitio,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y disfrutan los envíos...</a:t>
            </a:r>
            <a:endParaRPr lang="es-ES_tradnl" dirty="0" smtClean="0">
              <a:solidFill>
                <a:schemeClr val="bg1"/>
              </a:solidFill>
              <a:latin typeface="Bodoni MT" pitchFamily="18" charset="0"/>
              <a:cs typeface="Arial" pitchFamily="34" charset="0"/>
            </a:endParaRPr>
          </a:p>
        </p:txBody>
      </p:sp>
      <p:pic>
        <p:nvPicPr>
          <p:cNvPr id="7" name="Picture 4" descr="http://imgnoticias.venezuelapana.com/ams/panel/uploads/img-11963-5230desarrollan-raton-de-computadora-para-ayudar-a-personas-con-dificultades-motor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11510"/>
            <a:ext cx="6286500" cy="31432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947744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Fondo panoramico grande para monitor, Power Point (PPT PPS), Imp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-884634"/>
            <a:ext cx="10931132" cy="6660000"/>
          </a:xfrm>
          <a:prstGeom prst="rect">
            <a:avLst/>
          </a:prstGeom>
          <a:noFill/>
        </p:spPr>
      </p:pic>
      <p:pic>
        <p:nvPicPr>
          <p:cNvPr id="5" name="Picture 2" descr="http://www.pac.com.ve/images/stories/publicaciones/computacion/escribirrapidopc-g-2905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83518"/>
            <a:ext cx="5436000" cy="324133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987824" y="3939902"/>
            <a:ext cx="2952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a veces se hacen notar,</a:t>
            </a:r>
            <a:endParaRPr lang="es-ES_tradnl" sz="1100" dirty="0" smtClean="0">
              <a:solidFill>
                <a:schemeClr val="bg1"/>
              </a:solidFill>
              <a:latin typeface="Bodoni MT" pitchFamily="18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y nos escriben con cariño!!</a:t>
            </a:r>
            <a:endParaRPr lang="es-ES_tradnl" sz="1600" dirty="0" smtClean="0">
              <a:solidFill>
                <a:schemeClr val="bg1"/>
              </a:solidFill>
              <a:latin typeface="Bodoni MT" pitchFamily="18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68424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4.bp.blogspot.com/-nLrOG2q_cAs/Uh_JjeMZUvI/AAAAAAAAAFU/KYWfFoAERME/s1600/imagenes-de-fondo-de-pantalla-hd-descargar-tv-lcd-5.jpg"/>
          <p:cNvPicPr>
            <a:picLocks noChangeAspect="1" noChangeArrowheads="1"/>
          </p:cNvPicPr>
          <p:nvPr/>
        </p:nvPicPr>
        <p:blipFill>
          <a:blip r:embed="rId2" cstate="print"/>
          <a:srcRect b="3127"/>
          <a:stretch>
            <a:fillRect/>
          </a:stretch>
        </p:blipFill>
        <p:spPr bwMode="auto">
          <a:xfrm>
            <a:off x="-900608" y="-761156"/>
            <a:ext cx="10836000" cy="590465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91880" y="1131590"/>
            <a:ext cx="2574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A veces, hay quién pelea,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pero solo por jugar!!</a:t>
            </a:r>
            <a:endParaRPr lang="es-ES_tradnl" dirty="0" smtClean="0">
              <a:solidFill>
                <a:schemeClr val="bg1"/>
              </a:solidFill>
              <a:latin typeface="Bodoni MT" pitchFamily="18" charset="0"/>
              <a:cs typeface="Arial" pitchFamily="34" charset="0"/>
            </a:endParaRPr>
          </a:p>
        </p:txBody>
      </p:sp>
      <p:pic>
        <p:nvPicPr>
          <p:cNvPr id="6" name="Picture 2" descr="http://intlimg.demandmedia.com/DM-Resize/photos.demandstudios.com/93/64/fotolia_3991876_XS.jpg?w=415&amp;h=200&amp;keep_ratio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923678"/>
            <a:ext cx="3616200" cy="25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43688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blog.chainmen.com/wp-content/archivos/alucine/alucine012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-596602"/>
            <a:ext cx="10620016" cy="5892750"/>
          </a:xfrm>
          <a:prstGeom prst="rect">
            <a:avLst/>
          </a:prstGeom>
          <a:noFill/>
        </p:spPr>
      </p:pic>
      <p:pic>
        <p:nvPicPr>
          <p:cNvPr id="36868" name="Picture 4" descr="http://bimg2.mlstatic.com/hermosos-fondos-hd-para-pc-coleccion-superior-3_MLM-F-72773828_7787.jpg"/>
          <p:cNvPicPr>
            <a:picLocks noChangeAspect="1" noChangeArrowheads="1"/>
          </p:cNvPicPr>
          <p:nvPr/>
        </p:nvPicPr>
        <p:blipFill>
          <a:blip r:embed="rId3" cstate="print"/>
          <a:srcRect l="24570" r="31961"/>
          <a:stretch>
            <a:fillRect/>
          </a:stretch>
        </p:blipFill>
        <p:spPr bwMode="auto">
          <a:xfrm>
            <a:off x="2195736" y="381000"/>
            <a:ext cx="3312368" cy="4762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5602" name="Picture 2" descr="arbo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0"/>
            <a:ext cx="3513694" cy="342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699792" y="3147814"/>
            <a:ext cx="3312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Algunos son muy sinceros,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otros prefieren callar,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cuando llego con mis cartas,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y me excedo por demás!!</a:t>
            </a:r>
            <a:endParaRPr lang="es-ES_tradnl" dirty="0" smtClean="0">
              <a:solidFill>
                <a:schemeClr val="accent3">
                  <a:lumMod val="20000"/>
                  <a:lumOff val="80000"/>
                </a:schemeClr>
              </a:solidFill>
              <a:latin typeface="Bodoni MT" pitchFamily="18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15696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blog.chainmen.com/wp-content/archivos/alucine/alucine019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576" y="-740618"/>
            <a:ext cx="10585176" cy="59737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67744" y="1347614"/>
            <a:ext cx="2592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Los amigos de Internet,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son seres maravillosos,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que con todo desinterés,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dan su cariño y apoyo!!</a:t>
            </a:r>
            <a:endParaRPr lang="es-ES_tradnl" dirty="0" smtClean="0">
              <a:solidFill>
                <a:schemeClr val="bg1"/>
              </a:solidFill>
              <a:latin typeface="Bodoni MT" pitchFamily="18" charset="0"/>
              <a:cs typeface="Arial" pitchFamily="34" charset="0"/>
            </a:endParaRPr>
          </a:p>
        </p:txBody>
      </p:sp>
      <p:pic>
        <p:nvPicPr>
          <p:cNvPr id="6" name="Picture 1" descr="C:\Users\abuelitos\Downloads\mujer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83518"/>
            <a:ext cx="4972050" cy="345638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4344" name="Picture 8" descr="http://4.bp.blogspot.com/-9xAfTjStp7Q/UNJmr0kz25I/AAAAAAAALBg/g6JRuCHU4XA/s1600/Imagens-em-png-Queroimagem.com+(80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11510"/>
            <a:ext cx="5313382" cy="493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59712" y="444395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2946" name="Picture 2" descr="http://kepguru.hu/dyn/download.php?id=203122&amp;size=w3&amp;sh=vG4GZQzx7lVG9_mn4j5dgw&amp;e=14168520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6592" y="-668610"/>
            <a:ext cx="10800032" cy="5913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19872" y="1419622"/>
            <a:ext cx="29523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Suelen ser más leales,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que los que podemos tocar,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son amigos entrañables,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que te saben valorar!!</a:t>
            </a:r>
            <a:endParaRPr lang="es-ES_tradnl" dirty="0" smtClean="0">
              <a:solidFill>
                <a:schemeClr val="bg1"/>
              </a:solidFill>
              <a:latin typeface="Bodoni MT" pitchFamily="18" charset="0"/>
              <a:cs typeface="Arial" pitchFamily="34" charset="0"/>
            </a:endParaRPr>
          </a:p>
        </p:txBody>
      </p:sp>
      <p:pic>
        <p:nvPicPr>
          <p:cNvPr id="6" name="Picture 2" descr="http://www.chicanol.com/wp-content/uploads/2013/12/La-Computaci%C3%B3n-En-La-Nube-Y-El-Medio-Ambiente.jpg"/>
          <p:cNvPicPr>
            <a:picLocks noChangeAspect="1" noChangeArrowheads="1"/>
          </p:cNvPicPr>
          <p:nvPr/>
        </p:nvPicPr>
        <p:blipFill>
          <a:blip r:embed="rId4" cstate="print"/>
          <a:srcRect r="30071"/>
          <a:stretch>
            <a:fillRect/>
          </a:stretch>
        </p:blipFill>
        <p:spPr bwMode="auto">
          <a:xfrm>
            <a:off x="1115616" y="483518"/>
            <a:ext cx="2380487" cy="2268000"/>
          </a:xfrm>
          <a:prstGeom prst="rect">
            <a:avLst/>
          </a:prstGeom>
          <a:noFill/>
          <a:effectLst>
            <a:glow rad="63500">
              <a:schemeClr val="accent6">
                <a:satMod val="175000"/>
                <a:alpha val="40000"/>
              </a:schemeClr>
            </a:glow>
            <a:softEdge rad="127000"/>
          </a:effectLst>
          <a:scene3d>
            <a:camera prst="perspectiveHeroicExtremeRightFacing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371680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Fondo panoramico grande para monitor, Power Point (PPT PPS), Imp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2616" y="-380578"/>
            <a:ext cx="11161240" cy="5832000"/>
          </a:xfrm>
          <a:prstGeom prst="rect">
            <a:avLst/>
          </a:prstGeom>
          <a:noFill/>
        </p:spPr>
      </p:pic>
      <p:pic>
        <p:nvPicPr>
          <p:cNvPr id="5" name="Picture 2" descr="http://imagenes.es.sftcdn.net/es/scrn/94000/94114/internet-explorer-9-3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771550"/>
            <a:ext cx="1584000" cy="15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339752" y="3579862"/>
            <a:ext cx="32941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A mis amigos de Internet...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A todos,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les doy las GRACIAS!!</a:t>
            </a:r>
            <a:endParaRPr lang="es-ES_tradnl" dirty="0" smtClean="0">
              <a:solidFill>
                <a:schemeClr val="bg1"/>
              </a:solidFill>
              <a:latin typeface="Bodoni MT" pitchFamily="18" charset="0"/>
              <a:cs typeface="Arial" pitchFamily="34" charset="0"/>
            </a:endParaRPr>
          </a:p>
        </p:txBody>
      </p:sp>
      <p:pic>
        <p:nvPicPr>
          <p:cNvPr id="8" name="Picture 4" descr="http://www.tugentelatina.com/media/images/ImageManager/7198/estres-visual-computadora-uso-excesivo--300x3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347614"/>
            <a:ext cx="2046317" cy="259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299672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blog.chainmen.com/wp-content/archivos/visiones/visiones_001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2616" y="-1244674"/>
            <a:ext cx="11088000" cy="6930000"/>
          </a:xfrm>
          <a:prstGeom prst="rect">
            <a:avLst/>
          </a:prstGeom>
          <a:noFill/>
        </p:spPr>
      </p:pic>
      <p:pic>
        <p:nvPicPr>
          <p:cNvPr id="5" name="Picture 2" descr="http://4.bp.blogspot.com/-VMeRSrR-4ao/U4KaDb3KzkI/AAAAAAAAAtM/bHpPJjQHTlU/s1600/Mujer-y-computado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95486"/>
            <a:ext cx="6356242" cy="468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843808" y="3651870"/>
            <a:ext cx="32941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Por saberme soportar,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por estar en mi ventana,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y alegrarme un día más!!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bg1"/>
                </a:solidFill>
                <a:latin typeface="Bodoni MT" pitchFamily="18" charset="0"/>
                <a:ea typeface="Times New Roman" pitchFamily="18" charset="0"/>
                <a:cs typeface="Arial" pitchFamily="34" charset="0"/>
              </a:rPr>
              <a:t>con todo mi cariño.</a:t>
            </a:r>
            <a:endParaRPr lang="es-ES_tradnl" dirty="0" smtClean="0">
              <a:solidFill>
                <a:schemeClr val="bg1"/>
              </a:solidFill>
              <a:latin typeface="Bodoni MT" pitchFamily="18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95536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3970" name="Picture 2" descr="http://kepguru.hu/dyn/download.php?id=203135&amp;size=w3&amp;sh=YNsrRWTfMxswBjoa_yPazg&amp;e=14168521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0"/>
            <a:ext cx="10872040" cy="526492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39752" y="249974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chemeClr val="accent2">
                  <a:lumMod val="20000"/>
                  <a:lumOff val="80000"/>
                </a:schemeClr>
              </a:solidFill>
              <a:ea typeface="Adobe Fan Heiti Std B" pitchFamily="34" charset="-12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79712" y="1635646"/>
            <a:ext cx="56886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odoni MT" pitchFamily="18" charset="0"/>
              </a:rPr>
              <a:t>“No creí que en una página web podría conocer personas y menos que surgiese una gran amistad por ese medio. Pero ahora me doy cuenta que para ser buenos amigos no es necesario verse en persona. A través de mensajes o llamadas se puede mantener una amistad.”</a:t>
            </a:r>
            <a:endParaRPr lang="es-ES_tradnl" sz="2000" dirty="0">
              <a:solidFill>
                <a:schemeClr val="accent2">
                  <a:lumMod val="20000"/>
                  <a:lumOff val="80000"/>
                </a:schemeClr>
              </a:solidFill>
              <a:latin typeface="Bodoni MT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3688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8" name="Picture 8" descr="Fondo panoramico grande para monitor, Power Point (PPT PPS), Imp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-668610"/>
            <a:ext cx="10513168" cy="5940000"/>
          </a:xfrm>
          <a:prstGeom prst="rect">
            <a:avLst/>
          </a:prstGeom>
          <a:noFill/>
        </p:spPr>
      </p:pic>
      <p:pic>
        <p:nvPicPr>
          <p:cNvPr id="5" name="Picture 2" descr="https://utopiaerestu.files.wordpress.com/2014/06/a9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83518"/>
            <a:ext cx="4319999" cy="388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339752" y="365187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odoni MT" pitchFamily="18" charset="0"/>
                <a:ea typeface="Adobe Fan Heiti Std B" pitchFamily="34" charset="-128"/>
              </a:rPr>
              <a:t>“No imaginé que por internet conocería a grandes personas como tú. No olvides que yo estaré ahí para lo que quieras.”</a:t>
            </a:r>
            <a:endParaRPr lang="es-ES_tradnl" sz="2000" dirty="0">
              <a:solidFill>
                <a:schemeClr val="accent2">
                  <a:lumMod val="20000"/>
                  <a:lumOff val="80000"/>
                </a:schemeClr>
              </a:solidFill>
              <a:latin typeface="Bodoni MT" pitchFamily="18" charset="0"/>
              <a:ea typeface="Adobe Fan Heiti Std B" pitchFamily="34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87704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http://3.bp.blogspot.com/_UMxHrJN54AM/TJklp72YrOI/AAAAAAAABFk/l0nPaXukYOI/s1600/wallpapers+love.jpeg"/>
          <p:cNvPicPr>
            <a:picLocks noChangeAspect="1" noChangeArrowheads="1"/>
          </p:cNvPicPr>
          <p:nvPr/>
        </p:nvPicPr>
        <p:blipFill>
          <a:blip r:embed="rId2" cstate="print"/>
          <a:srcRect b="3401"/>
          <a:stretch>
            <a:fillRect/>
          </a:stretch>
        </p:blipFill>
        <p:spPr bwMode="auto">
          <a:xfrm>
            <a:off x="-756592" y="-236562"/>
            <a:ext cx="10729192" cy="6063979"/>
          </a:xfrm>
          <a:prstGeom prst="rect">
            <a:avLst/>
          </a:prstGeom>
          <a:noFill/>
        </p:spPr>
      </p:pic>
      <p:pic>
        <p:nvPicPr>
          <p:cNvPr id="6" name="Picture 2" descr="https://utopiaerestu.files.wordpress.com/2014/06/a8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275606"/>
            <a:ext cx="2903040" cy="30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http://fc04.deviantart.net/fs71/f/2013/102/8/e/letra_o_de_corazones_png_by_sheiilachela-d61j6s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771550"/>
            <a:ext cx="5616624" cy="381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87704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blog.chainmen.com/wp-content/archivos/alucine/alucine025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8640" y="-164554"/>
            <a:ext cx="11628088" cy="6095250"/>
          </a:xfrm>
          <a:prstGeom prst="rect">
            <a:avLst/>
          </a:prstGeom>
          <a:noFill/>
        </p:spPr>
      </p:pic>
      <p:pic>
        <p:nvPicPr>
          <p:cNvPr id="6" name="Picture 2" descr="http://www.terra.com/fotos/resize_gallery?p=/addon/img/noticias/7ab61b-otrotecladop.jpg&amp;res_vert=301x464&amp;res_hor=619x464"/>
          <p:cNvPicPr>
            <a:picLocks noChangeAspect="1" noChangeArrowheads="1"/>
          </p:cNvPicPr>
          <p:nvPr/>
        </p:nvPicPr>
        <p:blipFill>
          <a:blip r:embed="rId3" cstate="print"/>
          <a:srcRect l="16147"/>
          <a:stretch>
            <a:fillRect/>
          </a:stretch>
        </p:blipFill>
        <p:spPr bwMode="auto">
          <a:xfrm>
            <a:off x="395536" y="2499742"/>
            <a:ext cx="2617617" cy="23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terra.com/fotos/resize_gallery?p=/addon/img/noticias/7ab61b-otrotecladop.jpg&amp;res_vert=301x464&amp;res_hor=619x464"/>
          <p:cNvPicPr>
            <a:picLocks noChangeAspect="1" noChangeArrowheads="1"/>
          </p:cNvPicPr>
          <p:nvPr/>
        </p:nvPicPr>
        <p:blipFill>
          <a:blip r:embed="rId3" cstate="print"/>
          <a:srcRect l="16279"/>
          <a:stretch>
            <a:fillRect/>
          </a:stretch>
        </p:blipFill>
        <p:spPr bwMode="auto">
          <a:xfrm flipH="1">
            <a:off x="6444208" y="1779662"/>
            <a:ext cx="2592288" cy="23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http://www.hipertexto.info/images/SatLAN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83518"/>
            <a:ext cx="2775975" cy="1548000"/>
          </a:xfrm>
          <a:prstGeom prst="rect">
            <a:avLst/>
          </a:prstGeom>
          <a:noFill/>
        </p:spPr>
      </p:pic>
      <p:pic>
        <p:nvPicPr>
          <p:cNvPr id="3074" name="Picture 2" descr="http://fc09.deviantart.net/fs70/f/2011/115/4/b/ligth_corazones_png_by_irinithaa-d3evyj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2283718"/>
            <a:ext cx="1835999" cy="1836000"/>
          </a:xfrm>
          <a:prstGeom prst="rect">
            <a:avLst/>
          </a:prstGeom>
          <a:noFill/>
        </p:spPr>
      </p:pic>
      <p:pic>
        <p:nvPicPr>
          <p:cNvPr id="3078" name="Picture 6" descr="https://pbs.twimg.com/media/BtyEhiAIcAAFOhr.png:large"/>
          <p:cNvPicPr>
            <a:picLocks noChangeAspect="1" noChangeArrowheads="1"/>
          </p:cNvPicPr>
          <p:nvPr/>
        </p:nvPicPr>
        <p:blipFill>
          <a:blip r:embed="rId6" cstate="print"/>
          <a:srcRect t="28128" b="40618"/>
          <a:stretch>
            <a:fillRect/>
          </a:stretch>
        </p:blipFill>
        <p:spPr bwMode="auto">
          <a:xfrm>
            <a:off x="3995936" y="2067694"/>
            <a:ext cx="1919790" cy="396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0" name="9 Rectángulo"/>
          <p:cNvSpPr/>
          <p:nvPr/>
        </p:nvSpPr>
        <p:spPr>
          <a:xfrm>
            <a:off x="179512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21567E-6 L 0.33282 0.0033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40" name="Picture 4" descr="http://blog.chainmen.com/wp-content/archivos/alucine/alucine019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-452586"/>
            <a:ext cx="10873208" cy="5832000"/>
          </a:xfrm>
          <a:prstGeom prst="rect">
            <a:avLst/>
          </a:prstGeom>
          <a:noFill/>
        </p:spPr>
      </p:pic>
      <p:pic>
        <p:nvPicPr>
          <p:cNvPr id="1026" name="Picture 2" descr="http://adnstudio.com/wp-content/uploads/2011/03/10-puntos-estrategicos-para-vender-por-internet1.jpg"/>
          <p:cNvPicPr>
            <a:picLocks noChangeAspect="1" noChangeArrowheads="1"/>
          </p:cNvPicPr>
          <p:nvPr/>
        </p:nvPicPr>
        <p:blipFill>
          <a:blip r:embed="rId3" cstate="print"/>
          <a:srcRect l="44791"/>
          <a:stretch>
            <a:fillRect/>
          </a:stretch>
        </p:blipFill>
        <p:spPr bwMode="auto">
          <a:xfrm>
            <a:off x="2627784" y="1203598"/>
            <a:ext cx="3638972" cy="30289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068995" y="627534"/>
            <a:ext cx="182370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Diseño </a:t>
            </a:r>
          </a:p>
          <a:p>
            <a:pPr algn="ctr"/>
            <a:r>
              <a:rPr lang="es-ES" sz="1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María Teresa Espín </a:t>
            </a:r>
          </a:p>
          <a:p>
            <a:pPr algn="ctr"/>
            <a:r>
              <a:rPr lang="es-ES" sz="1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Música </a:t>
            </a:r>
          </a:p>
          <a:p>
            <a:pPr algn="ctr"/>
            <a:r>
              <a:rPr lang="es-ES" sz="16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Fetén</a:t>
            </a:r>
            <a:r>
              <a:rPr lang="es-ES" sz="1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 </a:t>
            </a:r>
            <a:r>
              <a:rPr lang="es-ES" sz="16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Fetén</a:t>
            </a:r>
            <a:r>
              <a:rPr lang="es-ES" sz="1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</a:p>
          <a:p>
            <a:pPr algn="ctr"/>
            <a:r>
              <a:rPr lang="es-ES" sz="1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2014</a:t>
            </a:r>
            <a:endParaRPr lang="es-ES" sz="1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3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50" name="Picture 2" descr="http://1.bp.blogspot.com/-b8xEWDldvdo/VAPvPYPRT3I/AAAAAAAAC-A/dfkHWnyhJgk/s1600/Tarjetas%2Bde%2Bamor%2By%2Bamistad%2B2015%2B-%2B2016%2B(3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995686"/>
            <a:ext cx="2381250" cy="238125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515696" y="4515966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540</Words>
  <Application>Microsoft Office PowerPoint</Application>
  <PresentationFormat>Presentación en pantalla (16:9)</PresentationFormat>
  <Paragraphs>121</Paragraphs>
  <Slides>24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294</cp:revision>
  <dcterms:created xsi:type="dcterms:W3CDTF">2014-11-23T13:32:51Z</dcterms:created>
  <dcterms:modified xsi:type="dcterms:W3CDTF">2014-11-27T22:06:00Z</dcterms:modified>
</cp:coreProperties>
</file>