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3" r:id="rId4"/>
    <p:sldId id="264" r:id="rId5"/>
    <p:sldId id="324" r:id="rId6"/>
    <p:sldId id="258" r:id="rId7"/>
    <p:sldId id="259" r:id="rId8"/>
    <p:sldId id="291" r:id="rId9"/>
    <p:sldId id="292" r:id="rId10"/>
    <p:sldId id="260" r:id="rId11"/>
    <p:sldId id="352" r:id="rId12"/>
    <p:sldId id="353" r:id="rId13"/>
    <p:sldId id="354" r:id="rId14"/>
    <p:sldId id="355" r:id="rId15"/>
    <p:sldId id="266" r:id="rId16"/>
    <p:sldId id="268" r:id="rId17"/>
    <p:sldId id="293" r:id="rId18"/>
    <p:sldId id="326" r:id="rId19"/>
    <p:sldId id="295" r:id="rId20"/>
    <p:sldId id="296" r:id="rId21"/>
    <p:sldId id="299" r:id="rId22"/>
    <p:sldId id="300" r:id="rId23"/>
    <p:sldId id="327" r:id="rId24"/>
    <p:sldId id="302" r:id="rId25"/>
    <p:sldId id="350" r:id="rId26"/>
    <p:sldId id="303" r:id="rId27"/>
    <p:sldId id="301" r:id="rId28"/>
    <p:sldId id="273" r:id="rId29"/>
    <p:sldId id="329" r:id="rId30"/>
    <p:sldId id="305" r:id="rId31"/>
    <p:sldId id="308" r:id="rId32"/>
    <p:sldId id="309" r:id="rId33"/>
    <p:sldId id="312" r:id="rId34"/>
    <p:sldId id="313" r:id="rId35"/>
    <p:sldId id="317" r:id="rId36"/>
    <p:sldId id="318" r:id="rId37"/>
    <p:sldId id="359" r:id="rId38"/>
    <p:sldId id="319" r:id="rId39"/>
    <p:sldId id="298" r:id="rId40"/>
    <p:sldId id="321" r:id="rId41"/>
    <p:sldId id="304" r:id="rId42"/>
    <p:sldId id="306" r:id="rId43"/>
    <p:sldId id="310" r:id="rId44"/>
    <p:sldId id="314" r:id="rId45"/>
    <p:sldId id="325" r:id="rId46"/>
    <p:sldId id="349" r:id="rId47"/>
    <p:sldId id="356" r:id="rId48"/>
    <p:sldId id="357" r:id="rId49"/>
    <p:sldId id="332" r:id="rId5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IHhacKar7eJnPhqigsG7g==" hashData="5qZBCnahjY5FGXEf5uMVI4O+K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90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B2CD52-8ADB-4697-BB8B-9EC24D5FDAE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F721E-95D3-4DA2-8A00-F7D3900347C7}" type="datetimeFigureOut">
              <a:rPr lang="es-ES_tradnl" smtClean="0"/>
              <a:pPr/>
              <a:t>28/03/2013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108CD-7117-4835-A901-E5128EAF897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DD8AA99-1D84-4236-9CA5-D7B00D631A7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gif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gif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gif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4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gif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7" name="Picture 3" descr="J:\HACER PPS\CHICOS\1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0" y="282883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>
                <a:solidFill>
                  <a:schemeClr val="bg1"/>
                </a:solidFill>
              </a:rPr>
              <a:t/>
            </a:r>
            <a:br>
              <a:rPr lang="es-ES_tradnl" sz="3200" dirty="0">
                <a:solidFill>
                  <a:schemeClr val="bg1"/>
                </a:solidFill>
              </a:rPr>
            </a:br>
            <a:endParaRPr lang="es-ES_tradnl" sz="3200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2610683"/>
            <a:ext cx="878684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Jokerman" pitchFamily="82" charset="0"/>
              </a:rPr>
              <a:t>Y</a:t>
            </a:r>
            <a:r>
              <a:rPr lang="es-ES_tradnl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Jokerman" pitchFamily="82" charset="0"/>
              </a:rPr>
              <a:t>a </a:t>
            </a:r>
            <a:r>
              <a:rPr lang="es-ES_tradnl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Jokerman" pitchFamily="82" charset="0"/>
              </a:rPr>
              <a:t>que estamos en Internet </a:t>
            </a:r>
            <a:r>
              <a:rPr lang="es-ES_tradnl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Jokerman" pitchFamily="82" charset="0"/>
              </a:rPr>
              <a:t>vamos </a:t>
            </a:r>
            <a:r>
              <a:rPr lang="es-ES_tradnl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Jokerman" pitchFamily="82" charset="0"/>
              </a:rPr>
              <a:t>a </a:t>
            </a:r>
            <a:r>
              <a:rPr lang="es-ES_tradnl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Jokerman" pitchFamily="82" charset="0"/>
              </a:rPr>
              <a:t>hablar de</a:t>
            </a:r>
            <a:r>
              <a:rPr lang="es-ES_tradnl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Jokerman" pitchFamily="82" charset="0"/>
              </a:rPr>
              <a:t> hombres </a:t>
            </a:r>
          </a:p>
          <a:p>
            <a:pPr algn="ctr"/>
            <a:r>
              <a:rPr lang="es-ES_tradnl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Jokerman" pitchFamily="82" charset="0"/>
              </a:rPr>
              <a:t>compuretizados</a:t>
            </a:r>
            <a:r>
              <a:rPr lang="es-ES_tradnl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/>
                </a:solidFill>
                <a:latin typeface="Jokerman" pitchFamily="82" charset="0"/>
              </a:rPr>
              <a:t>:  </a:t>
            </a:r>
          </a:p>
        </p:txBody>
      </p:sp>
      <p:pic>
        <p:nvPicPr>
          <p:cNvPr id="31746" name="Picture 2" descr="http://chavezcomputacion.unlugar.com/logo%20window%20vista%20start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762250" cy="2771775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34818" name="Picture 2" descr="enamorado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214290"/>
            <a:ext cx="2733675" cy="2857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85720" y="6286520"/>
            <a:ext cx="117532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1000">
    <p:fade thruBlk="1"/>
    <p:sndAc>
      <p:stSnd>
        <p:snd r:embed="rId2" name="final Yanni - Truth of Touc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360"/>
                            </p:stCondLst>
                            <p:childTnLst>
                              <p:par>
                                <p:cTn id="17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480"/>
                            </p:stCondLst>
                            <p:childTnLst>
                              <p:par>
                                <p:cTn id="22" presetID="21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windows 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429520" y="35716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1600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317299" y="285728"/>
            <a:ext cx="380783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HOMBRE INTERNET:  </a:t>
            </a:r>
          </a:p>
          <a:p>
            <a:pPr algn="ctr"/>
            <a: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ombre de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difícil acceso.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C:\Users\abuelitos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01222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358082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40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600"/>
                            </p:stCondLst>
                            <p:childTnLst>
                              <p:par>
                                <p:cTn id="2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7" name="Picture 3" descr="C:\Users\abuelitos\Desktop\1800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7880" cy="6858000"/>
          </a:xfrm>
          <a:prstGeom prst="rect">
            <a:avLst/>
          </a:prstGeom>
          <a:noFill/>
        </p:spPr>
      </p:pic>
      <p:pic>
        <p:nvPicPr>
          <p:cNvPr id="1028" name="Picture 4" descr="C:\Users\abuelitos\Desktop\arro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30" name="Picture 6" descr="C:\Users\abuelitos\Desktop\4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48" y="0"/>
            <a:ext cx="9146248" cy="6876000"/>
          </a:xfrm>
          <a:prstGeom prst="rect">
            <a:avLst/>
          </a:prstGeom>
          <a:noFill/>
        </p:spPr>
      </p:pic>
      <p:pic>
        <p:nvPicPr>
          <p:cNvPr id="1031" name="Picture 7" descr="C:\Users\abuelitos\Desktop\internet-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28664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Rectángulo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/>
              <a:t/>
            </a:r>
            <a:br>
              <a:rPr lang="es-ES_tradnl" dirty="0"/>
            </a:br>
            <a:endParaRPr lang="es-ES_tradnl" dirty="0"/>
          </a:p>
        </p:txBody>
      </p:sp>
      <p:pic>
        <p:nvPicPr>
          <p:cNvPr id="2050" name="Picture 2" descr="C:\Users\abuelitos\Desktop\la-internet-cumple-30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0213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3108" y="4286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282" y="214290"/>
            <a:ext cx="4000528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HOMBRE SERVIDOR: </a:t>
            </a:r>
          </a:p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lang="es-ES_tradnl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sta siempre</a:t>
            </a:r>
          </a:p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ocupado </a:t>
            </a:r>
          </a:p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cuando quieres</a:t>
            </a:r>
          </a:p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usarlo</a:t>
            </a: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794" name="Picture 2" descr="http://www.gif-animados.net/gifs/profesores-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571876"/>
            <a:ext cx="3035056" cy="2880000"/>
          </a:xfrm>
          <a:prstGeom prst="rect">
            <a:avLst/>
          </a:prstGeom>
          <a:noFill/>
        </p:spPr>
      </p:pic>
      <p:pic>
        <p:nvPicPr>
          <p:cNvPr id="33796" name="Picture 4" descr="http://www.gif-animados.net/gifs/oficinistas-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374000"/>
            <a:ext cx="3358646" cy="248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57158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Microsoft-Windows-Vista.jpg -  GratisTodo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7158" y="35716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000232" y="5143512"/>
            <a:ext cx="657229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2774" name="Picture 6" descr="trucos windows imag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19525" cy="226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28662" y="4572008"/>
            <a:ext cx="785818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HOMBRE WINDOWS:  </a:t>
            </a:r>
          </a:p>
          <a:p>
            <a:pPr algn="ctr"/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Todo el mundo sabe que no sirve para nada pero nadie vive sin </a:t>
            </a:r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ea typeface="Times New Roman" pitchFamily="18" charset="0"/>
                <a:cs typeface="Arial" pitchFamily="34" charset="0"/>
              </a:rPr>
              <a:t>é</a:t>
            </a:r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l.</a:t>
            </a:r>
            <a:endParaRPr lang="es-ES_tradnl" sz="32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Nueva carpeta\foto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45200" cy="457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4357694"/>
            <a:ext cx="85725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s-ES_tradnl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Hombre Microsoft:  Quiere dominarte  e intentará convencerte de que eso es lo mejor para ti.  Idea planes para enfrentarte  con otras mujeres y promete que hará lo que tu quieras si tu le dejas  ver a todos sus amigos. Sin que tu  lo percibas, poco a poco será el único en tu vida. Llegará un día en que hasta para ir al baño tendrás que pedirle permiso.</a:t>
            </a:r>
            <a:endParaRPr lang="es-ES_tradnl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http://www.muycomputer.com/files/HIDDEN_264_7118_FOTO_microsoft_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8250" y="0"/>
            <a:ext cx="4095750" cy="29241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1746" name="Picture 2" descr="http://www.gif-animados.net/gifs/informaticos-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2500306"/>
            <a:ext cx="2220708" cy="1872000"/>
          </a:xfrm>
          <a:prstGeom prst="rect">
            <a:avLst/>
          </a:prstGeom>
          <a:noFill/>
        </p:spPr>
      </p:pic>
      <p:pic>
        <p:nvPicPr>
          <p:cNvPr id="31747" name="Picture 3" descr="C:\Users\abuelitos\Desktop\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358082" y="28572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Fantastic Rainbow Rose Wallpaper By Eliseenchanted Other High Definition Wallpaper, Fantastic Rainbow Rose Wallpaper By Eliseenchanted Other High Resolution Wallpapers (900 x 601 pixel Creative Wallpapers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02410" cy="6876000"/>
          </a:xfrm>
          <a:prstGeom prst="rect">
            <a:avLst/>
          </a:prstGeom>
          <a:noFill/>
        </p:spPr>
      </p:pic>
      <p:pic>
        <p:nvPicPr>
          <p:cNvPr id="2052" name="Picture 4" descr="http://4.bp.blogspot.com/_2LTf2tsRYSc/S-LZUBizBJI/AAAAAAAAAWs/yhr58Lpx8as/s400/powerpoint_logo_skelet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357166"/>
            <a:ext cx="3810000" cy="30765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42910" y="4929198"/>
            <a:ext cx="807249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Hombre PowerPoint: </a:t>
            </a:r>
          </a:p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Solamente Bill Gates tiene la paciencia para aguantarlo por más de media hora.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8" name="Picture 4" descr="http://www.gif-animados.net/gifs/informaticos-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3143248"/>
            <a:ext cx="2515587" cy="2304000"/>
          </a:xfrm>
          <a:prstGeom prst="rect">
            <a:avLst/>
          </a:prstGeom>
          <a:noFill/>
        </p:spPr>
      </p:pic>
      <p:pic>
        <p:nvPicPr>
          <p:cNvPr id="30723" name="Picture 3" descr="C:\Users\abuelitos\Desktop\interne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858412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57158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36868" name="Picture 4" descr="http://www.stars-portraits.com/img/portraits/stars/b/bill-gates/bill-gates-by-fdiamond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714356"/>
            <a:ext cx="3730915" cy="450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http://cursotaller.com/wp-content/uploads/2012/07/Talleres-Excel-Avanz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000" y="0"/>
            <a:ext cx="9240000" cy="554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48" y="4643446"/>
            <a:ext cx="7715304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HOMBRE EXCEL: </a:t>
            </a:r>
          </a:p>
          <a:p>
            <a:pPr algn="ctr"/>
            <a:r>
              <a:rPr lang="es-ES_tradnl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Dicen que hace muchas cosas pero solo lo utilizas para las cuatro operaciones básicas.</a:t>
            </a:r>
            <a:endParaRPr lang="es-ES_tradnl" sz="2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52244" y="648866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29697" name="Picture 1" descr="C:\Users\abuelitos\Desktop\High-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3940" y="0"/>
            <a:ext cx="929794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282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35842" name="Picture 2" descr="http://www.freakingnews.com/pictures/43500/Microsoft-Surfer-Bill-Gates--438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85728"/>
            <a:ext cx="4849531" cy="399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Computadores, Window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9396" name="Picture 4" descr="Computadores, Otr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9398" name="Picture 6" descr="Computadores, Otr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9400" name="Picture 8" descr="Computadores, Window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9402" name="Picture 10" descr="Computadores, Windows Vist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0003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Computador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06262" y="1785926"/>
            <a:ext cx="1847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6865" name="Picture 1" descr="C:\Users\abuelitos\Desktop\nvid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6" name="Picture 2" descr="C:\Users\abuelitos\Desktop\neg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400" y="0"/>
            <a:ext cx="9158400" cy="6858000"/>
          </a:xfrm>
          <a:prstGeom prst="rect">
            <a:avLst/>
          </a:prstGeom>
          <a:noFill/>
        </p:spPr>
      </p:pic>
      <p:pic>
        <p:nvPicPr>
          <p:cNvPr id="36867" name="Picture 3" descr="C:\Users\abuelitos\Desktop\negro tint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643042" y="285749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Mujeres, Ot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786578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714612" y="214290"/>
            <a:ext cx="8715405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HOMBRE APPLE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Es el más avanzado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y operativo del mundo ,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diseñado para sacarte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el máximo partido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de la forma más 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sencilla y sin que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te des cuenta. 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10" name="Picture 2" descr="http://images.apple.com/euro/imac/images/os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000"/>
            <a:ext cx="9305725" cy="6948000"/>
          </a:xfrm>
          <a:prstGeom prst="rect">
            <a:avLst/>
          </a:prstGeom>
          <a:noFill/>
        </p:spPr>
      </p:pic>
      <p:pic>
        <p:nvPicPr>
          <p:cNvPr id="11" name="Picture 4" descr="http://www.cadenaser.com/recorte/20101219csrcsrtec_1/XLCO/Ies/tienda-Apple-ordenado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714488"/>
            <a:ext cx="6362700" cy="18002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Computador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6431" y="2571744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28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2"/>
              </a:solidFill>
            </a:endParaRPr>
          </a:p>
        </p:txBody>
      </p:sp>
      <p:pic>
        <p:nvPicPr>
          <p:cNvPr id="34818" name="Picture 2" descr="http://www.sistemasok.com/wp-content/uploads/2008/07/illustration-illustratie_msn-monito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85776"/>
            <a:ext cx="4762500" cy="31718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928662" y="2786058"/>
            <a:ext cx="5326715" cy="31085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HOMBRE MSM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Detectas los problemas que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causa,  debes  cerrarlo y puedes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perder toda la información, 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creando  una serie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de errores que es lo único  que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sacas en consecuencia. 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10" name="Picture 4" descr="http://www.fantom-xp.com/wallpapers/23/MSN_Background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57158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i="1" dirty="0"/>
          </a:p>
        </p:txBody>
      </p:sp>
      <p:pic>
        <p:nvPicPr>
          <p:cNvPr id="1026" name="Picture 2" descr="http://www.bolsadetrabajo.cc/images/buscar-empleo-por-intern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8467200" cy="504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357158" y="648866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500166" y="4786322"/>
            <a:ext cx="678661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HOMBRE WORD: </a:t>
            </a:r>
          </a:p>
          <a:p>
            <a:pPr algn="ctr"/>
            <a:r>
              <a:rPr lang="es-ES_tradnl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Tiene siempre una sorpresa reservada </a:t>
            </a:r>
          </a:p>
          <a:p>
            <a:pPr algn="ctr"/>
            <a:r>
              <a:rPr lang="es-ES_tradnl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no existe nadie en el mundo que le comprenda totalmente. </a:t>
            </a:r>
            <a:endParaRPr lang="es-ES_tradnl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" name="Picture 1" descr="C:\Users\abuelitos\Desktop\fibra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" y="0"/>
            <a:ext cx="91385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J:\HACER PPS\CARPETA PLANTILLAS\slide0046_image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File:Microsoft DOS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00042"/>
            <a:ext cx="7239000" cy="45529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14546" y="542926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429520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00034" y="5143512"/>
            <a:ext cx="821537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HOMBRE MSDOS:  </a:t>
            </a:r>
          </a:p>
          <a:p>
            <a:pPr algn="ctr"/>
            <a:r>
              <a:rPr lang="es-ES_tradnl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Todos lo usaron algún día, pero nadie </a:t>
            </a:r>
          </a:p>
          <a:p>
            <a:pPr algn="ctr"/>
            <a:r>
              <a:rPr lang="es-ES_tradnl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 quiere ahora.</a:t>
            </a:r>
            <a:endParaRPr lang="es-ES_tradnl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3" name="Picture 1" descr="J:\HACER PPS\FONDITOS\1596216fondo-azul-niev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4" name="Picture 8" descr="C:\Users\abuelitos\Desktop\VQ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714356"/>
            <a:ext cx="6541287" cy="424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5060" name="Picture 4" descr="https://encrypted-tbn3.gstatic.com/images?q=tbn:ANd9GcQNyHioZXvDGNvX-i7PQfeTVwSbUQPUcn8uDWclb6d1_BDyQR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214422"/>
            <a:ext cx="1905000" cy="1905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7" name="Picture 2" descr="https://encrypted-tbn0.gstatic.com/images?q=tbn:ANd9GcRjP7YHozEidzTWLBU_znSfqVS_rG76FgfFIZTKTbMNLgJhJ1i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3392999" cy="313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0" y="4500570"/>
            <a:ext cx="792961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_tradnl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6626" name="Picture 2" descr="mitos sobre las computador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285860"/>
            <a:ext cx="4271924" cy="356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500958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42910" y="4929198"/>
            <a:ext cx="771530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Hombre CPU: 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Por fuera pareciera que tiene de todo,  pero por dentro está casi vacío.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1" name="Picture 3" descr="C:\Users\abuelitos\Desktop\INTERNET\5872601-ilust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INTERNET\4713147-internet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4" descr="C:\Users\abuelitos\Desktop\INTERNET\internet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5516" cy="7643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http://davejsteele.files.wordpress.com/2011/12/virus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78000"/>
            <a:ext cx="9648000" cy="7236000"/>
          </a:xfrm>
          <a:prstGeom prst="rect">
            <a:avLst/>
          </a:prstGeom>
          <a:noFill/>
        </p:spPr>
      </p:pic>
      <p:pic>
        <p:nvPicPr>
          <p:cNvPr id="5" name="Picture 2" descr="https://encrypted-tbn3.gstatic.com/images?q=tbn:ANd9GcQOH_z7Zl4g6OI5HcHUlsLlwnRLqhzTkGU0bctSwCmZQnQJKvb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34225" y="0"/>
            <a:ext cx="2009775" cy="226695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571440" y="5429264"/>
            <a:ext cx="8572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7108" name="Picture 4" descr="http://gallery.techarena.in/data/519/thumbs/Virus-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1724025" cy="1685925"/>
          </a:xfrm>
          <a:prstGeom prst="ellipse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285720" y="4214818"/>
            <a:ext cx="885828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00B05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5606" name="Picture 6" descr="virus ordenado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070372" cy="262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" name="11 Rectángulo"/>
          <p:cNvSpPr/>
          <p:nvPr/>
        </p:nvSpPr>
        <p:spPr>
          <a:xfrm>
            <a:off x="768334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14282" y="4214818"/>
            <a:ext cx="892971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VIRUS:  </a:t>
            </a:r>
          </a:p>
          <a:p>
            <a:pPr algn="ctr"/>
            <a:r>
              <a:rPr lang="es-ES_tradnl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También conocido como esposo; cuando menos lo  esperas él llega, se instala y va apoderándose de todos </a:t>
            </a:r>
          </a:p>
          <a:p>
            <a:pPr algn="ctr"/>
            <a:r>
              <a:rPr lang="es-ES_tradnl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 tus recursos. Si intentas desinstalarlo vas a perder  </a:t>
            </a:r>
          </a:p>
          <a:p>
            <a:pPr algn="ctr"/>
            <a:r>
              <a:rPr lang="es-ES_tradnl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alguna cosa, pero si no lo intentas y sigue actuando  </a:t>
            </a:r>
          </a:p>
          <a:p>
            <a:pPr algn="ctr"/>
            <a:r>
              <a:rPr lang="es-ES_tradnl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al final lo pierdes todo.</a:t>
            </a:r>
            <a:endParaRPr lang="es-ES_tradnl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https://encrypted-tbn1.gstatic.com/images?q=tbn:ANd9GcRvHEm4LuxbA5d_OH4x8_axQfvEnrUmIXi8c218CncFTu1X103t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608" y="0"/>
            <a:ext cx="9161608" cy="3420000"/>
          </a:xfrm>
          <a:prstGeom prst="rect">
            <a:avLst/>
          </a:prstGeom>
          <a:noFill/>
        </p:spPr>
      </p:pic>
      <p:pic>
        <p:nvPicPr>
          <p:cNvPr id="48132" name="Picture 4" descr="http://2011.dongee.com/wp-content/uploads/2009/02/backup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38400" cy="2438400"/>
          </a:xfrm>
          <a:prstGeom prst="rect">
            <a:avLst/>
          </a:prstGeom>
          <a:noFill/>
        </p:spPr>
      </p:pic>
      <p:pic>
        <p:nvPicPr>
          <p:cNvPr id="48134" name="Picture 6" descr="http://www.computermaster.ca/images/online-backup-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8425" y="3286124"/>
            <a:ext cx="2695575" cy="2133600"/>
          </a:xfrm>
          <a:prstGeom prst="rect">
            <a:avLst/>
          </a:prstGeom>
          <a:noFill/>
        </p:spPr>
      </p:pic>
      <p:pic>
        <p:nvPicPr>
          <p:cNvPr id="48136" name="Picture 8" descr="https://encrypted-tbn0.gstatic.com/images?q=tbn:ANd9GcR_0PyJeqW1zu6b9xIgyYY7WsJRppUS5Pgkt5rGEsjpah4Z_aPa3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143248"/>
            <a:ext cx="1647825" cy="27717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357422" y="478632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142976" y="4929198"/>
            <a:ext cx="771530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429520" y="28572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214414" y="4857760"/>
            <a:ext cx="764386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Hombre Backup: 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Tu crees que tiene lo suficiente, pero a la hora de "vamos a ver" le falta algo.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http://farm1.staticflickr.com/8/10018706_026f192f4b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96000" cy="4791075"/>
          </a:xfrm>
          <a:prstGeom prst="rect">
            <a:avLst/>
          </a:prstGeom>
          <a:noFill/>
        </p:spPr>
      </p:pic>
      <p:pic>
        <p:nvPicPr>
          <p:cNvPr id="5" name="Picture 4" descr="http://img.ehowcdn.com/article-new/ehow/images/a08/08/ug/quit-scandisk-800x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214290"/>
            <a:ext cx="2476500" cy="28575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2" descr="https://encrypted-tbn0.gstatic.com/images?q=tbn:ANd9GcQY6wwWeavvTpW9dKrp2gGVSogiaZD_-7reZ5dNeSuHklgLbPAYV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3929066"/>
            <a:ext cx="3052945" cy="90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58" y="4857760"/>
            <a:ext cx="84296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5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4" name="Picture 2" descr="http://www.gif-animados.net/gifs/espias-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2714620"/>
            <a:ext cx="2113160" cy="2340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358082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85720" y="4857760"/>
            <a:ext cx="835824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SCANDISK: 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Sabemos que es bueno y que solo quiere ayudar, pero en el fondo nadie sabe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 realmente que esta haciendo.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http://www.miswallpapers.net/2008-2009Walls/arte-digital/radiant_wallpapers_collection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3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00100" y="4429132"/>
            <a:ext cx="764386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32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2" name="Picture 4" descr="computador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000108"/>
            <a:ext cx="5099992" cy="338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429520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28662" y="4572008"/>
            <a:ext cx="7572428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HOMBRE SALVAPANTALLAS: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No sirve para nada,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pero te divierte.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esktop\INTERNET\in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8195" name="Picture 3" descr="C:\Users\abuelitos\Desktop\INTERNET\internet[1] ,,,,,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8741" cy="6858000"/>
          </a:xfrm>
          <a:prstGeom prst="rect">
            <a:avLst/>
          </a:prstGeom>
          <a:noFill/>
        </p:spPr>
      </p:pic>
      <p:pic>
        <p:nvPicPr>
          <p:cNvPr id="8196" name="Picture 4" descr="C:\Users\abuelitos\Desktop\INTERNET\Speed_and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1909" y="0"/>
            <a:ext cx="9425909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5122" name="Picture 2" descr="C:\Users\abuelitos\Desktop\bro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785794"/>
            <a:ext cx="4446587" cy="44465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http://www.dodgeforum.com/Ram%201500%20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-1000156"/>
            <a:ext cx="7622154" cy="46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0034" y="5143512"/>
            <a:ext cx="84296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2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3074" name="Picture 2" descr="C:\Users\abuelitos\Desktop\Nueva carpeta\sin-interne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357430"/>
            <a:ext cx="4370581" cy="29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479635" y="2136338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285852" y="5143512"/>
            <a:ext cx="6929487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RAM: 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Aquél que olvida lo que hace 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apenas  se desconecta.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omputadores, Firefo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77237" y="4000504"/>
            <a:ext cx="1847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36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8" name="Picture 4" descr="Computadores, Firefox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0"/>
            <a:ext cx="6288000" cy="471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071802" y="4643446"/>
            <a:ext cx="3245247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HOMBRE FIREFOX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Le gusta navegar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pero no encuentra </a:t>
            </a:r>
          </a:p>
          <a:p>
            <a:pPr algn="ctr"/>
            <a:r>
              <a:rPr lang="es-ES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su puerto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9" name="Picture 2" descr="Computadores, Firefo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3557" name="Picture 5" descr="C:\Users\abuelitos\Desktop\Firefox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13" name="Picture 5" descr="C:\Users\abuelitos\Desktop\Firefox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investigador portatil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928670"/>
            <a:ext cx="3168004" cy="403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9" name="Picture 2" descr="http://img.alibaba.com/photo/640812661/Customized_logo_HDD_1tb_external_hard_dri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0"/>
            <a:ext cx="4762500" cy="47625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643042" y="4857760"/>
            <a:ext cx="558466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HOMBRE DISCO DURO: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Aquél que se acuerda de todo,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todo el tiempo.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6" name="Picture 4" descr="http://images.quebarato.com.pe/T440x/computadoras+y+monitores+lima+lima+peru__786662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290"/>
            <a:ext cx="7200000" cy="54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00034" y="5357826"/>
            <a:ext cx="82868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2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4098" name="Picture 2" descr="C:\Users\abuelitos\Desktop\Nueva imagen (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071546"/>
            <a:ext cx="4500594" cy="33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071670" y="5214950"/>
            <a:ext cx="491249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Hombre Monitor: 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hace ver la vida con los 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más lindos colores.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5362" name="Picture 2" descr="http://www.appinformatica.com/imf/ratones-microsoft-mouse-sidewinder-x3-usb-negro-1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0"/>
            <a:ext cx="8769390" cy="6876000"/>
          </a:xfrm>
          <a:prstGeom prst="rect">
            <a:avLst/>
          </a:prstGeom>
          <a:noFill/>
        </p:spPr>
      </p:pic>
      <p:pic>
        <p:nvPicPr>
          <p:cNvPr id="15364" name="Picture 4" descr="http://cdn.inteldig.com/wp-content/uploads/2013/02/raton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0"/>
            <a:ext cx="4762500" cy="27813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500034" y="4786322"/>
            <a:ext cx="821537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2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4282" y="28572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357290" y="4786322"/>
            <a:ext cx="44101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MOUSE: </a:t>
            </a:r>
          </a:p>
          <a:p>
            <a:pPr algn="ctr"/>
            <a:r>
              <a:rPr lang="es-ES_tradnl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 Solo funciona cuando es  </a:t>
            </a:r>
          </a:p>
          <a:p>
            <a:pPr algn="ctr"/>
            <a:r>
              <a:rPr lang="es-ES_tradnl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arrastrado y presionado </a:t>
            </a:r>
          </a:p>
          <a:p>
            <a:pPr algn="ctr"/>
            <a:r>
              <a:rPr lang="es-ES_tradnl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 sin  miramientos.</a:t>
            </a:r>
            <a:endParaRPr lang="es-ES_tradnl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-0.19705 0.3287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" y="1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C:\Users\abuelitos\Desktop\INTERNET\la-internet-cumple-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26703" cy="6858001"/>
          </a:xfrm>
          <a:prstGeom prst="rect">
            <a:avLst/>
          </a:prstGeom>
          <a:noFill/>
        </p:spPr>
      </p:pic>
      <p:pic>
        <p:nvPicPr>
          <p:cNvPr id="5" name="Picture 5" descr="C:\Users\abuelitos\Desktop\INTERNET\googlem-660x3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524250"/>
            <a:ext cx="6286500" cy="33337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14282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http://urbano-echeverria.com.ar/wp-content/uploads/2013/02/password-hack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28572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5143512"/>
            <a:ext cx="8715405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HOMBRE PASSWORD:  </a:t>
            </a:r>
          </a:p>
          <a:p>
            <a:pPr algn="ctr"/>
            <a:r>
              <a:rPr lang="es-ES_tradnl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crees la única que lo conoce, </a:t>
            </a:r>
          </a:p>
          <a:p>
            <a:pPr algn="ctr"/>
            <a:r>
              <a:rPr lang="es-ES_tradnl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pero lo conoce medio mundo.</a:t>
            </a:r>
            <a:endParaRPr lang="es-ES_tradnl" sz="2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7410" name="Picture 2" descr="http://www.gif-animados.net/gifs/ejecutivas-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28604"/>
            <a:ext cx="2363598" cy="284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3580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0418" name="Picture 2" descr="http://mp3toaacconverter.net/images/mp3ic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049683" cy="6876000"/>
          </a:xfrm>
          <a:prstGeom prst="rect">
            <a:avLst/>
          </a:prstGeom>
          <a:noFill/>
        </p:spPr>
      </p:pic>
      <p:pic>
        <p:nvPicPr>
          <p:cNvPr id="60420" name="Picture 4" descr="http://images01.olx.es/ui/9/01/30/1289846531_62260130_1-Fotos-de--Pendrive-MP3-Player-y-FM-2gb-12898465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1175" y="4143380"/>
            <a:ext cx="3552825" cy="30003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0034" y="42860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1755850" y="285728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2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hombr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857232"/>
            <a:ext cx="2484000" cy="248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214290"/>
            <a:ext cx="2993127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MP3: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Todos quieren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 bajárselos.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2" name="Picture 2" descr="http://www.pcactual.com/medio/2010/02/26/windows_7_mejores_prestaciones_que_vista_618x3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916" y="0"/>
            <a:ext cx="9191916" cy="6858000"/>
          </a:xfrm>
          <a:prstGeom prst="rect">
            <a:avLst/>
          </a:prstGeom>
          <a:noFill/>
        </p:spPr>
      </p:pic>
      <p:pic>
        <p:nvPicPr>
          <p:cNvPr id="61444" name="Picture 4" descr="http://images.all-free-download.com/images/graphiclarge/windows_7_user_1023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357430"/>
            <a:ext cx="2438400" cy="243840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5286388"/>
            <a:ext cx="707236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4" name="Picture 4" descr="ordenador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28"/>
            <a:ext cx="2779119" cy="248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4295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357290" y="5214950"/>
            <a:ext cx="5790367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USUARIO: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No hace nada bien y pide más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de lo que necesita.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http://posicionamientoenbuscadoreswebseo.es/wp-content/sp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0"/>
            <a:ext cx="6553200" cy="5915025"/>
          </a:xfrm>
          <a:prstGeom prst="rect">
            <a:avLst/>
          </a:prstGeom>
          <a:noFill/>
        </p:spPr>
      </p:pic>
      <p:pic>
        <p:nvPicPr>
          <p:cNvPr id="5" name="Picture 2" descr="http://www.laromanabayahibenews.com/wp-content/uploads/2012/05/FISEC-Estrategias-Comunica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0" cy="40195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4338" name="Picture 2" descr="Correo electronic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714752"/>
            <a:ext cx="2468186" cy="180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2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000364" y="4786322"/>
            <a:ext cx="4841389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HOMBRE E-MAIL: 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De cada diez cosas que te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informa ocho son chistes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o tonterías.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http://7art-screensavers.com/screens/alien-magical-matrix-3d/Look-at-the-screen-calm-down-your-mind-and-enjoy-the-Revolution-in-your-Mi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4929198"/>
            <a:ext cx="800105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3200" b="1" cap="none" spc="0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6" name="Picture 4" descr="computador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2428868"/>
            <a:ext cx="2164034" cy="24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429520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479634" y="2136338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71736" y="5143512"/>
            <a:ext cx="4100803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Hombre Screensaver: 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sirve para nada, </a:t>
            </a:r>
          </a:p>
          <a:p>
            <a:pPr algn="ctr"/>
            <a:r>
              <a:rPr lang="es-ES_tradnl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pero te divierte.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8610" name="Picture 2" descr="http://www.fileguru.com/images/b/3d_alien_plasma_tunnels_screensaver_desktop_screen_savers-36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14381" y="4572008"/>
            <a:ext cx="792961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3200" b="1" cap="none" spc="0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ordenador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214422"/>
            <a:ext cx="3467100" cy="32194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42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786050" y="5000636"/>
            <a:ext cx="414728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Paintbrush: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 Puro adornito y nada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 de sustancia.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214346" y="1600200"/>
            <a:ext cx="9358346" cy="52578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69634" name="Picture 2" descr="http://mintywhite.com/wp-content/uploads/2012/01/hard-disk-check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926" y="0"/>
            <a:ext cx="9188926" cy="586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5143512"/>
            <a:ext cx="8215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32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429520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28860" y="5143512"/>
            <a:ext cx="3956531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Harddisk: 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Se acuerda de todo,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todo el tiempo.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asktutorial.com/wp-content/uploads/2012/08/Logo-PSCS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62500" cy="2971800"/>
          </a:xfrm>
          <a:prstGeom prst="rect">
            <a:avLst/>
          </a:prstGeom>
          <a:noFill/>
        </p:spPr>
      </p:pic>
      <p:pic>
        <p:nvPicPr>
          <p:cNvPr id="1028" name="Picture 4" descr="http://vaima.es/nueva/logo-photosho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29132"/>
            <a:ext cx="4962525" cy="21812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71736" y="292893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4429124" y="500042"/>
            <a:ext cx="442915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HOMBRE PHOTOSHOP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El más popular, ofrece imágenes mágicas de última generación, nuevas opciones creativas y un rendimiento rapidísimo. Pero luego te das cuenta que todo es retoque fotográfico.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1029" name="Picture 5" descr="C:\Users\abuelitos\Desktop\logo_pho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8596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682" name="Picture 2" descr="Pared de monitores de pantalla ancha multimedia con imagenes a color  Foto de archivo - 7945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06" y="-18000"/>
            <a:ext cx="8436794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5214950"/>
            <a:ext cx="82153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42" name="Picture 2" descr="ordenador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214686"/>
            <a:ext cx="2932080" cy="208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358082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479635" y="2551837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071538" y="5286388"/>
            <a:ext cx="649568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Multimedia:  </a:t>
            </a:r>
          </a:p>
          <a:p>
            <a:pPr algn="ctr"/>
            <a:r>
              <a:rPr lang="es-ES_tradnl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Hace que todo parezca bonito.</a:t>
            </a:r>
            <a:endParaRPr lang="es-ES_tradnl" sz="32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http://4.bp.blogspot.com/_jPpevHYuILw/S89ByYzVmZI/AAAAAAAAACI/jvGsc4iaf2I/s1600/800px-DVD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7620000" cy="3429000"/>
          </a:xfrm>
          <a:prstGeom prst="rect">
            <a:avLst/>
          </a:prstGeom>
          <a:noFill/>
        </p:spPr>
      </p:pic>
      <p:pic>
        <p:nvPicPr>
          <p:cNvPr id="5" name="Picture 2" descr="http://img.ehowcdn.com/article-new/ds-photo/55/141/fotolia_794625_X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857628"/>
            <a:ext cx="4038600" cy="26955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571604" y="5214950"/>
            <a:ext cx="807249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2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5122" name="Picture 2" descr="J:\HACER PPS\CHICAS\nofekete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0448" y="1214422"/>
            <a:ext cx="2333552" cy="4140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357554" y="5286388"/>
            <a:ext cx="5120311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Lector CD: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Cada vez son más rápidos.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 ¡Cuidado!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http://www.tustrucos.com/wallpapers/Informatica/computadoras-Linux/Linux-Vs.Window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7157" y="4500570"/>
            <a:ext cx="878684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_tradnl" sz="2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_tradnl" sz="2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s-ES_tradnl" sz="28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29520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85918" y="4786322"/>
            <a:ext cx="539121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Hombre Datawarehousing:  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Le dice todo, menos lo que </a:t>
            </a:r>
          </a:p>
          <a:p>
            <a:pPr algn="ctr"/>
            <a:r>
              <a:rPr lang="es-ES_tradnl" sz="28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realmente te interesa.</a:t>
            </a:r>
            <a:endParaRPr lang="es-ES_tradnl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6322" name="Picture 2" descr="http://images02.olx.com.ve/ui/11/23/93/1314154356_242742093_1-REPARACIoN-DE-COMPUTADORAS-MONITORES-LCD-Y-LAPTOPS-REVISIoN-GRATIS-EN-NUESTRO-TALLER-Plaza-La-Candela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000240"/>
            <a:ext cx="4514850" cy="4619625"/>
          </a:xfrm>
          <a:prstGeom prst="rect">
            <a:avLst/>
          </a:prstGeom>
          <a:noFill/>
        </p:spPr>
      </p:pic>
      <p:pic>
        <p:nvPicPr>
          <p:cNvPr id="5" name="Picture 4" descr="investigador lup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1480"/>
            <a:ext cx="2790825" cy="33337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3580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3074" name="Picture 2" descr="J:\HACER PPS\CHICOS\primer plano-Cristia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5560" y="0"/>
            <a:ext cx="2568440" cy="259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http://i46.tinypic.com/34ganv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2912" y="1714488"/>
            <a:ext cx="58096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Muy complicado arreglarlo…</a:t>
            </a:r>
            <a:endParaRPr lang="es-ES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29454" y="314324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http://planetared.com/wp-content/uploads/2009/12/phpCK95ucP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2857496"/>
            <a:ext cx="2124000" cy="212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171032" y="5214950"/>
            <a:ext cx="18473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32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2051" name="Picture 3" descr="J:\HACER PPS\CHICOS\persona-con-mapa-de-opacidad_211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857232"/>
            <a:ext cx="2092079" cy="554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52" name="Picture 4" descr="J:\HACER PPS\CHICAS\d8f1d7e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428736"/>
            <a:ext cx="2785390" cy="367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643174" y="5214950"/>
            <a:ext cx="386035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La única solución</a:t>
            </a:r>
            <a:endParaRPr lang="es-ES_tradnl" sz="32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624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http://4.bp.blogspot.com/-v6mzllgkJlM/Tm-yiM4fPEI/AAAAAAAAE34/7-BEetlvyHo/s1600/matrix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4098" name="Picture 2" descr="trucos windows imag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714356"/>
            <a:ext cx="6374555" cy="478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000760" y="71435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Nueva carpeta\internetexplorerhn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6148" name="Picture 4" descr="C:\Users\abuelitos\Desktop\Nueva carpeta\uno-de-los_13535196717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3" descr="C:\Users\abuelitos\Desktop\Nueva carpeta\Internet-Explorer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8000"/>
            <a:ext cx="9167048" cy="6876000"/>
          </a:xfrm>
          <a:prstGeom prst="rect">
            <a:avLst/>
          </a:prstGeom>
          <a:noFill/>
        </p:spPr>
      </p:pic>
      <p:pic>
        <p:nvPicPr>
          <p:cNvPr id="6150" name="Picture 6" descr="J:\HACER PPS\CHICOS\936full-david-chocarro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1142984"/>
            <a:ext cx="6097650" cy="40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2857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000232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14348" y="4857760"/>
            <a:ext cx="771530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Debe ser marciano porque hombres como este no hay en la tierra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20" name="Picture 4" descr="http://garciavalverde.scoom.com/files/2009/10/cgv-en-la-r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47975" cy="2847975"/>
          </a:xfrm>
          <a:prstGeom prst="rect">
            <a:avLst/>
          </a:prstGeom>
          <a:noFill/>
        </p:spPr>
      </p:pic>
      <p:pic>
        <p:nvPicPr>
          <p:cNvPr id="6" name="Picture 2" descr="http://www.lalocadelosgatos.com/wp-content/uploads/2012/10/cita-gatos-mezclar-homb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1600" y="1494000"/>
            <a:ext cx="8582400" cy="536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429520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2467" name="Picture 3" descr="C:\Users\abuelitos\Desktop\curv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2468" name="Picture 4" descr="C:\Users\abuelitos\Desktop\Banko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085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INTERNET\shutterstock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0483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29256" y="507207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latin typeface="Jokerman" pitchFamily="82" charset="0"/>
              </a:rPr>
              <a:t>         Diseño </a:t>
            </a:r>
            <a:br>
              <a:rPr lang="es-ES_tradnl" dirty="0" smtClean="0">
                <a:latin typeface="Jokerman" pitchFamily="82" charset="0"/>
              </a:rPr>
            </a:br>
            <a:r>
              <a:rPr lang="es-ES_tradnl" dirty="0" smtClean="0">
                <a:latin typeface="Jokerman" pitchFamily="82" charset="0"/>
              </a:rPr>
              <a:t>María Teresa Espín</a:t>
            </a:r>
            <a:br>
              <a:rPr lang="es-ES_tradnl" dirty="0" smtClean="0">
                <a:latin typeface="Jokerman" pitchFamily="82" charset="0"/>
              </a:rPr>
            </a:br>
            <a:r>
              <a:rPr lang="es-ES_tradnl" dirty="0" smtClean="0">
                <a:latin typeface="Jokerman" pitchFamily="82" charset="0"/>
              </a:rPr>
              <a:t>       Imágenes  </a:t>
            </a:r>
            <a:br>
              <a:rPr lang="es-ES_tradnl" dirty="0" smtClean="0">
                <a:latin typeface="Jokerman" pitchFamily="82" charset="0"/>
              </a:rPr>
            </a:br>
            <a:r>
              <a:rPr lang="es-ES_tradnl" dirty="0" smtClean="0">
                <a:latin typeface="Jokerman" pitchFamily="82" charset="0"/>
              </a:rPr>
              <a:t>        Internet </a:t>
            </a:r>
            <a:br>
              <a:rPr lang="es-ES_tradnl" dirty="0" smtClean="0">
                <a:latin typeface="Jokerman" pitchFamily="82" charset="0"/>
              </a:rPr>
            </a:br>
            <a:r>
              <a:rPr lang="es-ES_tradnl" dirty="0" smtClean="0">
                <a:latin typeface="Jokerman" pitchFamily="82" charset="0"/>
              </a:rPr>
              <a:t>2013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7" name="Picture 6" descr="http://www.canalgif.net/Gifs-animados/Personas/Mujeres/Imagen-animada-Mujer-10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785926"/>
            <a:ext cx="1428750" cy="2419351"/>
          </a:xfrm>
          <a:prstGeom prst="rect">
            <a:avLst/>
          </a:prstGeom>
          <a:noFill/>
        </p:spPr>
      </p:pic>
      <p:pic>
        <p:nvPicPr>
          <p:cNvPr id="8" name="Picture 2" descr="http://www.canalgif.net/Gifs-animados/Personas/Mujeres/Imagen-animada-Mujer-10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000108"/>
            <a:ext cx="1831304" cy="234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dirty="0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1600</TotalTime>
  <Words>877</Words>
  <Application>Microsoft Office PowerPoint</Application>
  <PresentationFormat>Presentación en pantalla (4:3)</PresentationFormat>
  <Paragraphs>181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536</cp:revision>
  <dcterms:created xsi:type="dcterms:W3CDTF">2013-03-15T23:06:15Z</dcterms:created>
  <dcterms:modified xsi:type="dcterms:W3CDTF">2013-03-28T22:43:04Z</dcterms:modified>
</cp:coreProperties>
</file>