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6" r:id="rId3"/>
    <p:sldId id="274" r:id="rId4"/>
    <p:sldId id="331" r:id="rId5"/>
    <p:sldId id="281" r:id="rId6"/>
    <p:sldId id="332" r:id="rId7"/>
    <p:sldId id="284" r:id="rId8"/>
    <p:sldId id="333" r:id="rId9"/>
    <p:sldId id="277" r:id="rId10"/>
    <p:sldId id="283" r:id="rId11"/>
    <p:sldId id="282" r:id="rId12"/>
    <p:sldId id="311" r:id="rId13"/>
    <p:sldId id="279" r:id="rId14"/>
    <p:sldId id="337" r:id="rId15"/>
    <p:sldId id="278" r:id="rId16"/>
    <p:sldId id="336" r:id="rId17"/>
    <p:sldId id="312" r:id="rId18"/>
    <p:sldId id="313" r:id="rId19"/>
    <p:sldId id="319" r:id="rId20"/>
    <p:sldId id="323" r:id="rId21"/>
    <p:sldId id="317" r:id="rId22"/>
    <p:sldId id="314" r:id="rId23"/>
    <p:sldId id="318" r:id="rId24"/>
    <p:sldId id="329" r:id="rId25"/>
    <p:sldId id="322" r:id="rId26"/>
    <p:sldId id="324" r:id="rId27"/>
    <p:sldId id="316" r:id="rId28"/>
    <p:sldId id="326" r:id="rId29"/>
    <p:sldId id="328" r:id="rId30"/>
    <p:sldId id="327" r:id="rId31"/>
    <p:sldId id="325" r:id="rId32"/>
    <p:sldId id="320" r:id="rId33"/>
    <p:sldId id="330" r:id="rId34"/>
    <p:sldId id="315" r:id="rId35"/>
    <p:sldId id="338" r:id="rId36"/>
    <p:sldId id="341" r:id="rId37"/>
    <p:sldId id="343" r:id="rId38"/>
    <p:sldId id="339" r:id="rId39"/>
    <p:sldId id="347" r:id="rId40"/>
    <p:sldId id="351" r:id="rId41"/>
    <p:sldId id="349" r:id="rId42"/>
    <p:sldId id="350" r:id="rId43"/>
    <p:sldId id="357" r:id="rId44"/>
    <p:sldId id="356" r:id="rId45"/>
    <p:sldId id="346" r:id="rId46"/>
    <p:sldId id="353" r:id="rId47"/>
    <p:sldId id="352" r:id="rId48"/>
  </p:sldIdLst>
  <p:sldSz cx="9144000" cy="6858000" type="screen4x3"/>
  <p:notesSz cx="6858000" cy="9144000"/>
  <p:embeddedFontLst>
    <p:embeddedFont>
      <p:font typeface="Calibri" pitchFamily="34" charset="0"/>
      <p:regular r:id="rId50"/>
      <p:bold r:id="rId51"/>
      <p:italic r:id="rId52"/>
      <p:boldItalic r:id="rId53"/>
    </p:embeddedFont>
    <p:embeddedFont>
      <p:font typeface="Brush Script MT" pitchFamily="66" charset="0"/>
      <p:italic r:id="rId54"/>
    </p:embeddedFont>
    <p:embeddedFont>
      <p:font typeface="Berlin Sans FB Demi" pitchFamily="34" charset="0"/>
      <p:bold r:id="rId55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F2ktfiPZwQYee7O0QHNZw==" hashData="+z17iC3zkVoJBIxd2sLkle9YV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02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201FE-99C8-4AE8-A503-D809E98A7743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5AEF1-9D23-4431-84AC-41C06B2EC73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31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34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35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5AEF1-9D23-4431-84AC-41C06B2EC737}" type="slidenum">
              <a:rPr lang="es-ES_tradnl" smtClean="0"/>
              <a:pPr/>
              <a:t>44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9B16F-794E-4A3B-8853-A9AA626260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F846E-F477-4257-8DDA-C09636610D01}" type="datetimeFigureOut">
              <a:rPr lang="es-ES_tradnl" smtClean="0"/>
              <a:pPr/>
              <a:t>07/07/2013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FBDE9-8991-40D8-B86B-E0475A35665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8B7B23-9212-4BF0-8A78-07A0815E3EE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s3.media.squarespace.com/production/419740/4977482/wp-content/uploads/2008/04/vf_abanicos_forweb1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jpeg"/><Relationship Id="rId5" Type="http://schemas.openxmlformats.org/officeDocument/2006/relationships/image" Target="../media/image96.jpeg"/><Relationship Id="rId4" Type="http://schemas.openxmlformats.org/officeDocument/2006/relationships/hyperlink" Target="http://4.bp.blogspot.com/-ntnT0eBY754/TdJmHmVwiPI/AAAAAAAAAB8/eC19iFuRy2w/s1600/zapatos-de-baile-rojos-300x254.jpg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1.png"/><Relationship Id="rId4" Type="http://schemas.openxmlformats.org/officeDocument/2006/relationships/image" Target="../media/image10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7" Type="http://schemas.openxmlformats.org/officeDocument/2006/relationships/image" Target="../media/image1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jpeg"/><Relationship Id="rId5" Type="http://schemas.openxmlformats.org/officeDocument/2006/relationships/image" Target="../media/image114.jpeg"/><Relationship Id="rId4" Type="http://schemas.openxmlformats.org/officeDocument/2006/relationships/image" Target="../media/image11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jpeg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7" Type="http://schemas.openxmlformats.org/officeDocument/2006/relationships/image" Target="../media/image126.jpe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eg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jpeg"/><Relationship Id="rId3" Type="http://schemas.openxmlformats.org/officeDocument/2006/relationships/image" Target="../media/image128.jpeg"/><Relationship Id="rId7" Type="http://schemas.openxmlformats.org/officeDocument/2006/relationships/image" Target="../media/image132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jpeg"/><Relationship Id="rId5" Type="http://schemas.openxmlformats.org/officeDocument/2006/relationships/image" Target="../media/image130.jpeg"/><Relationship Id="rId4" Type="http://schemas.openxmlformats.org/officeDocument/2006/relationships/image" Target="../media/image129.jpeg"/><Relationship Id="rId9" Type="http://schemas.openxmlformats.org/officeDocument/2006/relationships/image" Target="../media/image13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9.png"/><Relationship Id="rId5" Type="http://schemas.openxmlformats.org/officeDocument/2006/relationships/image" Target="../media/image138.jpeg"/><Relationship Id="rId4" Type="http://schemas.openxmlformats.org/officeDocument/2006/relationships/image" Target="../media/image13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jpeg"/><Relationship Id="rId5" Type="http://schemas.openxmlformats.org/officeDocument/2006/relationships/image" Target="../media/image143.jpeg"/><Relationship Id="rId4" Type="http://schemas.openxmlformats.org/officeDocument/2006/relationships/image" Target="../media/image142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7" Type="http://schemas.openxmlformats.org/officeDocument/2006/relationships/image" Target="../media/image1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51.gif"/><Relationship Id="rId4" Type="http://schemas.openxmlformats.org/officeDocument/2006/relationships/image" Target="../media/image15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7" Type="http://schemas.openxmlformats.org/officeDocument/2006/relationships/image" Target="../media/image158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7.gif"/><Relationship Id="rId5" Type="http://schemas.openxmlformats.org/officeDocument/2006/relationships/image" Target="../media/image156.gif"/><Relationship Id="rId4" Type="http://schemas.openxmlformats.org/officeDocument/2006/relationships/hyperlink" Target="http://nombresanimados.net/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3" name="Picture 1" descr="C:\Users\abuelitos\Documents\TRAJES FLAMENCAS\21576SIMOF2011_06022011__MG_787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" y="0"/>
            <a:ext cx="4660804" cy="6984000"/>
          </a:xfrm>
          <a:prstGeom prst="rect">
            <a:avLst/>
          </a:prstGeom>
          <a:noFill/>
        </p:spPr>
      </p:pic>
      <p:pic>
        <p:nvPicPr>
          <p:cNvPr id="3075" name="Picture 3" descr="Traje de Flamenca - Faly-Feria-al-Rocio - Simof-20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0"/>
            <a:ext cx="4660803" cy="6984000"/>
          </a:xfrm>
          <a:prstGeom prst="rect">
            <a:avLst/>
          </a:prstGeom>
          <a:noFill/>
        </p:spPr>
      </p:pic>
      <p:pic>
        <p:nvPicPr>
          <p:cNvPr id="6" name="Picture 2" descr="Abanicos españoles, mantones de Manila y mantillas español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0"/>
            <a:ext cx="3533082" cy="2376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3158790" y="4071941"/>
            <a:ext cx="282641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FLAMENCAS  </a:t>
            </a:r>
          </a:p>
          <a:p>
            <a:pPr algn="ctr"/>
            <a:r>
              <a:rPr lang="es-E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 </a:t>
            </a:r>
          </a:p>
          <a:p>
            <a:pPr algn="ctr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ABANICOS</a:t>
            </a:r>
            <a:endParaRPr lang="es-E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28171" y="6215082"/>
            <a:ext cx="100950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 w="50800"/>
              <a:solidFill>
                <a:schemeClr val="bg1">
                  <a:shade val="5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randomBar dir="vert"/>
    <p:sndAc>
      <p:stSnd>
        <p:snd r:embed="rId3" name="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42908" y="0"/>
            <a:ext cx="9286908" cy="1417638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img194.imageshack.us/img194/5893/abanicos1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857232"/>
            <a:ext cx="9216000" cy="6480000"/>
          </a:xfrm>
          <a:prstGeom prst="rect">
            <a:avLst/>
          </a:prstGeom>
          <a:noFill/>
        </p:spPr>
      </p:pic>
      <p:pic>
        <p:nvPicPr>
          <p:cNvPr id="5" name="Picture 4" descr="http://img.class.posot.es/es_es/2011/05/08/TRAJES-DE-FLAMENCA-201105081754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2357430"/>
            <a:ext cx="3723203" cy="49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991570" y="667333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C:\Users\abuelitos\Documents\TRAJES FLAMENCAS\57572SIMOF2011_03022011__MG_153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071546"/>
            <a:ext cx="3627729" cy="5436000"/>
          </a:xfrm>
          <a:prstGeom prst="ellipse">
            <a:avLst/>
          </a:prstGeom>
          <a:noFill/>
          <a:effectLst>
            <a:softEdge rad="12700"/>
          </a:effectLst>
        </p:spPr>
      </p:pic>
      <p:pic>
        <p:nvPicPr>
          <p:cNvPr id="1027" name="Picture 3" descr="C:\Users\abuelitos\Documents\TRAJES FLAMENCAS\83573SIMOF2011_03022011__MG_211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714488"/>
            <a:ext cx="3603704" cy="540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2" descr="C:\Users\abuelitos\Documents\BUSCANDO\abanicos-bodas_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61078">
            <a:off x="2709779" y="486293"/>
            <a:ext cx="3966794" cy="262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9071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8914" name="Picture 2" descr="http://1.bp.blogspot.com/-TmZ1KAQ2u2I/Thm1MT2W3vI/AAAAAAAABCU/O3qfwvxaqnk/s1600/abanico+az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714356"/>
            <a:ext cx="916800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vf_abanicos_forweb1.jpg">
            <a:hlinkClick r:id="rId3" tooltip="vf_abanicos_forweb1.jpg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3857628"/>
            <a:ext cx="4106550" cy="273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9942" name="Picture 6" descr="http://phyliss.ch/flores%20animadas%20(13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285728"/>
            <a:ext cx="2295157" cy="262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6215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TRAJES FLAMENCAS\sanlucar-barrameda-L-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5068367" cy="38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C:\Users\abuelitos\Documents\TRAJES FLAMENCAS\87631SIMOF2011_03022011__MG_13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714488"/>
            <a:ext cx="3095625" cy="46386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7" name="Picture 5" descr="C:\Users\abuelitos\Documents\TRAJES FLAMENCAS\17791SIMOF2011_03022011__MG_212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2682000"/>
            <a:ext cx="2786854" cy="41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99157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1986" name="Picture 2" descr="http://4.bp.blogspot.com/-3HJvXuVfpZk/Ta8AQCH5iXI/AAAAAAAABAI/-SURtTNiO6g/s1600/P10007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C:\Users\abuelitos\Documents\TRAJES FLAMENCAS\trajes-de-flamenca_vip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57356" y="1857364"/>
            <a:ext cx="5712000" cy="428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1927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TRAJES FLAMENCAS\80747SIMOF2011_03022011__MG_205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3095625" cy="4638675"/>
          </a:xfrm>
          <a:prstGeom prst="ellipse">
            <a:avLst/>
          </a:prstGeom>
          <a:noFill/>
        </p:spPr>
      </p:pic>
      <p:pic>
        <p:nvPicPr>
          <p:cNvPr id="4099" name="Picture 3" descr="C:\Users\abuelitos\Documents\TRAJES FLAMENCAS\10767SIMOF2011_03022011__MG_207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357298"/>
            <a:ext cx="3095625" cy="4638675"/>
          </a:xfrm>
          <a:prstGeom prst="ellipse">
            <a:avLst/>
          </a:prstGeom>
          <a:noFill/>
        </p:spPr>
      </p:pic>
      <p:pic>
        <p:nvPicPr>
          <p:cNvPr id="3076" name="Picture 4" descr="J:\CABALLOS\Imagen1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71480"/>
            <a:ext cx="2088000" cy="208800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56215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307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4818" name="Picture 2" descr="http://elmercadillodeldeseo.files.wordpress.com/2009/02/23.jpg?w=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7298"/>
            <a:ext cx="9696000" cy="72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Fotos de  TRAJES DE FLAMENCA TRAJES CAMPEROS  TRAJES GITANA COLECCION 2012 C/ CANUDA Nº 3 BARCELO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571480"/>
            <a:ext cx="3852420" cy="51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5842" name="Picture 2" descr="J:\CARPETA FLORES\claveles[1] (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14290"/>
            <a:ext cx="2358813" cy="2628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41927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62" name="Picture 2" descr="http://2.bp.blogspot.com/-rYeX9PFLNU0/TbW4St1_pCI/AAAAAAAABAk/U0hbx-4Q5Io/s1600/P10007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2000" y="0"/>
            <a:ext cx="9456000" cy="70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C:\Users\abuelitos\Documents\TRAJES FLAMENCAS\92667SIMOF2011_06022011__MG_796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500174"/>
            <a:ext cx="4108229" cy="61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imagenes.infojardin.com/subidos/images/jdv1208718831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28604"/>
            <a:ext cx="1872000" cy="1404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39938" name="Picture 2" descr="http://www.vestidos-15.net/wp-content/uploads/2011/08/vestidos-flamenca-vicky-martin-berroc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14346" y="0"/>
            <a:ext cx="3707280" cy="547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13444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4.bp.blogspot.com/-ZytVULWrrFM/Tbxb3b9crxI/AAAAAAAABBE/-h0QVRkHlsE/s1600/P10007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147" name="Picture 3" descr="C:\Users\abuelitos\Documents\TRAJES FLAMENCAS\75443SIMOF2011_03022011__MG_207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638000"/>
            <a:ext cx="3483579" cy="522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8914" name="Picture 2" descr="http://wappissima.diariodejerez.es/images/modelos/1/normal/9/39396SIMOF2011_03022011__MG_12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974" y="1643050"/>
            <a:ext cx="3795904" cy="568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0712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/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/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2.bp.blogspot.com/_BmPl2_ofhEM/TIS10t_RL8I/AAAAAAAAAFM/E-CGbTIprQA/s320/faralae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82000"/>
            <a:ext cx="4368000" cy="32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1.bp.blogspot.com/-rVaq4jJmKuM/Te-DtbfufcI/AAAAAAAAAI4/_1eZBltIIcI/s320/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82000"/>
            <a:ext cx="4368000" cy="32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28604"/>
            <a:ext cx="3929606" cy="295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C:\Users\abuelitos\Documents\TRAJES FLAMENCAS\83000SIMOF2011_06022011__MG_809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14290"/>
            <a:ext cx="2642704" cy="39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9" name="Picture 3" descr="C:\Users\abuelitos\Documents\TRAJES FLAMENCAS\73685_MG_978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0"/>
            <a:ext cx="2522579" cy="3780000"/>
          </a:xfrm>
          <a:prstGeom prst="parallelogram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7072330" y="635795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6866" name="Picture 2" descr="http://elmercadillodeldeseo.files.wordpress.com/2009/02/027.jpg?w=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magazine.zankyou.com/es/wp-content/uploads/2009/03/inspiracion-flamenc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1928802"/>
            <a:ext cx="3536036" cy="529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9071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8435" name="Picture 3" descr="C:\Users\abuelitos\Documents\TRAJES FLAMENCAS\56123SIMOF2011_03022011__MG_213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49" y="1214421"/>
            <a:ext cx="3147229" cy="4716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18436" name="Picture 4" descr="C:\Users\abuelitos\Documents\TRAJES FLAMENCAS\17535SIMOF2011_03022011__MG_22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071546"/>
            <a:ext cx="3267354" cy="4896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18437" name="Picture 5" descr="C:\Users\abuelitos\Documents\TRAJES FLAMENCAS\94911SIMOF2011_03022011__MG_223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714488"/>
            <a:ext cx="3095625" cy="463867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70502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6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84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elmercadillodeldeseo.files.wordpress.com/2009/02/048.jpg?w=6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42" name="Picture 2" descr="C:\Users\abuelitos\Documents\TRAJES FLAMENCAS\17655SIMOF2011_03022011__MG_202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714488"/>
            <a:ext cx="3095625" cy="46386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maestriaeneuropa.com/wp-content/uploads/2012/09/ParejaFlamenc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1675" y="0"/>
            <a:ext cx="4462325" cy="396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5026" y="28572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lh6.ggpht.com/_3MtTcqGynpQ/R3Y6K8J8d9I/AAAAAAAAAII/R4Kcabf3XuQ/56A7-39%20eurosNEGRO%20-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5362" name="Picture 2" descr="C:\Users\abuelitos\Documents\TRAJES FLAMENCAS\64068_MG_96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19325"/>
            <a:ext cx="3095625" cy="46386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5363" name="Picture 3" descr="C:\Users\abuelitos\Documents\TRAJES FLAMENCAS\68992_MG_961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1785926"/>
            <a:ext cx="3095625" cy="46386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3794" name="Picture 2" descr="http://www.losvivancos.es/galerias/images/cristo_foto_centr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14612" y="714356"/>
            <a:ext cx="3705225" cy="408622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70595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3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4578" name="Picture 2" descr="[flamenca+odiel+049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1266" name="Picture 2" descr="C:\Users\abuelitos\Documents\TRAJES FLAMENCAS\21576SIMOF2011_06022011__MG_787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643050"/>
            <a:ext cx="4132254" cy="619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http://esflamenco.com/revista/wp-content/uploads/2012/06/Pastoragalvan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57295" y="-357214"/>
            <a:ext cx="4842512" cy="38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62150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[114_1637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198000"/>
            <a:ext cx="9652173" cy="666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flamenco-ole.com/gita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3042000"/>
            <a:ext cx="2862000" cy="381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2290" name="Picture 2" descr="C:\Users\abuelitos\Documents\TRAJES FLAMENCAS\20867SIMOF2011_03022011__MG_205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643182"/>
            <a:ext cx="2594654" cy="388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6625" name="Picture 1" descr="J:\CARPETA FLORES\IMG_166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14290"/>
            <a:ext cx="2352000" cy="176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33588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5000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http://2.bp.blogspot.com/_B_jvuSygVcA/TFRl8cQGRhI/AAAAAAAAAE8/VTUeJomOQhg/s1600/DSC04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5462" cy="6876000"/>
          </a:xfrm>
          <a:prstGeom prst="rect">
            <a:avLst/>
          </a:prstGeom>
          <a:noFill/>
        </p:spPr>
      </p:pic>
      <p:pic>
        <p:nvPicPr>
          <p:cNvPr id="5" name="Picture 2" descr="http://3.bp.blogspot.com/-fbVwQ4czxI4/Tclm9DpkxAI/AAAAAAAAAAM/jFLUaQYQrB4/s1600/juana-mart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928934"/>
            <a:ext cx="2822608" cy="252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6" descr="http://img18.imageshack.us/img18/8705/pendacetato25052n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500438"/>
            <a:ext cx="1377037" cy="151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7" name="Picture 1" descr="C:\Users\abuelitos\Documents\TRAJES FLAMENCAS\58800SIMOF2011_03022011__MG_204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3357562"/>
            <a:ext cx="2210254" cy="331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84869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https://lh3.googleusercontent.com/-m2jKAjQyqKs/TYcvYRTWbCI/AAAAAAAAKok/OWiWxZul5Zo/IMGP1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5423" y="0"/>
            <a:ext cx="9309423" cy="6984000"/>
          </a:xfrm>
          <a:prstGeom prst="rect">
            <a:avLst/>
          </a:prstGeom>
          <a:noFill/>
        </p:spPr>
      </p:pic>
      <p:pic>
        <p:nvPicPr>
          <p:cNvPr id="5" name="Picture 2" descr="http://www.academiadanzadm.com/im/flamenc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285992"/>
            <a:ext cx="3661650" cy="37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62150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Abanico pintado de dos caras MP 4270 azul mari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14338" name="Picture 2" descr="C:\Users\abuelitos\Documents\TRAJES FLAMENCAS\88389SIMOF2011_03022011__MG_20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2000240"/>
            <a:ext cx="3095625" cy="463867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0502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[flamenca+tres+005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6000" y="0"/>
            <a:ext cx="9360000" cy="7020000"/>
          </a:xfrm>
          <a:prstGeom prst="rect">
            <a:avLst/>
          </a:prstGeom>
          <a:noFill/>
        </p:spPr>
      </p:pic>
      <p:pic>
        <p:nvPicPr>
          <p:cNvPr id="6" name="Picture 4" descr="http://img16.imageshack.us/img16/1540/09alejand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1142984"/>
            <a:ext cx="4278849" cy="644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7650" name="Picture 2" descr="http://lukor.com/blogs/eclechico/files/2010/11/imagen-8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857288" y="0"/>
            <a:ext cx="3932509" cy="59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3588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http://www.flamenkin.cz/shop/images/MP%204289%20MAR%20(Mittel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C:\Users\abuelitos\Documents\TRAJES FLAMENCAS\80867SIMOF2011_06022011__MG_808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714488"/>
            <a:ext cx="3507604" cy="52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6628" name="Picture 4" descr="http://www.losvivancos.es/galerias/images/josua_foto_centra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665990" cy="3960000"/>
          </a:xfrm>
          <a:prstGeom prst="rect">
            <a:avLst/>
          </a:prstGeom>
          <a:noFill/>
        </p:spPr>
      </p:pic>
      <p:pic>
        <p:nvPicPr>
          <p:cNvPr id="26630" name="Picture 6" descr="http://www.losvivancos.es/galerias/images/aron_foto_centr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643857" y="0"/>
            <a:ext cx="2500143" cy="4032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6464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1.bp.blogspot.com/_2FY64OsDHWQ/S_qTL01le2I/AAAAAAAAAIo/IFkk4q8I49Q/s1600/P32105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5462" cy="6876000"/>
          </a:xfrm>
          <a:prstGeom prst="rect">
            <a:avLst/>
          </a:prstGeom>
          <a:noFill/>
        </p:spPr>
      </p:pic>
      <p:pic>
        <p:nvPicPr>
          <p:cNvPr id="17410" name="Picture 2" descr="C:\Users\abuelitos\Documents\TRAJES FLAMENCAS\72746SIMOF2011_03022011__MG_21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571612"/>
            <a:ext cx="3243329" cy="486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http://lh5.ggpht.com/_6b23xYa0V8o/S6IBKV3t8GI/AAAAAAAADhk/fM42eYWT7BI/flamenco_41_thumb.png?imgmax=8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1782000"/>
            <a:ext cx="3855084" cy="50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20522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www.almamora.cl/wp-content/uploads/REF1000480negrover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21507" name="Picture 3" descr="C:\Users\abuelitos\Documents\TRAJES FLAMENCAS\39609SIMOF2011_03022011__MG_199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7166"/>
            <a:ext cx="3291379" cy="493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1508" name="Picture 4" descr="C:\Users\abuelitos\Documents\TRAJES FLAMENCAS\48085SIMOF2011_03022011__MG_199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908" y="2928934"/>
            <a:ext cx="2834904" cy="424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634380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-0.20278 -0.0060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[DSC04721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0482" name="Picture 2" descr="C:\Users\abuelitos\Documents\TRAJES FLAMENCAS\07248SIMOF2011_06022011__MG_796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714620"/>
            <a:ext cx="3243329" cy="4860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3554" name="Picture 2" descr="http://www.losvivancos.es/galerias/images/israel_foto_centra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20202" cy="4356000"/>
          </a:xfrm>
          <a:prstGeom prst="rect">
            <a:avLst/>
          </a:prstGeom>
          <a:noFill/>
        </p:spPr>
      </p:pic>
      <p:pic>
        <p:nvPicPr>
          <p:cNvPr id="23556" name="Picture 4" descr="http://www.losvivancos.com/galerias/images/elias_foto_centr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3617" y="2754000"/>
            <a:ext cx="3030383" cy="4104000"/>
          </a:xfrm>
          <a:prstGeom prst="rect">
            <a:avLst/>
          </a:prstGeom>
          <a:noFill/>
        </p:spPr>
      </p:pic>
      <p:pic>
        <p:nvPicPr>
          <p:cNvPr id="23558" name="Picture 6" descr="http://www.losvivancos.es/galerias/images/josue_foto_centra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3078000"/>
            <a:ext cx="1973108" cy="3780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634512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latin typeface="Brush Script MT" pitchFamily="66" charset="0"/>
              </a:rPr>
              <a:t> Mari Tere</a:t>
            </a:r>
            <a:endParaRPr lang="es-ES" sz="1200" dirty="0">
              <a:ln w="50800"/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Abanico pintado de dos caras MP 4288 blan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6" name="Picture 4" descr="http://2.fimagenes.com/i/1/7/b7/gr_77060_4197053_532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357430"/>
            <a:ext cx="4810125" cy="36576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2530" name="Picture 2" descr="http://4.bp.blogspot.com/-98WkWbCEIsY/URqrHbL1veI/AAAAAAAABTg/eDes9Xllzm8/s640/concha+jare%C3%B1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0"/>
            <a:ext cx="4938120" cy="3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062216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6626" name="Picture 2" descr="[114_1626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2966"/>
            <a:ext cx="9313569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C:\Users\abuelitos\Documents\TRAJES FLAMENCAS\85242SIMOF2011_03022011__MG_201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034000"/>
            <a:ext cx="3219304" cy="48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www.vestidosde.info/wp-content/uploads/2010/06/vestidos-flamenca-2010-negr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785982" y="2705100"/>
            <a:ext cx="1590675" cy="4152900"/>
          </a:xfrm>
          <a:prstGeom prst="rect">
            <a:avLst/>
          </a:prstGeom>
          <a:noFill/>
        </p:spPr>
      </p:pic>
      <p:pic>
        <p:nvPicPr>
          <p:cNvPr id="21508" name="Picture 4" descr="http://www.losvivancos.es/galerias/images/judah_foto_central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4000" y="285728"/>
            <a:ext cx="2200000" cy="396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3588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81503E-6 L 0.33264 0.00231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6082" name="Picture 2" descr="http://www.popempresas.com/fotos/92/1194656080473501509eb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288010">
            <a:off x="94419" y="2566132"/>
            <a:ext cx="4286250" cy="248602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6084" name="Picture 4" descr="http://www.pasionesflamencas.es/media/catalog/category/eventail-eventails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18322">
            <a:off x="3791112" y="703219"/>
            <a:ext cx="5038725" cy="265747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3.bp.blogspot.com/_8rsenLVf6xM/S8n0Cdh-cqI/AAAAAAAAA30/a9LSYqcC-yM/s1600/1264801184022aurora%2520gavino012g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857628"/>
            <a:ext cx="4762500" cy="28765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6625" name="Picture 1" descr="C:\Users\abuelitos\Documents\TRAJES FLAMENCAS\95082SIMOF2011_03022011__MG_213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306364" cy="345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7646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8370" name="Picture 2" descr="http://modaalmejorprecio.files.wordpress.com/2011/01/dsc0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327" y="714356"/>
            <a:ext cx="8837673" cy="493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paulitasalas93.weebly.com/uploads/6/7/4/3/6743635/9308158_or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143116"/>
            <a:ext cx="3952800" cy="43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9458" name="Picture 2" descr="http://natiblanco.com/htm/cajaflamenc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929198"/>
            <a:ext cx="2930688" cy="172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000892" y="635795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https://lh3.googleusercontent.com/-U9gG1dWNXdk/TYcvnlJh9gI/AAAAAAAAKoo/caalMNTH4sM/s1600/IMGP1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449" cy="6912000"/>
          </a:xfrm>
          <a:prstGeom prst="rect">
            <a:avLst/>
          </a:prstGeom>
          <a:noFill/>
        </p:spPr>
      </p:pic>
      <p:pic>
        <p:nvPicPr>
          <p:cNvPr id="22530" name="Picture 2" descr="C:\Users\abuelitos\Documents\TRAJES FLAMENCAS\58800SIMOF2011_03022011__MG_204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890000"/>
            <a:ext cx="3315406" cy="496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47902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7" name="Picture 1" descr="J:\VARIOS\acnote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175060">
            <a:off x="909834" y="4960749"/>
            <a:ext cx="903268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http://4.bp.blogspot.com/_rYRtprkkBL4/TKyXgJI1EMI/AAAAAAAAAKw/11FyIcaxxyc/s1600/Peric%C3%B3n+lunares+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0000"/>
            <a:ext cx="9154274" cy="6408000"/>
          </a:xfrm>
          <a:prstGeom prst="rect">
            <a:avLst/>
          </a:prstGeom>
          <a:noFill/>
        </p:spPr>
      </p:pic>
      <p:pic>
        <p:nvPicPr>
          <p:cNvPr id="6" name="Picture 4" descr="http://4.bp.blogspot.com/-ntnT0eBY754/TdJmHmVwiPI/AAAAAAAAAB8/eC19iFuRy2w/s1600/zapatos-de-baile-rojos-300x25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5582" y="0"/>
            <a:ext cx="1998418" cy="1692000"/>
          </a:xfrm>
          <a:prstGeom prst="rect">
            <a:avLst/>
          </a:prstGeom>
          <a:noFill/>
        </p:spPr>
      </p:pic>
      <p:pic>
        <p:nvPicPr>
          <p:cNvPr id="8" name="Picture 4" descr="http://www.data-red.com/notas-prensa/imag/PuentedeTria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3240" y="2646000"/>
            <a:ext cx="2810183" cy="4212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33588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[PA230138.JPG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2862">
            <a:off x="119402" y="571480"/>
            <a:ext cx="9024598" cy="53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4578" name="Picture 2" descr="C:\Users\abuelitos\Documents\TRAJES FLAMENCAS\63385SIMOF2011_03022011__MG_19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94000"/>
            <a:ext cx="2979054" cy="446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41" name="Picture 1" descr="J:\CARPETA FLORES\Glit2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24076">
            <a:off x="6842937" y="820535"/>
            <a:ext cx="2371725" cy="1733550"/>
          </a:xfrm>
          <a:prstGeom prst="rect">
            <a:avLst/>
          </a:prstGeom>
          <a:noFill/>
        </p:spPr>
      </p:pic>
      <p:pic>
        <p:nvPicPr>
          <p:cNvPr id="7" name="Picture 2" descr="http://www.flamencoinvestigacion.com/040405-2011/estructura-flamenco_html_4bb640b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1926000"/>
            <a:ext cx="2925072" cy="49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9157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Abanico de dos caras con varillas de madera caladas MP 4288 gr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http://2.bp.blogspot.com/_Fu4EionWAcU/S9DtbIbTBHI/AAAAAAAAAjs/luv-QlhpMMs/s400/flamen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285992"/>
            <a:ext cx="3694146" cy="496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562150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chicstyle.fashionisima.es/files/2010/05/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42852"/>
            <a:ext cx="6624000" cy="49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img.anuncios.ebay.es/f7/cc/f7ccec3ea16982ca21e6da32ed6a91e0/abanicos-de-ganchillo_vi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10010">
            <a:off x="-500969" y="4288202"/>
            <a:ext cx="3429000" cy="257175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4" descr="http://img202.imageshack.us/img202/6269/222mantonrojo3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7752" y="3942000"/>
            <a:ext cx="3888000" cy="291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3730" name="Picture 2" descr="C:\Users\abuelitos\Documents\TRAJES FLAMENCAS\92023SIMOF2011_03022011__MG_210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646000"/>
            <a:ext cx="2810879" cy="4212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33588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[ALHAMBRA+TRAJE+DE+FLAMENCA+002.JPG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85850" y="-54000"/>
            <a:ext cx="5184000" cy="6912000"/>
          </a:xfrm>
          <a:prstGeom prst="rect">
            <a:avLst/>
          </a:prstGeom>
          <a:noFill/>
        </p:spPr>
      </p:pic>
      <p:pic>
        <p:nvPicPr>
          <p:cNvPr id="23556" name="Picture 4" descr="[flamenca+odiel+046.JPG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7000" y="0"/>
            <a:ext cx="5157000" cy="6876000"/>
          </a:xfrm>
          <a:prstGeom prst="rect">
            <a:avLst/>
          </a:prstGeom>
          <a:noFill/>
        </p:spPr>
      </p:pic>
      <p:pic>
        <p:nvPicPr>
          <p:cNvPr id="5122" name="Picture 2" descr="C:\Users\abuelitos\Documents\BUSCANDO\el-mayor-cataacutelogo-de-abanicos-en-tumejortienda_c9d74163_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4286256"/>
            <a:ext cx="3333750" cy="28575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[eduardito+002.JPG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357166"/>
            <a:ext cx="3267000" cy="435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1266" name="Picture 2" descr="http://www.turismodealmeria.org/blog/wp-content/uploads/2013/06/SaraBaras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71670" y="1076325"/>
            <a:ext cx="4991100" cy="57816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705950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9120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Abanicos españoles, mantones de Manila y mantillas españ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437933">
            <a:off x="-201475" y="127862"/>
            <a:ext cx="5513766" cy="37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147" name="Picture 3" descr="C:\Users\abuelitos\Documents\BUSCANDO\abanicos-bodas_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86710">
            <a:off x="5207523" y="3150618"/>
            <a:ext cx="4238493" cy="280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2" descr="C:\Users\abuelitos\Documents\BUSCANDO\16_03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98063">
            <a:off x="-265782" y="3706509"/>
            <a:ext cx="4192958" cy="237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148" name="Picture 4" descr="C:\Users\abuelitos\Documents\BUSCANDO\ABANICOS-PARA-TODAS-LAS-OCASIONES-211702-8so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0714">
            <a:off x="2935965" y="4607506"/>
            <a:ext cx="3415582" cy="2556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6149" name="Picture 5" descr="C:\Users\abuelitos\Documents\BUSCANDO\abanicos-102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34235" y="0"/>
            <a:ext cx="4609765" cy="324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218" name="Picture 2" descr="http://2.bp.blogspot.com/-EVWoQ-7MwUM/T8ArC7o9fGI/AAAAAAAAAOc/ODDJV7UrSqs/s400/flamenc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57554" y="714356"/>
            <a:ext cx="3182548" cy="4320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1633720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2707" name="Picture 3" descr="C:\Users\abuelitos\Documents\TRAJES FLAMENCAS\63385SIMOF2011_03022011__MG_195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2219325"/>
            <a:ext cx="3095625" cy="463867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C:\Users\abuelitos\Documents\TRAJES FLAMENCAS\57833SIMOF2011_03022011__MG_21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0"/>
            <a:ext cx="2858929" cy="42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http://www.flamenkin.cz/shop/images/vejire_s_krajko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09893" y="-4453"/>
            <a:ext cx="6831095" cy="68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2708" name="Picture 4" descr="C:\Users\abuelitos\Documents\TRAJES FLAMENCAS\08540SIMOF2011_03022011__MG_21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2500306"/>
            <a:ext cx="3095625" cy="46386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2709" name="Picture 5" descr="C:\Users\abuelitos\Documents\TRAJES FLAMENCAS\53271SIMOF2011_03022011__MG_218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357166"/>
            <a:ext cx="4444579" cy="666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847902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3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727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76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7" name="Picture 3" descr="C:\Users\abuelitos\Documents\Nueva carpeta\flamenc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571744"/>
            <a:ext cx="2857500" cy="3486150"/>
          </a:xfrm>
          <a:prstGeom prst="rect">
            <a:avLst/>
          </a:prstGeom>
          <a:noFill/>
        </p:spPr>
      </p:pic>
      <p:pic>
        <p:nvPicPr>
          <p:cNvPr id="1028" name="Picture 4" descr="C:\Users\abuelitos\Documents\Nueva carpeta\chunga0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714620"/>
            <a:ext cx="3238500" cy="40005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9" name="Picture 5" descr="C:\Users\abuelitos\Documents\Nueva carpeta\abanicos-1064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214818"/>
            <a:ext cx="3512178" cy="234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30" name="Picture 6" descr="C:\Users\abuelitos\Documents\Nueva carpeta\abanicos-1050[1] (FILEminimize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441376">
            <a:off x="5728519" y="566369"/>
            <a:ext cx="3242010" cy="216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2" name="Picture 8" descr="C:\Users\abuelitos\Documents\Nueva carpeta\abanicos-2-euros-6263974z0[1] (FILEminimizer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275830">
            <a:off x="228713" y="816760"/>
            <a:ext cx="2618184" cy="172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3" name="Picture 9" descr="C:\Users\abuelitos\Documents\Nueva carpeta\senora01[1] (FILEminimizer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857232"/>
            <a:ext cx="2457007" cy="3564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70502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10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6" descr="C:\Users\abuelitos\Documents\Nueva carpeta\abanico 4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597235">
            <a:off x="5799613" y="413928"/>
            <a:ext cx="3642646" cy="219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" name="Picture 8" descr="C:\Users\abuelitos\Documents\Nueva carpeta\ABANICOS44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81675">
            <a:off x="4825256" y="2464303"/>
            <a:ext cx="3893699" cy="208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7" descr="C:\Users\abuelitos\Documents\Nueva carpeta\abanicos-2-euros-6263974z1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47689">
            <a:off x="785786" y="4357694"/>
            <a:ext cx="3120000" cy="234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4" descr="C:\Users\abuelitos\Documents\Nueva carpeta\abanico_abanicos_111[1] (FILEminimize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41599">
            <a:off x="425145" y="2435495"/>
            <a:ext cx="3446156" cy="201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2" descr="C:\Users\abuelitos\Documents\Nueva carpeta\419505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142852"/>
            <a:ext cx="3360000" cy="252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5" descr="C:\Users\abuelitos\Documents\Nueva carpeta\abanicos.-5236[1] (FILEminimizer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01199">
            <a:off x="4090039" y="4586343"/>
            <a:ext cx="3978938" cy="270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" name="Picture 9" descr="C:\Users\abuelitos\Documents\Nueva carpeta\sc000eec2301[1] (FILEminimizer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43174" y="428604"/>
            <a:ext cx="3718040" cy="226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146" name="Picture 2" descr="http://www.danstudyo.com/images/flamenc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7356" y="1809750"/>
            <a:ext cx="4762500" cy="504825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419274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4" name="Picture 2" descr="C:\Users\abuelitos\Documents\Nueva carpeta\sc0016508a0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0"/>
            <a:ext cx="6511281" cy="363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5" name="Picture 3" descr="C:\Users\abuelitos\Documents\Nueva carpeta\sc000f7b60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52877">
            <a:off x="-363802" y="3345272"/>
            <a:ext cx="4701183" cy="266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076" name="Picture 4" descr="C:\Users\abuelitos\Documents\Nueva carpeta\PICT0143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58002">
            <a:off x="4935176" y="3229686"/>
            <a:ext cx="4757127" cy="26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3077" name="Picture 5" descr="C:\Users\abuelitos\Documents\Nueva carpeta\abanico_2006_01mp[1] (FILEminimize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4357694"/>
            <a:ext cx="4500012" cy="30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http://bp3.blogger.com/_9uzJh3jEAJY/SGC9XSDUr6I/AAAAAAAAAD8/foe_ok4V3nI/s400/flamenc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85784" y="3643314"/>
            <a:ext cx="3793556" cy="352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90712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5087E-6 L 0.6309 -0.3509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-1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098" name="Picture 2" descr="C:\Users\abuelitos\Documents\Nueva carpeta\5918_2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62805">
            <a:off x="-282844" y="368107"/>
            <a:ext cx="4447065" cy="2520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4099" name="Picture 3" descr="C:\Users\abuelitos\Documents\Nueva carpeta\pilar-vera-02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000108"/>
            <a:ext cx="2711605" cy="40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100" name="Picture 4" descr="C:\Users\abuelitos\Documents\Nueva carpeta\abanicos%20espanoles%20933[1] (FILEminimizer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41139">
            <a:off x="4902969" y="353220"/>
            <a:ext cx="4464775" cy="252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4101" name="Picture 5" descr="C:\Users\abuelitos\Documents\Nueva carpeta\sc001266b403[1] (FILEminimizer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4214818"/>
            <a:ext cx="4536000" cy="252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3" descr="C:\Users\abuelitos\Documents\Nueva carpeta\abanico%20madrina%20b[1] (FILEminimizer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143380"/>
            <a:ext cx="4316942" cy="252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42910" y="635795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accent1">
                    <a:lumMod val="75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accent1">
                  <a:lumMod val="75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Click="0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1682" name="Picture 2" descr="http://1.bp.blogspot.com/-6JHwQKVR1r8/UFCx4q6QneI/AAAAAAAAABg/a0v8O_dmkkg/s1600/flamenca+sensu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785794"/>
            <a:ext cx="5148000" cy="51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7646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0660" name="Picture 4" descr=" photo abanic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57562"/>
            <a:ext cx="5715000" cy="3057526"/>
          </a:xfrm>
          <a:prstGeom prst="rect">
            <a:avLst/>
          </a:prstGeom>
          <a:noFill/>
        </p:spPr>
      </p:pic>
      <p:pic>
        <p:nvPicPr>
          <p:cNvPr id="70664" name="Picture 8" descr="http://4.bp.blogspot.com/-ptdCx4aZArI/Tp3Q-wvsSyI/AAAAAAAABDE/wd2P2jgmWkY/s1600/Eli+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7775" y="500042"/>
            <a:ext cx="4086225" cy="5781675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4.bp.blogspot.com/-owcrrcnIV38/Tow9svJCrMI/AAAAAAAAGkI/DqEOKEyFOy8/s1600/ABANIC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28604"/>
            <a:ext cx="4429125" cy="25431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77256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2226" name="Picture 2" descr="http://imagenes.solostocks.com/z1_1134814/disenos-de-abanicos-pintados-a-m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42852"/>
            <a:ext cx="7584000" cy="568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18" name="Picture 2" descr="young woman dancing flamenco with castanets on blac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500174"/>
            <a:ext cx="2907630" cy="435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49" name="Picture 1" descr="J:\VARIOS\acousticBLK_61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5787">
            <a:off x="7929586" y="4071942"/>
            <a:ext cx="547651" cy="1512000"/>
          </a:xfrm>
          <a:prstGeom prst="rect">
            <a:avLst/>
          </a:prstGeom>
          <a:noFill/>
        </p:spPr>
      </p:pic>
      <p:pic>
        <p:nvPicPr>
          <p:cNvPr id="2050" name="Picture 2" descr="http://www.glueck-zu-zweit.com/es/barcelona/actividades_barcelona/images_activi_bnc/flamencoterapi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2266950"/>
            <a:ext cx="2381250" cy="459105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7277322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10" name="Picture 2" descr="https://sphotos-a.xx.fbcdn.net/hphotos-ash4/p480x480/374233_10151375339852471_1766699360_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0"/>
            <a:ext cx="5486400" cy="36004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s-ES_tradnl" dirty="0" smtClean="0"/>
              <a:t> </a:t>
            </a:r>
            <a:endParaRPr lang="es-ES_tradnl" dirty="0"/>
          </a:p>
        </p:txBody>
      </p:sp>
      <p:pic>
        <p:nvPicPr>
          <p:cNvPr id="7" name="Picture 2" descr="http://img40.imageshack.us/img40/3678/abaenca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00000" cy="36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214942" y="285728"/>
            <a:ext cx="3643338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DISEÑO 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MARÍA TERESA ESPÍN 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Imágenes Internet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MÚSICA  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CÁNTAME  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MARÍA DEL MONTE</a:t>
            </a:r>
          </a:p>
          <a:p>
            <a:pPr algn="ctr"/>
            <a:r>
              <a:rPr lang="es-ES" sz="1600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 </a:t>
            </a: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endParaRPr lang="es-ES" sz="2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2910" y="5857892"/>
            <a:ext cx="207170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2013</a:t>
            </a:r>
            <a:endParaRPr lang="es-ES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11" name="Picture 2" descr="C:\Users\abuelitos\Documents\TRAJES FLAMENCAS\60762SIMOF2011_03022011__MG_2062[2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85794"/>
            <a:ext cx="3555654" cy="53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078" name="Picture 6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4714884"/>
            <a:ext cx="333375" cy="476250"/>
          </a:xfrm>
          <a:prstGeom prst="rect">
            <a:avLst/>
          </a:prstGeom>
          <a:noFill/>
        </p:spPr>
      </p:pic>
      <p:pic>
        <p:nvPicPr>
          <p:cNvPr id="3083" name="Picture 11" descr="-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49163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 w="50800"/>
                <a:solidFill>
                  <a:schemeClr val="bg1">
                    <a:shade val="5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 w="50800"/>
              <a:solidFill>
                <a:schemeClr val="bg1">
                  <a:shade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13" name="Picture 4" descr="http://www.abc.es/Media/201112/06/MONTEMARIA--644x36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496" y="2714620"/>
            <a:ext cx="6134100" cy="34480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265</Words>
  <Application>Microsoft Office PowerPoint</Application>
  <PresentationFormat>Presentación en pantalla (4:3)</PresentationFormat>
  <Paragraphs>94</Paragraphs>
  <Slides>46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2" baseType="lpstr">
      <vt:lpstr>Arial</vt:lpstr>
      <vt:lpstr>Calibri</vt:lpstr>
      <vt:lpstr>Brush Script MT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683</cp:revision>
  <dcterms:created xsi:type="dcterms:W3CDTF">2011-08-17T16:04:57Z</dcterms:created>
  <dcterms:modified xsi:type="dcterms:W3CDTF">2013-07-07T10:54:05Z</dcterms:modified>
</cp:coreProperties>
</file>