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8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81" r:id="rId28"/>
    <p:sldId id="287" r:id="rId29"/>
    <p:sldId id="289" r:id="rId30"/>
    <p:sldId id="290" r:id="rId31"/>
  </p:sldIdLst>
  <p:sldSz cx="9144000" cy="6858000" type="screen4x3"/>
  <p:notesSz cx="6858000" cy="9144000"/>
  <p:embeddedFontLst>
    <p:embeddedFont>
      <p:font typeface="Calibri" pitchFamily="34" charset="0"/>
      <p:regular r:id="rId33"/>
      <p:bold r:id="rId34"/>
      <p:italic r:id="rId35"/>
      <p:boldItalic r:id="rId36"/>
    </p:embeddedFont>
    <p:embeddedFont>
      <p:font typeface="Andalus" pitchFamily="2" charset="-78"/>
      <p:regular r:id="rId37"/>
    </p:embeddedFont>
    <p:embeddedFont>
      <p:font typeface="Copperplate Gothic Bold" pitchFamily="34" charset="0"/>
      <p:regular r:id="rId38"/>
    </p:embeddedFont>
    <p:embeddedFont>
      <p:font typeface="Berlin Sans FB Demi" pitchFamily="34" charset="0"/>
      <p:bold r:id="rId39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cNgPVDer4VHtw8sAI0EYQ==" hashData="OxbUNQoZlanmkFSGHfV117Jjf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A41F80-8DBF-47B9-B85A-6A94396861EE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11E24-C821-4838-861C-F53906225CB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11E24-C821-4838-861C-F53906225CBD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11E24-C821-4838-861C-F53906225CBD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11E24-C821-4838-861C-F53906225CBD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CD007-3C7C-447B-AE82-A5E86B20521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BCCD7-0E01-42AB-B548-A958BC32910B}" type="datetimeFigureOut">
              <a:rPr lang="es-ES_tradnl" smtClean="0"/>
              <a:pPr/>
              <a:t>18/11/2012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EAAA8-51A1-401A-9945-0D36B92D135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95FD7E-C152-4877-A95A-D14F1728470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QUUEroWCV74/T_xgH4WNt3I/AAAAAAAACNA/wUNSPoZy3Q0/s1600/se+mueve.gif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gif"/><Relationship Id="rId7" Type="http://schemas.openxmlformats.org/officeDocument/2006/relationships/image" Target="../media/image4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28wBDG-ufMU/T_Hsy22U5AI/AAAAAAAACFQ/l-EmYJqEsT4/s1600/269ec22f9d5c0eec65b33dfc9be02de9.jpg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_yFd7v-hXaTg/TQgYZmDf2OI/AAAAAAAAAbw/VIArdxr7FIo/s1600/amigos.jpg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HACER PPS\FONDOS PANTALLAS\1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0641" y="0"/>
            <a:ext cx="5763359" cy="6876000"/>
          </a:xfrm>
          <a:prstGeom prst="rect">
            <a:avLst/>
          </a:prstGeom>
          <a:noFill/>
        </p:spPr>
      </p:pic>
      <p:pic>
        <p:nvPicPr>
          <p:cNvPr id="5" name="Picture 3" descr="J:\HACER PPS\FONDOS PANTALLAS\55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384000" cy="3571876"/>
          </a:xfrm>
          <a:prstGeom prst="rect">
            <a:avLst/>
          </a:prstGeom>
          <a:noFill/>
        </p:spPr>
      </p:pic>
      <p:pic>
        <p:nvPicPr>
          <p:cNvPr id="6" name="Picture 3" descr="J:\HACER PPS\FONDOS PANTALLAS\55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1876"/>
            <a:ext cx="3384000" cy="35718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357290" y="857232"/>
            <a:ext cx="57150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rgbClr val="00B050"/>
                </a:solidFill>
                <a:effectLst/>
              </a:rPr>
              <a:t>AMIG</a:t>
            </a:r>
          </a:p>
          <a:p>
            <a:pPr algn="ctr"/>
            <a:r>
              <a:rPr lang="es-ES" sz="5400" b="1" dirty="0" smtClean="0">
                <a:ln/>
                <a:solidFill>
                  <a:srgbClr val="00B050"/>
                </a:solidFill>
              </a:rPr>
              <a:t>O</a:t>
            </a:r>
            <a:endParaRPr lang="es-ES" sz="5400" b="1" cap="none" spc="0" dirty="0">
              <a:ln/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J:\HACER PPS\ANIMALES EN MOVIMIENTO\animal027_thum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4467225"/>
            <a:ext cx="2190750" cy="2390775"/>
          </a:xfrm>
          <a:prstGeom prst="rect">
            <a:avLst/>
          </a:prstGeom>
          <a:noFill/>
        </p:spPr>
      </p:pic>
      <p:pic>
        <p:nvPicPr>
          <p:cNvPr id="1027" name="Picture 3" descr="J:\HACER PPS\ANIMALES EN MOVIMIENTO\paloma-0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214290"/>
            <a:ext cx="1238250" cy="1905000"/>
          </a:xfrm>
          <a:prstGeom prst="rect">
            <a:avLst/>
          </a:prstGeom>
          <a:noFill/>
        </p:spPr>
      </p:pic>
      <p:pic>
        <p:nvPicPr>
          <p:cNvPr id="1028" name="Picture 4" descr="J:\HACER PPS\ANIMALES EN MOVIMIENTO\slide0016_image03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4572008"/>
            <a:ext cx="2728719" cy="2016000"/>
          </a:xfrm>
          <a:prstGeom prst="rect">
            <a:avLst/>
          </a:prstGeom>
          <a:noFill/>
        </p:spPr>
      </p:pic>
      <p:sp>
        <p:nvSpPr>
          <p:cNvPr id="11" name="8 Rectángulo"/>
          <p:cNvSpPr/>
          <p:nvPr/>
        </p:nvSpPr>
        <p:spPr>
          <a:xfrm>
            <a:off x="357158" y="6581001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9000">
    <p:sndAc>
      <p:stSnd>
        <p:snd r:embed="rId2" name="Rich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DIFUMINAR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019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02" y="357166"/>
            <a:ext cx="86439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Copperplate Gothic Bold" pitchFamily="34" charset="0"/>
              </a:rPr>
              <a:t>No puedo darte soluciones para todos los </a:t>
            </a:r>
          </a:p>
          <a:p>
            <a:r>
              <a:rPr lang="es-ES_tradnl" sz="2400" dirty="0" smtClean="0">
                <a:latin typeface="Copperplate Gothic Bold" pitchFamily="34" charset="0"/>
              </a:rPr>
              <a:t>problemas de la vida,</a:t>
            </a:r>
          </a:p>
          <a:p>
            <a:r>
              <a:rPr lang="es-ES_tradnl" sz="2400" dirty="0" smtClean="0">
                <a:latin typeface="Copperplate Gothic Bold" pitchFamily="34" charset="0"/>
              </a:rPr>
              <a:t>ni tengo respuestas para tus dudas o temores,</a:t>
            </a:r>
          </a:p>
          <a:p>
            <a:r>
              <a:rPr lang="es-ES_tradnl" sz="2400" dirty="0" smtClean="0">
                <a:latin typeface="Copperplate Gothic Bold" pitchFamily="34" charset="0"/>
              </a:rPr>
              <a:t>pero puedo escucharte y compartirlo contigo.</a:t>
            </a:r>
            <a:endParaRPr lang="es-ES_tradnl" sz="2400" dirty="0">
              <a:latin typeface="Copperplate Gothic Bold" pitchFamily="34" charset="0"/>
            </a:endParaRPr>
          </a:p>
        </p:txBody>
      </p:sp>
      <p:pic>
        <p:nvPicPr>
          <p:cNvPr id="6" name="Picture 2" descr="http://2.bp.blogspot.com/_S-j-SN_Vk4o/TUXDoPQSk1I/AAAAAAAAAOo/Ez6AlQJKinw/s1600/escucha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214554"/>
            <a:ext cx="3324225" cy="2867025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8 Rectángulo"/>
          <p:cNvSpPr/>
          <p:nvPr/>
        </p:nvSpPr>
        <p:spPr>
          <a:xfrm>
            <a:off x="428596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REBAJAR\CUANDO-EL-RIO-SUENA-a2540256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3984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No puedo cambiar tu pasado ni tu futuro.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Pero cuando me necesites estaré junto a ti.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7" name="Picture 3" descr="http://1.bp.blogspot.com/-QUUEroWCV74/T_xgH4WNt3I/AAAAAAAACNA/wUNSPoZy3Q0/s320/se+mueve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071546"/>
            <a:ext cx="3048000" cy="2495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J:\HACER PPS\CHICAS\1214260393JqF0a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366000"/>
            <a:ext cx="3492000" cy="349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00034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REBAJAR\Fantasmas-Fluviales-a2539365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6784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7572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No puedo evitar que tropieces.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Solamente puedo ofrecerte mi mano 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para que te sujetes y no caigas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7" name="Picture 8" descr="http://4.bp.blogspot.com/_a4q5fjHa_5w/SuRON9JmKoI/AAAAAAAACn0/RNAygEYouug/S1600-R/2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5112" y="2071678"/>
            <a:ext cx="3338888" cy="500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22" name="Picture 2" descr="http://www.imagenes-fotos.com/wp-content/uploads/manosam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4590000"/>
            <a:ext cx="3239996" cy="22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28596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el-sol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5670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__rzpVFEBRPw/SkrLYtg0c2I/AAAAAAAAAeA/V26Ovwf93Dg/s400/escuch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428736"/>
            <a:ext cx="2847975" cy="28479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57158" y="285728"/>
            <a:ext cx="87868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Tus alegrías, tus triunfos y tus éxitos no son míos.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Pero disfruto sinceramente cuando te veo feliz.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285720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DIFUMINAR\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469724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500702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No juzgo las decisiones que tomas en la vida.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Me limito a apoyarte, a estimularte y a ayudarte si me lo pides.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28673" name="Picture 1" descr="J:\HACER PPS\CHICAS\02011sw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28596" y="1142984"/>
            <a:ext cx="3190468" cy="439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7649" name="Picture 1" descr="J:\HACER PPS\IMAGENES CON MOVIMIENTO\ad9y2adx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1285860"/>
            <a:ext cx="1383852" cy="3456000"/>
          </a:xfrm>
          <a:prstGeom prst="rect">
            <a:avLst/>
          </a:prstGeom>
          <a:noFill/>
        </p:spPr>
      </p:pic>
      <p:pic>
        <p:nvPicPr>
          <p:cNvPr id="27652" name="Picture 4" descr="J:\HACER PPS\ANIMALES EN MOVIMIENTO\wani04run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3143248"/>
            <a:ext cx="779632" cy="115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0034" y="28572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C:\Users\abuelitos\Documents\REBAJAR\wallpaper%20(6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6784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642910" y="5500702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No puedo trazarte limites dentro de los cuales debes actuar, pero si te ofrezco el espacio necesario para crecer. 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7" name="Picture 2" descr="J:\HACER PPS\PAREJAS\BAILE-MAGIC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857232"/>
            <a:ext cx="4788000" cy="478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8 Rectángulo"/>
          <p:cNvSpPr/>
          <p:nvPr/>
        </p:nvSpPr>
        <p:spPr>
          <a:xfrm>
            <a:off x="285720" y="28572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NUBES\nubes_oscuras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342000"/>
            <a:ext cx="11520000" cy="7200000"/>
          </a:xfrm>
          <a:prstGeom prst="rect">
            <a:avLst/>
          </a:prstGeom>
          <a:noFill/>
        </p:spPr>
      </p:pic>
      <p:pic>
        <p:nvPicPr>
          <p:cNvPr id="5" name="Picture 2" descr="http://desmond.imageshack.us/Himg294/scaled.php?server=294&amp;filename=madonnawallpapers4ln8.jpg&amp;res=land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143116"/>
            <a:ext cx="6096000" cy="45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214290"/>
            <a:ext cx="70009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tx2"/>
                </a:solidFill>
                <a:latin typeface="Copperplate Gothic Bold" pitchFamily="34" charset="0"/>
              </a:rPr>
              <a:t>No puedo evitar tus sufrimientos cuando alguna pena te parta el corazón, pero puedo llorar contigo y recoger  los pedazos para armarlo de nuevo.</a:t>
            </a:r>
            <a:endParaRPr lang="es-ES_tradnl" sz="2400" b="1" dirty="0">
              <a:solidFill>
                <a:schemeClr val="tx2"/>
              </a:solidFill>
              <a:latin typeface="Copperplate Gothic Bold" pitchFamily="34" charset="0"/>
            </a:endParaRPr>
          </a:p>
        </p:txBody>
      </p:sp>
      <p:pic>
        <p:nvPicPr>
          <p:cNvPr id="25606" name="Picture 6" descr="http://c150568.r68.cf1.rackcdn.com/wp-content/uploads/2012/01/corazon_roto1.jpg?ef2ba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43182"/>
            <a:ext cx="4173397" cy="3816000"/>
          </a:xfrm>
          <a:prstGeom prst="heart">
            <a:avLst/>
          </a:prstGeom>
          <a:noFill/>
          <a:effectLst>
            <a:softEdge rad="635000"/>
          </a:effectLst>
        </p:spPr>
      </p:pic>
      <p:pic>
        <p:nvPicPr>
          <p:cNvPr id="25614" name="Picture 14" descr="http://sergio2012.files.wordpress.com/2012/03/corazon-vela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428868"/>
            <a:ext cx="3699226" cy="414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0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31038E-6 L -0.1882 0.009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" y="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IMAGENES\amistad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357214"/>
            <a:ext cx="9936958" cy="763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214290"/>
            <a:ext cx="72866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Copperplate Gothic Bold" pitchFamily="34" charset="0"/>
              </a:rPr>
              <a:t>No puedo decirte quien eres ni quien </a:t>
            </a:r>
          </a:p>
          <a:p>
            <a:r>
              <a:rPr lang="es-ES_tradnl" sz="2400" dirty="0" smtClean="0">
                <a:latin typeface="Copperplate Gothic Bold" pitchFamily="34" charset="0"/>
              </a:rPr>
              <a:t>deberías ser.</a:t>
            </a:r>
          </a:p>
          <a:p>
            <a:r>
              <a:rPr lang="es-ES_tradnl" sz="2400" dirty="0" smtClean="0">
                <a:latin typeface="Copperplate Gothic Bold" pitchFamily="34" charset="0"/>
              </a:rPr>
              <a:t>Solamente puedo quererte como eres y</a:t>
            </a:r>
          </a:p>
          <a:p>
            <a:r>
              <a:rPr lang="es-ES_tradnl" sz="2400" dirty="0" smtClean="0">
                <a:latin typeface="Copperplate Gothic Bold" pitchFamily="34" charset="0"/>
              </a:rPr>
              <a:t> ser tu amigo.</a:t>
            </a:r>
            <a:endParaRPr lang="es-ES_tradnl" sz="2400" dirty="0">
              <a:latin typeface="Copperplate Gothic Bold" pitchFamily="34" charset="0"/>
            </a:endParaRPr>
          </a:p>
        </p:txBody>
      </p:sp>
      <p:pic>
        <p:nvPicPr>
          <p:cNvPr id="25603" name="Picture 3" descr="J:\HACER PPS\CHICAS\15232880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9312" y="857232"/>
            <a:ext cx="2864688" cy="37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285720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COMPRIMIR\lanzarote_play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4.bp.blogspot.com/_a4q5fjHa_5w/Ssq8ZTy656I/AAAAAAAACFg/h-l4nFnCc_A/S660/1619421aamguql67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500306"/>
            <a:ext cx="4126300" cy="39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71538" y="500042"/>
            <a:ext cx="4522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En estos días oré por ti…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7072330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DIFUMINAR\PLAYA-NOCH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1031482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571480"/>
            <a:ext cx="59293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Copperplate Gothic Bold" pitchFamily="34" charset="0"/>
              </a:rPr>
              <a:t>En estos días me puse a recordar a mis amistades mas preciosas.</a:t>
            </a:r>
          </a:p>
          <a:p>
            <a:r>
              <a:rPr lang="es-ES_tradnl" sz="2400" dirty="0" smtClean="0">
                <a:solidFill>
                  <a:srgbClr val="FFFF00"/>
                </a:solidFill>
                <a:latin typeface="Copperplate Gothic Bold" pitchFamily="34" charset="0"/>
              </a:rPr>
              <a:t>Soy una persona feliz: tengo mas amigos de lo que imaginaba.</a:t>
            </a:r>
            <a:endParaRPr lang="es-ES_tradnl" sz="2400" dirty="0">
              <a:solidFill>
                <a:srgbClr val="FFFF00"/>
              </a:solidFill>
              <a:latin typeface="Copperplate Gothic Bold" pitchFamily="34" charset="0"/>
            </a:endParaRPr>
          </a:p>
        </p:txBody>
      </p:sp>
      <p:pic>
        <p:nvPicPr>
          <p:cNvPr id="21506" name="Picture 2" descr="http://www.todohumor.com/UserFiles/Image/imagenes/2010/noviembre10/grandes%20amig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285992"/>
            <a:ext cx="5777784" cy="37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285720" y="6581001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C:\Users\abuelitos\Documents\IMAGENES\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0318195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_a4q5fjHa_5w/Sunvf-8voFI/AAAAAAAACrk/80U_XtNtWME/S1600-R/cache_141842201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785926"/>
            <a:ext cx="3780000" cy="37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285728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Eso es lo que ellos me dicen, me lo demuestran.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Es lo que siento por todos ellos.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7" name="Picture 3" descr="J:\HACER PPS\PAREJAS\imagesCA7I5X0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86058"/>
            <a:ext cx="3073342" cy="424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8 Rectángulo"/>
          <p:cNvSpPr/>
          <p:nvPr/>
        </p:nvSpPr>
        <p:spPr>
          <a:xfrm>
            <a:off x="7215206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FOTOS Y MOVIMIENTOS\paismov3663t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4588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285728"/>
            <a:ext cx="6500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Copperplate Gothic Bold" pitchFamily="34" charset="0"/>
              </a:rPr>
              <a:t>Veo el brillo en sus ojos, </a:t>
            </a:r>
          </a:p>
          <a:p>
            <a:r>
              <a:rPr lang="es-ES_tradnl" sz="2400" dirty="0" smtClean="0">
                <a:solidFill>
                  <a:srgbClr val="FFFF00"/>
                </a:solidFill>
                <a:latin typeface="Copperplate Gothic Bold" pitchFamily="34" charset="0"/>
              </a:rPr>
              <a:t>la sonrisa espontánea y la</a:t>
            </a:r>
          </a:p>
          <a:p>
            <a:r>
              <a:rPr lang="es-ES_tradnl" sz="2400" dirty="0" smtClean="0">
                <a:solidFill>
                  <a:srgbClr val="FFFF00"/>
                </a:solidFill>
                <a:latin typeface="Copperplate Gothic Bold" pitchFamily="34" charset="0"/>
              </a:rPr>
              <a:t>alegría que sienten al verme.</a:t>
            </a:r>
            <a:endParaRPr lang="es-ES_tradnl" sz="2400" dirty="0">
              <a:solidFill>
                <a:srgbClr val="FFFF00"/>
              </a:solidFill>
              <a:latin typeface="Copperplate Gothic Bold" pitchFamily="34" charset="0"/>
            </a:endParaRPr>
          </a:p>
        </p:txBody>
      </p:sp>
      <p:pic>
        <p:nvPicPr>
          <p:cNvPr id="19457" name="Picture 1" descr="J:\HACER PPS\CHICAS\0h5a8b327f020sZ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500306"/>
            <a:ext cx="4968000" cy="49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285720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COMPRIMIR\barcas-redimensionad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9796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28604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Copperplate Gothic Bold" pitchFamily="34" charset="0"/>
              </a:rPr>
              <a:t>Y yo también siento paz y alegría cuando los veo y cuando hablamos, sea en la alegría o sea en la serenidad,</a:t>
            </a:r>
            <a:endParaRPr lang="es-ES_tradnl" sz="2400" dirty="0">
              <a:solidFill>
                <a:srgbClr val="FFFF00"/>
              </a:solidFill>
              <a:latin typeface="Copperplate Gothic Bold" pitchFamily="34" charset="0"/>
            </a:endParaRPr>
          </a:p>
        </p:txBody>
      </p:sp>
      <p:pic>
        <p:nvPicPr>
          <p:cNvPr id="18433" name="Picture 1" descr="J:\HACER PPS\CHICOS\3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428868"/>
            <a:ext cx="1233532" cy="2376000"/>
          </a:xfrm>
          <a:prstGeom prst="rect">
            <a:avLst/>
          </a:prstGeom>
          <a:noFill/>
        </p:spPr>
      </p:pic>
      <p:pic>
        <p:nvPicPr>
          <p:cNvPr id="18434" name="Picture 2" descr="J:\HACER PPS\CHICAS\01-GifsAnimadosDollz-MundoEmot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2357430"/>
            <a:ext cx="1047801" cy="1656000"/>
          </a:xfrm>
          <a:prstGeom prst="rect">
            <a:avLst/>
          </a:prstGeom>
          <a:noFill/>
        </p:spPr>
      </p:pic>
      <p:pic>
        <p:nvPicPr>
          <p:cNvPr id="18435" name="Picture 3" descr="J:\HACER PPS\CHICAS\03-GifsAnimadosDollz-MundoEmoti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1214422"/>
            <a:ext cx="758923" cy="1260000"/>
          </a:xfrm>
          <a:prstGeom prst="rect">
            <a:avLst/>
          </a:prstGeom>
          <a:noFill/>
        </p:spPr>
      </p:pic>
      <p:pic>
        <p:nvPicPr>
          <p:cNvPr id="18436" name="Picture 4" descr="J:\HACER PPS\CHICAS\29acea39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1928802"/>
            <a:ext cx="1171551" cy="1224000"/>
          </a:xfrm>
          <a:prstGeom prst="rect">
            <a:avLst/>
          </a:prstGeom>
          <a:noFill/>
        </p:spPr>
      </p:pic>
      <p:pic>
        <p:nvPicPr>
          <p:cNvPr id="18437" name="Picture 5" descr="J:\HACER PPS\CHICAS\cd1a5dc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4230000"/>
            <a:ext cx="2595625" cy="2628000"/>
          </a:xfrm>
          <a:prstGeom prst="rect">
            <a:avLst/>
          </a:prstGeom>
          <a:noFill/>
        </p:spPr>
      </p:pic>
      <p:pic>
        <p:nvPicPr>
          <p:cNvPr id="18438" name="Picture 6" descr="J:\HACER PPS\CHICAS\chica-verano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357222" y="4429132"/>
            <a:ext cx="2772000" cy="277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2" name="8 Rectángulo"/>
          <p:cNvSpPr/>
          <p:nvPr/>
        </p:nvSpPr>
        <p:spPr>
          <a:xfrm>
            <a:off x="5715008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COMPRIMIR\hdbeautifulnaturelandsacpe1920rcrl8020-74902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4.bp.blogspot.com/-28wBDG-ufMU/T_Hsy22U5AI/AAAAAAAACFQ/l-EmYJqEsT4/s320/269ec22f9d5c0eec65b33dfc9be02de9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00372"/>
            <a:ext cx="4409999" cy="352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57158" y="285728"/>
            <a:ext cx="75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10000"/>
                  </a:schemeClr>
                </a:solidFill>
                <a:latin typeface="Copperplate Gothic Bold" pitchFamily="34" charset="0"/>
              </a:rPr>
              <a:t>en estos días pensé en mis amigos y amigas,</a:t>
            </a:r>
          </a:p>
          <a:p>
            <a:r>
              <a:rPr lang="es-ES_tradnl" sz="2400" dirty="0" smtClean="0">
                <a:solidFill>
                  <a:schemeClr val="bg2">
                    <a:lumMod val="10000"/>
                  </a:schemeClr>
                </a:solidFill>
                <a:latin typeface="Copperplate Gothic Bold" pitchFamily="34" charset="0"/>
              </a:rPr>
              <a:t>entre ellos, apareciste tú.</a:t>
            </a:r>
            <a:endParaRPr lang="es-ES_tradnl" sz="2400" dirty="0">
              <a:solidFill>
                <a:schemeClr val="bg2">
                  <a:lumMod val="10000"/>
                </a:schemeClr>
              </a:solidFill>
              <a:latin typeface="Copperplate Gothic Bold" pitchFamily="34" charset="0"/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0" y="6581001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NUBES\entre_nub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5785" cy="6876000"/>
          </a:xfrm>
          <a:prstGeom prst="rect">
            <a:avLst/>
          </a:prstGeom>
          <a:noFill/>
        </p:spPr>
      </p:pic>
      <p:pic>
        <p:nvPicPr>
          <p:cNvPr id="5" name="Picture 2" descr="http://www.ecbloguer.com/yocreoque/wp-content/uploads/2010/01/escuch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5715000" cy="381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357166"/>
            <a:ext cx="7358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Copperplate Gothic Bold" pitchFamily="34" charset="0"/>
              </a:rPr>
              <a:t>No estabas arriba, ni abajo ni en medio.</a:t>
            </a:r>
          </a:p>
          <a:p>
            <a:r>
              <a:rPr lang="es-ES_tradnl" sz="2400" dirty="0" smtClean="0">
                <a:latin typeface="Copperplate Gothic Bold" pitchFamily="34" charset="0"/>
              </a:rPr>
              <a:t>No encabezabas ni concluías la lista</a:t>
            </a:r>
            <a:endParaRPr lang="es-ES_tradnl" sz="2400" dirty="0"/>
          </a:p>
        </p:txBody>
      </p:sp>
      <p:pic>
        <p:nvPicPr>
          <p:cNvPr id="7" name="Picture 2" descr="http://www.ecbloguer.com/yocreoque/wp-content/uploads/2010/01/escuch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857620" y="3048000"/>
            <a:ext cx="5500694" cy="381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8 Rectángulo"/>
          <p:cNvSpPr/>
          <p:nvPr/>
        </p:nvSpPr>
        <p:spPr>
          <a:xfrm>
            <a:off x="7429520" y="21429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COMPRIMIR\Vacaciones_en_el_Caribe-876607-7191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4.bp.blogspot.com/_dDS0XQTyR68/SAVIOiPSciI/AAAAAAAAAEs/YnqlTFRD-fQ/s400/thevalleyt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2852"/>
            <a:ext cx="3571875" cy="36004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285728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No eras el numero uno ni el número final.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15361" name="Picture 1" descr="J:\HACER PPS\CHICAS\01-GifsAnimadosDollz-MundoEmot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3929066"/>
            <a:ext cx="3029487" cy="4788000"/>
          </a:xfrm>
          <a:prstGeom prst="rect">
            <a:avLst/>
          </a:prstGeom>
          <a:noFill/>
        </p:spPr>
      </p:pic>
      <p:sp>
        <p:nvSpPr>
          <p:cNvPr id="8" name="8 Rectángulo"/>
          <p:cNvSpPr/>
          <p:nvPr/>
        </p:nvSpPr>
        <p:spPr>
          <a:xfrm>
            <a:off x="6786578" y="6581001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C:\Users\abuelitos\Desktop\puente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486597" cy="78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64" y="5286388"/>
            <a:ext cx="87154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Lo que sé es que te destacabas por alguna cualidad que transmitías y con la cual desde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 hace tiempo se ennoblece mi vida.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14337" name="Picture 1" descr="J:\HACER PPS\CHICAS\7cde7ee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00042"/>
            <a:ext cx="3173760" cy="46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500034" y="671950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75 -0.04322 L -0.22205 -0.0418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" y="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Gustavo\Desktop\Nueva carpeta\Amacándom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214414" y="714356"/>
            <a:ext cx="6011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Basta que me quieras como amigo.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13314" name="Picture 2" descr="http://shadowness.com/file/item5/138378/image_t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5641" y="2285992"/>
            <a:ext cx="4068359" cy="42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5857884" y="6143644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Tm="7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NUBES\nubes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86149" y="-54000"/>
            <a:ext cx="11630149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_a4q5fjHa_5w/Svh1nY6arnI/AAAAAAAACwE/ZO29hN-oY4A/S1600-R/eeeeeeeeeeeeeeeeee-ti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500042"/>
            <a:ext cx="4554160" cy="576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5857892"/>
            <a:ext cx="8429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Entonces entendí que realmente somos amigos.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7" name="Picture 4" descr="J:\HACER PPS\PAREJAS\pareja-de-enamorados_223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143116"/>
            <a:ext cx="1915200" cy="403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8 Rectángulo"/>
          <p:cNvSpPr/>
          <p:nvPr/>
        </p:nvSpPr>
        <p:spPr>
          <a:xfrm>
            <a:off x="-2286048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DIFUMINAR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1584" y="0"/>
            <a:ext cx="9505584" cy="6984000"/>
          </a:xfrm>
          <a:prstGeom prst="rect">
            <a:avLst/>
          </a:prstGeom>
          <a:noFill/>
        </p:spPr>
      </p:pic>
      <p:pic>
        <p:nvPicPr>
          <p:cNvPr id="5" name="Picture 2" descr="http://2.bp.blogspot.com/_a4q5fjHa_5w/S-H9uIL6apI/AAAAAAAAGeA/DzuMkCb0HgM/S1600-R/cat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1142984"/>
            <a:ext cx="4350041" cy="320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3108" y="5643578"/>
            <a:ext cx="42059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Copperplate Gothic Bold" pitchFamily="34" charset="0"/>
              </a:rPr>
              <a:t>Hice lo que todo amigo:</a:t>
            </a:r>
            <a:endParaRPr lang="es-ES_tradnl" sz="24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0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NUBES\Nubes-Rojas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762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571480"/>
            <a:ext cx="48471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Copperplate Gothic Bold" pitchFamily="34" charset="0"/>
              </a:rPr>
              <a:t>Oré… y le agradecí a Dios por ti.</a:t>
            </a:r>
            <a:endParaRPr lang="es-ES_tradnl" sz="2000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pic>
        <p:nvPicPr>
          <p:cNvPr id="10244" name="Picture 4" descr="http://www.imagenesdedios.com/imagen/adoracion-jes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143248"/>
            <a:ext cx="6004277" cy="45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46" name="Picture 6" descr="http://www.imagenesdedios.com/imagen/coraz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42984"/>
            <a:ext cx="5591769" cy="406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2" descr="C:\Users\abuelitos\Documents\NUBES\Nubes-Rojas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762" y="-18000"/>
            <a:ext cx="9240762" cy="6876000"/>
          </a:xfrm>
          <a:prstGeom prst="bevel">
            <a:avLst/>
          </a:prstGeom>
          <a:noFill/>
        </p:spPr>
      </p:pic>
      <p:pic>
        <p:nvPicPr>
          <p:cNvPr id="10" name="Picture 2" descr="C:\Users\abuelitos\Documents\NUBES\Nubes-Rojas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762" y="-18000"/>
            <a:ext cx="9240762" cy="6876000"/>
          </a:xfrm>
          <a:prstGeom prst="bevel">
            <a:avLst/>
          </a:prstGeom>
          <a:noFill/>
        </p:spPr>
      </p:pic>
      <p:pic>
        <p:nvPicPr>
          <p:cNvPr id="11" name="Picture 2" descr="C:\Users\abuelitos\Documents\NUBES\Nubes-Rojas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762" cy="6876000"/>
          </a:xfrm>
          <a:prstGeom prst="bevel">
            <a:avLst/>
          </a:prstGeom>
          <a:noFill/>
        </p:spPr>
      </p:pic>
      <p:pic>
        <p:nvPicPr>
          <p:cNvPr id="12" name="Picture 2" descr="C:\Users\abuelitos\Documents\NUBES\Nubes-Rojas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762" y="-18000"/>
            <a:ext cx="9240762" cy="6876000"/>
          </a:xfrm>
          <a:prstGeom prst="bevel">
            <a:avLst/>
          </a:prstGeom>
          <a:noFill/>
        </p:spPr>
      </p:pic>
      <p:sp>
        <p:nvSpPr>
          <p:cNvPr id="13" name="8 Rectángulo"/>
          <p:cNvSpPr/>
          <p:nvPr/>
        </p:nvSpPr>
        <p:spPr>
          <a:xfrm>
            <a:off x="785786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1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3923745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2714612" y="6143644"/>
            <a:ext cx="46503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rgbClr val="0070C0"/>
                </a:solidFill>
                <a:latin typeface="Copperplate Gothic Bold" pitchFamily="34" charset="0"/>
              </a:rPr>
              <a:t>Gracias por ser mi </a:t>
            </a:r>
            <a:r>
              <a:rPr lang="es-ES_tradnl" sz="2400" dirty="0" err="1" smtClean="0">
                <a:solidFill>
                  <a:srgbClr val="0070C0"/>
                </a:solidFill>
                <a:latin typeface="Copperplate Gothic Bold" pitchFamily="34" charset="0"/>
              </a:rPr>
              <a:t>amig@</a:t>
            </a:r>
            <a:r>
              <a:rPr lang="es-ES_tradnl" sz="2400" dirty="0" smtClean="0">
                <a:solidFill>
                  <a:srgbClr val="0070C0"/>
                </a:solidFill>
                <a:latin typeface="Copperplate Gothic Bold" pitchFamily="34" charset="0"/>
              </a:rPr>
              <a:t>  </a:t>
            </a:r>
            <a:endParaRPr lang="es-ES_tradnl" sz="2400" dirty="0">
              <a:solidFill>
                <a:srgbClr val="0070C0"/>
              </a:solidFill>
              <a:latin typeface="Copperplate Gothic Bold" pitchFamily="34" charset="0"/>
            </a:endParaRPr>
          </a:p>
        </p:txBody>
      </p:sp>
      <p:pic>
        <p:nvPicPr>
          <p:cNvPr id="9217" name="Picture 1" descr="J:\HACER PPS\CHICAS\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126000"/>
            <a:ext cx="5950368" cy="69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J:\HACER PPS\CHICOS\slide0051_image0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42852"/>
            <a:ext cx="5238750" cy="64579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8 Rectángulo"/>
          <p:cNvSpPr/>
          <p:nvPr/>
        </p:nvSpPr>
        <p:spPr>
          <a:xfrm>
            <a:off x="428596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COMPRIMIR\rio_snake-1024x768-4108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4.bp.blogspot.com/_yFd7v-hXaTg/TQgYZmDf2OI/AAAAAAAAAbw/VIArdxr7FIo/s400/amigo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-285776"/>
            <a:ext cx="4800003" cy="356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http://spf.fotolog.com/photo/63/0/43/mathy_366/1240959559206_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1142984"/>
            <a:ext cx="3080160" cy="41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8 Rectángulo"/>
          <p:cNvSpPr/>
          <p:nvPr/>
        </p:nvSpPr>
        <p:spPr>
          <a:xfrm>
            <a:off x="285720" y="6286520"/>
            <a:ext cx="1336071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P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07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428604"/>
            <a:ext cx="5429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Copperplate Gothic Bold" pitchFamily="34" charset="0"/>
              </a:rPr>
              <a:t>Ya sabéis: el que habla bien, piensa bien; el que piensa bien, vive bien.</a:t>
            </a:r>
            <a:endParaRPr lang="es-ES_tradnl" sz="2400" dirty="0">
              <a:solidFill>
                <a:srgbClr val="FFFF00"/>
              </a:solidFill>
            </a:endParaRPr>
          </a:p>
        </p:txBody>
      </p:sp>
      <p:pic>
        <p:nvPicPr>
          <p:cNvPr id="7169" name="Picture 1" descr="J:\HACER PPS\CHICAS\bwy121875068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429000"/>
            <a:ext cx="3571875" cy="3267075"/>
          </a:xfrm>
          <a:prstGeom prst="rect">
            <a:avLst/>
          </a:prstGeom>
          <a:noFill/>
        </p:spPr>
      </p:pic>
      <p:sp>
        <p:nvSpPr>
          <p:cNvPr id="7" name="8 Rectángulo"/>
          <p:cNvSpPr/>
          <p:nvPr/>
        </p:nvSpPr>
        <p:spPr>
          <a:xfrm>
            <a:off x="500034" y="621508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BUDAPEST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70000" y="0"/>
            <a:ext cx="10314000" cy="6876000"/>
          </a:xfrm>
          <a:prstGeom prst="rect">
            <a:avLst/>
          </a:prstGeom>
          <a:noFill/>
        </p:spPr>
      </p:pic>
      <p:pic>
        <p:nvPicPr>
          <p:cNvPr id="6150" name="Picture 6" descr="http://i70.servimg.com/u/f70/12/60/32/18/musas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4643446"/>
            <a:ext cx="3038475" cy="30670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143240" y="4643446"/>
            <a:ext cx="1815818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Amigo </a:t>
            </a:r>
          </a:p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Amiga </a:t>
            </a:r>
          </a:p>
          <a:p>
            <a:pPr algn="ctr"/>
            <a:r>
              <a:rPr lang="es-ES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Amigo </a:t>
            </a:r>
          </a:p>
          <a:p>
            <a:pPr algn="ctr"/>
            <a:r>
              <a:rPr lang="es-ES" sz="2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Amiga </a:t>
            </a:r>
            <a:endParaRPr lang="es-ES" sz="2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6715140" y="6286520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5786446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10" descr="http://3.bp.blogspot.com/_a4q5fjHa_5w/Ssq8SifwhKI/AAAAAAAACFY/3aIhryr8Vb4/S1600-R/fontainedaniell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3000375"/>
            <a:ext cx="4381500" cy="3857625"/>
          </a:xfrm>
          <a:prstGeom prst="rect">
            <a:avLst/>
          </a:prstGeom>
          <a:noFill/>
        </p:spPr>
      </p:pic>
      <p:pic>
        <p:nvPicPr>
          <p:cNvPr id="5" name="Picture 2" descr="C:\Users\abuelitos\Documents\REBAJAR\Pals-III-a253933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6420" y="0"/>
            <a:ext cx="484758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285728"/>
            <a:ext cx="264726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Imágenes </a:t>
            </a:r>
          </a:p>
          <a:p>
            <a:pPr algn="ctr"/>
            <a:r>
              <a:rPr lang="es-ES" sz="2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Internet </a:t>
            </a:r>
          </a:p>
          <a:p>
            <a:pPr algn="ctr"/>
            <a:endParaRPr lang="es-ES" sz="2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es-ES" sz="2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2012</a:t>
            </a:r>
            <a:endParaRPr lang="es-ES" sz="2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6429388" y="6357958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7105" name="Picture 1" descr="J:\HACER PPS\CHICAS\NnJa33windowMt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8000"/>
            <a:ext cx="6887539" cy="648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429124" y="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800" b="1" i="1" dirty="0">
              <a:solidFill>
                <a:srgbClr val="0070C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596" y="1000108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3200" dirty="0">
              <a:solidFill>
                <a:srgbClr val="0070C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58" y="2000240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2400" dirty="0"/>
          </a:p>
        </p:txBody>
      </p:sp>
      <p:sp>
        <p:nvSpPr>
          <p:cNvPr id="10" name="9 Rectángulo"/>
          <p:cNvSpPr/>
          <p:nvPr/>
        </p:nvSpPr>
        <p:spPr>
          <a:xfrm>
            <a:off x="357158" y="3286124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2400" dirty="0"/>
          </a:p>
        </p:txBody>
      </p:sp>
      <p:sp>
        <p:nvSpPr>
          <p:cNvPr id="11" name="8 Rectángulo"/>
          <p:cNvSpPr/>
          <p:nvPr/>
        </p:nvSpPr>
        <p:spPr>
          <a:xfrm>
            <a:off x="6786578" y="5500702"/>
            <a:ext cx="13360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mari </a:t>
            </a:r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tere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</a:t>
            </a:r>
            <a:endParaRPr lang="es-ES_tradnl" sz="1200" dirty="0"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554</Words>
  <Application>Microsoft Office PowerPoint</Application>
  <PresentationFormat>Presentación en pantalla (4:3)</PresentationFormat>
  <Paragraphs>112</Paragraphs>
  <Slides>29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Calibri</vt:lpstr>
      <vt:lpstr>Andalus</vt:lpstr>
      <vt:lpstr>Copperplate Gothic Bold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329</cp:revision>
  <dcterms:created xsi:type="dcterms:W3CDTF">2012-07-26T17:32:46Z</dcterms:created>
  <dcterms:modified xsi:type="dcterms:W3CDTF">2012-11-17T23:53:19Z</dcterms:modified>
</cp:coreProperties>
</file>