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76" r:id="rId4"/>
    <p:sldId id="258" r:id="rId5"/>
    <p:sldId id="277" r:id="rId6"/>
    <p:sldId id="278" r:id="rId7"/>
    <p:sldId id="263" r:id="rId8"/>
    <p:sldId id="269" r:id="rId9"/>
    <p:sldId id="275" r:id="rId10"/>
    <p:sldId id="264" r:id="rId11"/>
    <p:sldId id="279" r:id="rId12"/>
    <p:sldId id="260" r:id="rId13"/>
    <p:sldId id="273" r:id="rId14"/>
    <p:sldId id="261" r:id="rId15"/>
    <p:sldId id="274" r:id="rId16"/>
    <p:sldId id="272" r:id="rId17"/>
    <p:sldId id="280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jMCQMilhpMEVRFXD0uUkw" hashData="xX/KgHtDSiI4uBRp46++tTsBgI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191" autoAdjust="0"/>
    <p:restoredTop sz="94660"/>
  </p:normalViewPr>
  <p:slideViewPr>
    <p:cSldViewPr>
      <p:cViewPr>
        <p:scale>
          <a:sx n="50" d="100"/>
          <a:sy n="50" d="100"/>
        </p:scale>
        <p:origin x="-67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7FC3B-3A5A-4419-8429-A124EEC757C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3D951-4C63-4528-9953-B125B65DE434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21310-C8D8-4035-8ABC-A723A590F6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0DC242-4B7D-4140-A4B5-5C0FB85A0E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-e-hijo-61989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787" y="-642966"/>
            <a:ext cx="6694475" cy="85011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f3d78c4974679119e29200ebad6ab7505fae617cfa100a316d372ffa52478c794ef9e7f59ef9fa5dda39a3ee5e6b4b0d3255bfef95601890afd80709cd8a0e45323f802beb66510d568b65c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3917633" y="0"/>
            <a:ext cx="59981" cy="45719"/>
          </a:xfrm>
          <a:prstGeom prst="rect">
            <a:avLst/>
          </a:prstGeom>
        </p:spPr>
      </p:pic>
      <p:pic>
        <p:nvPicPr>
          <p:cNvPr id="6" name="5 Imagen" descr="SJtOOO1334364779.gif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 flipH="1">
            <a:off x="-3214742" y="7929594"/>
            <a:ext cx="84404" cy="45719"/>
          </a:xfrm>
          <a:prstGeom prst="rect">
            <a:avLst/>
          </a:prstGeom>
        </p:spPr>
      </p:pic>
      <p:pic>
        <p:nvPicPr>
          <p:cNvPr id="11" name="10 Imagen" descr="DTrRw6133437049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5853" y="3597716"/>
            <a:ext cx="1928826" cy="872333"/>
          </a:xfrm>
          <a:prstGeom prst="rect">
            <a:avLst/>
          </a:prstGeom>
        </p:spPr>
      </p:pic>
      <p:pic>
        <p:nvPicPr>
          <p:cNvPr id="12" name="11 Imagen" descr="E8PiDn1334370507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472" y="4500570"/>
            <a:ext cx="2868665" cy="1000132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85720" y="6143644"/>
            <a:ext cx="2153218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Esta es una creación de </a:t>
            </a:r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Jaz-Pac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11000">
    <p:sndAc>
      <p:stSnd>
        <p:snd r:embed="rId2" name="madre-Omar Cerasuol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mbarazo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effectLst/>
        </p:spPr>
      </p:pic>
      <p:sp>
        <p:nvSpPr>
          <p:cNvPr id="6" name="5 Corazón"/>
          <p:cNvSpPr/>
          <p:nvPr/>
        </p:nvSpPr>
        <p:spPr>
          <a:xfrm>
            <a:off x="0" y="0"/>
            <a:ext cx="9144000" cy="6858000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469900" h="469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il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til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tleo.com-14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artleo.com-14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sktopwallpapers.org.ua-44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desktopwallpapers.org.ua-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madre besando a su bebe-74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01683902_j043127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1301683902_j04312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5721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0"/>
            <a:ext cx="64291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714348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mad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mc3a1-e-hij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mamc3a1-e-hi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her and baby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other and baby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os3aa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1455" cy="6858000"/>
          </a:xfrm>
          <a:prstGeom prst="rect">
            <a:avLst/>
          </a:prstGeom>
        </p:spPr>
      </p:pic>
      <p:pic>
        <p:nvPicPr>
          <p:cNvPr id="5" name="4 Imagen" descr="manos3aa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455" y="0"/>
            <a:ext cx="9181455" cy="6858000"/>
          </a:xfrm>
          <a:prstGeom prst="rect">
            <a:avLst/>
          </a:prstGeom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hija-2d797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adrehija-2d797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ba-Marta-a253661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/>
        </p:spPr>
      </p:pic>
      <p:pic>
        <p:nvPicPr>
          <p:cNvPr id="5" name="3 Marcador de contenido" descr="Alba-Marta-a25366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6" name="3 Marcador de contenido" descr="Alba-Marta-a25366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1524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1285860"/>
            <a:ext cx="4947915" cy="385765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5072074"/>
            <a:ext cx="2877711" cy="369332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Jazmín-Francisco del Olmo</a:t>
            </a: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-madre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mi-madre-milespowerpoints.com</Template>
  <TotalTime>0</TotalTime>
  <Words>69</Words>
  <Application>Microsoft Office PowerPoint</Application>
  <PresentationFormat>Presentación en pantalla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mi-madre-milespowerpoints.com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2013-04-29T15:45:25Z</dcterms:created>
  <dcterms:modified xsi:type="dcterms:W3CDTF">2013-04-29T15:58:34Z</dcterms:modified>
</cp:coreProperties>
</file>