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  <p:sldId id="266" r:id="rId5"/>
    <p:sldId id="258" r:id="rId6"/>
    <p:sldId id="259" r:id="rId7"/>
    <p:sldId id="267" r:id="rId8"/>
    <p:sldId id="260" r:id="rId9"/>
    <p:sldId id="261" r:id="rId10"/>
    <p:sldId id="257" r:id="rId11"/>
    <p:sldId id="262" r:id="rId12"/>
    <p:sldId id="263" r:id="rId13"/>
    <p:sldId id="268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swIXkL3zIcVhBxtq3Hzyg==" hashData="5n8qjf/y4DfS5J068CAwqxVcGa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9FFCC"/>
    <a:srgbClr val="66FF99"/>
    <a:srgbClr val="00FFFF"/>
    <a:srgbClr val="9933FF"/>
    <a:srgbClr val="00FF00"/>
    <a:srgbClr val="C00000"/>
    <a:srgbClr val="8001FF"/>
    <a:srgbClr val="E06B0A"/>
    <a:srgbClr val="8AAC46"/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90" y="-11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81C63-45E8-4F08-8985-551AD4356AEA}" type="datetimeFigureOut">
              <a:rPr lang="es-ES" smtClean="0"/>
              <a:pPr/>
              <a:t>03/06/2017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6FC73-4529-4A99-9B05-A46E19A19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boletin.html" TargetMode="External"/><Relationship Id="rId13" Type="http://schemas.openxmlformats.org/officeDocument/2006/relationships/hyperlink" Target="https://twitter.com/mispps" TargetMode="External"/><Relationship Id="rId18" Type="http://schemas.openxmlformats.org/officeDocument/2006/relationships/image" Target="../media/image42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6.png"/><Relationship Id="rId12" Type="http://schemas.openxmlformats.org/officeDocument/2006/relationships/image" Target="../media/image39.png"/><Relationship Id="rId17" Type="http://schemas.openxmlformats.org/officeDocument/2006/relationships/hyperlink" Target="https://vk.com/mispps" TargetMode="External"/><Relationship Id="rId2" Type="http://schemas.openxmlformats.org/officeDocument/2006/relationships/audio" Target="file:///C:\Users\colacho\Desktop\Logo_exclusivo-mispps_archivos\sound001.wav" TargetMode="External"/><Relationship Id="rId16" Type="http://schemas.openxmlformats.org/officeDocument/2006/relationships/image" Target="../media/image41.png"/><Relationship Id="rId1" Type="http://schemas.openxmlformats.org/officeDocument/2006/relationships/tags" Target="../tags/tag1.xml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s://www.facebook.com/mispps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s://plus.google.com/+Mispps/" TargetMode="External"/><Relationship Id="rId10" Type="http://schemas.openxmlformats.org/officeDocument/2006/relationships/image" Target="../media/image38.png"/><Relationship Id="rId19" Type="http://schemas.openxmlformats.org/officeDocument/2006/relationships/image" Target="../media/image43.png"/><Relationship Id="rId4" Type="http://schemas.openxmlformats.org/officeDocument/2006/relationships/audio" Target="../media/audio2.wav"/><Relationship Id="rId9" Type="http://schemas.openxmlformats.org/officeDocument/2006/relationships/image" Target="../media/image37.png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Nueva carpeta\PPS DE CREACION PROPIA - EXCLUSIVOS\- ¡Felicidades Rita!\Imágenes\imagenes+tarjetas+cumpleaños+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D:\Nueva carpeta\Mis Imágenes\cumpleaños\Balloon-b00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307928" y="246108"/>
            <a:ext cx="2584551" cy="3326908"/>
          </a:xfrm>
          <a:prstGeom prst="rect">
            <a:avLst/>
          </a:prstGeom>
          <a:noFill/>
        </p:spPr>
      </p:pic>
      <p:pic>
        <p:nvPicPr>
          <p:cNvPr id="1044" name="Picture 2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772816"/>
            <a:ext cx="3200400" cy="878583"/>
          </a:xfrm>
          <a:prstGeom prst="rect">
            <a:avLst/>
          </a:prstGeom>
          <a:noFill/>
        </p:spPr>
      </p:pic>
      <p:pic>
        <p:nvPicPr>
          <p:cNvPr id="1046" name="Picture 2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2420888"/>
            <a:ext cx="4320480" cy="1080120"/>
          </a:xfrm>
          <a:prstGeom prst="rect">
            <a:avLst/>
          </a:prstGeom>
          <a:noFill/>
        </p:spPr>
      </p:pic>
      <p:pic>
        <p:nvPicPr>
          <p:cNvPr id="1047" name="Picture 23" descr="D:\Nueva carpeta\Mis Imágenes\Separadores\Flower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901107"/>
            <a:ext cx="1728192" cy="1825555"/>
          </a:xfrm>
          <a:prstGeom prst="rect">
            <a:avLst/>
          </a:prstGeom>
          <a:noFill/>
        </p:spPr>
      </p:pic>
      <p:pic>
        <p:nvPicPr>
          <p:cNvPr id="1049" name="Picture 25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9" y="3284984"/>
            <a:ext cx="2016224" cy="853018"/>
          </a:xfrm>
          <a:prstGeom prst="rect">
            <a:avLst/>
          </a:prstGeom>
          <a:noFill/>
        </p:spPr>
      </p:pic>
      <p:sp>
        <p:nvSpPr>
          <p:cNvPr id="12" name="11 Rombo"/>
          <p:cNvSpPr/>
          <p:nvPr/>
        </p:nvSpPr>
        <p:spPr>
          <a:xfrm>
            <a:off x="0" y="0"/>
            <a:ext cx="3059832" cy="6858000"/>
          </a:xfrm>
          <a:prstGeom prst="diamond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987824" y="0"/>
            <a:ext cx="3168352" cy="6858000"/>
          </a:xfrm>
          <a:prstGeom prst="diamond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6156176" y="0"/>
            <a:ext cx="2987824" cy="6858000"/>
          </a:xfrm>
          <a:prstGeom prst="diamond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1475656" y="3429000"/>
            <a:ext cx="3168352" cy="3429000"/>
          </a:xfrm>
          <a:prstGeom prst="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72000" y="3429000"/>
            <a:ext cx="3168352" cy="3429000"/>
          </a:xfrm>
          <a:prstGeom prst="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flipV="1">
            <a:off x="1547664" y="0"/>
            <a:ext cx="3024336" cy="3429000"/>
          </a:xfrm>
          <a:prstGeom prst="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flipV="1">
            <a:off x="4572000" y="0"/>
            <a:ext cx="3168352" cy="3429000"/>
          </a:xfrm>
          <a:prstGeom prst="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0" y="3429000"/>
            <a:ext cx="1547664" cy="3429000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7668344" y="3429000"/>
            <a:ext cx="1475656" cy="3429000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0" y="0"/>
            <a:ext cx="1547664" cy="3581400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Triángulo rectángulo"/>
          <p:cNvSpPr/>
          <p:nvPr/>
        </p:nvSpPr>
        <p:spPr>
          <a:xfrm flipH="1" flipV="1">
            <a:off x="7668344" y="0"/>
            <a:ext cx="1475656" cy="3581400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>
    <p:sndAc>
      <p:stSnd>
        <p:snd r:embed="rId2" name="NUEVO Feliz Cumpleaños 2014 Canción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Nueva carpeta\PPS DE CREACION PROPIA - EXCLUSIVOS\- ¡Felicidades Rita!\Imágenes\10-Imagenes-de-Flores-Full-HD_Fotos-de-Flores-Fotoblogx_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404664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felicitarte porque hoy es tu cumpleaños</a:t>
            </a:r>
            <a:endParaRPr lang="es-ES" sz="24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8" name="Picture 2" descr="D:\Nueva carpeta\Mis Imágenes\cumpleaños\ZVL4-1Ft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23728" y="2996952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Espero que tengas un día grandioso, lleno de amor y buenos deseos.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9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Nueva carpeta\PPS DE CREACION PROPIA - EXCLUSIVOS\- ¡Felicidades Rita!\Imágenes\4 - 2zxDa-4SHlj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5122" name="Picture 2" descr="D:\Nueva carpeta\PPS DE CREACION PROPIA - EXCLUSIVOS\- ¡Felicidades Rita!\Imágenes\2zxDa-4SHlj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1800" y="1844824"/>
            <a:ext cx="42484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6600CC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te regalo mis mejores deseos  y espero que todos se hagan realidad y que el amor siempre esté presente en tu corazón.</a:t>
            </a:r>
            <a:endParaRPr lang="es-ES" sz="2400" b="1" dirty="0">
              <a:ln>
                <a:solidFill>
                  <a:srgbClr val="6600CC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3" name="Picture 3" descr="D:\Nueva carpeta\PPS DE CREACION PROPIA - EXCLUSIVOS\- ¡Felicidades Rita!\Imágenes\maxresdefaul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776" y="3717032"/>
            <a:ext cx="4464496" cy="188894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:\Nueva carpeta\PPS DE CREACION PROPIA - EXCLUSIVOS\- ¡Felicidades Rita!\Imágenes\Recovered_JPEG_21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3" y="-6350"/>
            <a:ext cx="9148237" cy="6864350"/>
          </a:xfrm>
          <a:prstGeom prst="rect">
            <a:avLst/>
          </a:prstGeom>
          <a:noFill/>
        </p:spPr>
      </p:pic>
      <p:pic>
        <p:nvPicPr>
          <p:cNvPr id="6149" name="Picture 5" descr="D:\Nueva carpeta\PPS DE CREACION PROPIA - EXCLUSIVOS\- ¡Felicidades Rita!\Imágenes\cqs1290350737a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3356992"/>
            <a:ext cx="3181350" cy="17430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19872" y="2204864"/>
            <a:ext cx="38518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CC00CC"/>
                  </a:solidFill>
                </a:ln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Deseo que este </a:t>
            </a:r>
            <a:r>
              <a:rPr lang="es-ES" sz="2400" b="1" dirty="0">
                <a:ln>
                  <a:solidFill>
                    <a:srgbClr val="CC00CC"/>
                  </a:solidFill>
                </a:ln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cumpleaños sea mejor que nunca. </a:t>
            </a:r>
            <a:endParaRPr lang="es-ES" sz="2400" dirty="0">
              <a:ln>
                <a:solidFill>
                  <a:srgbClr val="CC00CC"/>
                </a:solidFill>
              </a:ln>
              <a:solidFill>
                <a:srgbClr val="9933FF"/>
              </a:solidFill>
              <a:latin typeface="Harrington" pitchFamily="82" charset="0"/>
            </a:endParaRPr>
          </a:p>
        </p:txBody>
      </p:sp>
      <p:pic>
        <p:nvPicPr>
          <p:cNvPr id="6147" name="Picture 3" descr="D:\Nueva carpeta\PPS DE CREACION PROPIA - EXCLUSIVOS\- ¡Felicidades Rita!\Imágenes\1FA6x-2Ol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rot="20614102">
            <a:off x="2624387" y="1045858"/>
            <a:ext cx="383591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66CC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Deseo que tu día esté lleno de sol , risas y amor.</a:t>
            </a:r>
          </a:p>
          <a:p>
            <a:pPr algn="ctr"/>
            <a:endParaRPr lang="es-ES" sz="2400" b="1" dirty="0" smtClean="0">
              <a:ln>
                <a:solidFill>
                  <a:srgbClr val="FF66CC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b="1" dirty="0" smtClean="0">
              <a:ln>
                <a:solidFill>
                  <a:srgbClr val="FF66CC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b="1" dirty="0">
              <a:ln>
                <a:solidFill>
                  <a:srgbClr val="FF66CC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b="1" dirty="0">
              <a:ln>
                <a:solidFill>
                  <a:srgbClr val="FF66CC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b="1" dirty="0" smtClean="0">
              <a:ln>
                <a:solidFill>
                  <a:srgbClr val="FF66CC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400" b="1" dirty="0" smtClean="0">
                <a:ln>
                  <a:solidFill>
                    <a:srgbClr val="FF66CC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Disfruta de cada instante junto a tus seres queridos.</a:t>
            </a:r>
            <a:endParaRPr lang="es-ES" sz="2400" dirty="0">
              <a:ln>
                <a:solidFill>
                  <a:srgbClr val="FF66CC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Harrington" pitchFamily="82" charset="0"/>
            </a:endParaRPr>
          </a:p>
        </p:txBody>
      </p:sp>
      <p:pic>
        <p:nvPicPr>
          <p:cNvPr id="6150" name="Picture 6" descr="D:\Nueva carpeta\Mis Imágenes\Separadores\45806782663403d8abb311c32dL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521494">
            <a:off x="2546631" y="2300717"/>
            <a:ext cx="4064010" cy="111353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7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¡Felicidades Rita!\Imágenes\1O3g7-13J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87824" y="2852936"/>
            <a:ext cx="3744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Deseo que en tu rostro se dibuje una gran sonrisa, que perdure en los años.</a:t>
            </a:r>
            <a:endParaRPr lang="es-ES" sz="2400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</p:txBody>
      </p:sp>
      <p:pic>
        <p:nvPicPr>
          <p:cNvPr id="7172" name="Picture 4" descr="D:\Nueva carpeta\Mis Imágenes\cumpleaños\g-gif-update 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628800"/>
            <a:ext cx="4320480" cy="792088"/>
          </a:xfrm>
          <a:prstGeom prst="rect">
            <a:avLst/>
          </a:prstGeom>
          <a:noFill/>
        </p:spPr>
      </p:pic>
      <p:pic>
        <p:nvPicPr>
          <p:cNvPr id="7177" name="Picture 9" descr="D:\Nueva carpeta\PPS DE CREACION PROPIA - EXCLUSIVOS\- ¡Felicidades Rita!\Imágenes\Holidays___Birthday__041053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04664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rgbClr val="5109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Deseo que tus días estén repletos de sorpresas y de felicidad.</a:t>
            </a:r>
            <a:endParaRPr lang="es-ES" sz="2400" dirty="0">
              <a:solidFill>
                <a:schemeClr val="bg1"/>
              </a:solidFill>
              <a:effectLst>
                <a:glow rad="63500">
                  <a:srgbClr val="51090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4" name="Picture 22" descr="D:\Nueva carpeta\PPS DE CREACION PROPIA - EXCLUSIVOS\- ¡Felicidades Rita!\Imágenes\10 - FONDO246F.jpg+333898-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6" name="25 CuadroTexto"/>
          <p:cNvSpPr txBox="1"/>
          <p:nvPr/>
        </p:nvSpPr>
        <p:spPr>
          <a:xfrm>
            <a:off x="4067944" y="2996952"/>
            <a:ext cx="2016224" cy="1224136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pPr algn="ctr"/>
            <a:r>
              <a:rPr lang="es-ES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  <a:t>¡Felicidades</a:t>
            </a:r>
            <a:br>
              <a:rPr lang="es-ES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</a:br>
            <a:r>
              <a:rPr lang="es-ES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  <a:t>Rita!</a:t>
            </a:r>
            <a:endParaRPr lang="es-ES" dirty="0">
              <a:ln>
                <a:solidFill>
                  <a:schemeClr val="accent3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latin typeface="Algerian" pitchFamily="82" charset="0"/>
            </a:endParaRPr>
          </a:p>
        </p:txBody>
      </p:sp>
      <p:grpSp>
        <p:nvGrpSpPr>
          <p:cNvPr id="43" name="42 Grupo"/>
          <p:cNvGrpSpPr/>
          <p:nvPr/>
        </p:nvGrpSpPr>
        <p:grpSpPr>
          <a:xfrm>
            <a:off x="4716016" y="4725144"/>
            <a:ext cx="1008112" cy="714375"/>
            <a:chOff x="3851920" y="3190875"/>
            <a:chExt cx="929630" cy="498351"/>
          </a:xfrm>
        </p:grpSpPr>
        <p:pic>
          <p:nvPicPr>
            <p:cNvPr id="44" name="Picture 16" descr="D:\Nueva carpeta\PPS DE CREACION PROPIA - EXCLUSIVOS\- ¡Felicidades Rita!\Imágenes\7agua.gif"/>
            <p:cNvPicPr>
              <a:picLocks noChangeAspect="1" noChangeArrowheads="1" noCrop="1"/>
            </p:cNvPicPr>
            <p:nvPr/>
          </p:nvPicPr>
          <p:blipFill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4362450" y="3190875"/>
              <a:ext cx="419100" cy="476250"/>
            </a:xfrm>
            <a:prstGeom prst="rect">
              <a:avLst/>
            </a:prstGeom>
            <a:noFill/>
          </p:spPr>
        </p:pic>
        <p:pic>
          <p:nvPicPr>
            <p:cNvPr id="45" name="Picture 17" descr="D:\Nueva carpeta\PPS DE CREACION PROPIA - EXCLUSIVOS\- ¡Felicidades Rita!\Imágenes\2agua.gif"/>
            <p:cNvPicPr>
              <a:picLocks noChangeAspect="1" noChangeArrowheads="1" noCrop="1"/>
            </p:cNvPicPr>
            <p:nvPr/>
          </p:nvPicPr>
          <p:blipFill>
            <a:blip r:embed="rId5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3851920" y="3212976"/>
              <a:ext cx="419100" cy="476250"/>
            </a:xfrm>
            <a:prstGeom prst="rect">
              <a:avLst/>
            </a:prstGeom>
            <a:noFill/>
          </p:spPr>
        </p:pic>
      </p:grpSp>
      <p:pic>
        <p:nvPicPr>
          <p:cNvPr id="3093" name="Picture 21" descr="Resultado de imagen de globos gifs animado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22534" y="620688"/>
            <a:ext cx="2965690" cy="233906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4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AC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Nueva carpeta\PPS DE CREACION PROPIA - EXCLUSIVOS\- ¡Felicidades Rita!\Imágenes\9 - 12DXI-1Uc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1265" name="Picture 1" descr="D:\Nueva carpeta\PPS DE CREACION PROPIA - EXCLUSIVOS\- ¡Felicidades Rita!\Imágenes\12DXI-1Uc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2780928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Amor, </a:t>
            </a:r>
          </a:p>
          <a:p>
            <a:r>
              <a:rPr lang="es-ES" sz="24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Salud y </a:t>
            </a:r>
          </a:p>
          <a:p>
            <a:r>
              <a:rPr lang="es-ES" sz="24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Felicidad 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979712" y="1628800"/>
            <a:ext cx="35570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Deseo para ti estas </a:t>
            </a:r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cosas sencillas de </a:t>
            </a:r>
            <a:r>
              <a:rPr lang="es-ES" sz="24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vida. </a:t>
            </a:r>
            <a:endParaRPr lang="es-ES" sz="24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latin typeface="Harrington" pitchFamily="82" charset="0"/>
            </a:endParaRPr>
          </a:p>
        </p:txBody>
      </p:sp>
      <p:pic>
        <p:nvPicPr>
          <p:cNvPr id="11266" name="Picture 2" descr="D:\Nueva carpeta\Mis Imágenes\cumpleaños\Imagen-animada-Regalos-de-navidad-7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772" y="4149080"/>
            <a:ext cx="3855172" cy="252028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2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Nueva carpeta\PPS DE CREACION PROPIA - EXCLUSIVOS\- ¡Felicidades Rita!\Imágenes\11 - 0b882d488e22947feadf76f1b04c5262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¡Felicidades Rita!\Imágenes\0b882d488e22947feadf76f1b04c52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2708920"/>
            <a:ext cx="3960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9933FF"/>
                  </a:solidFill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nuevo año mas de vida tienes por delante en el que, sin duda, podrás realizar muchos de tus sueños.</a:t>
            </a:r>
            <a:endParaRPr lang="es-ES" sz="2400" b="1" dirty="0">
              <a:ln>
                <a:solidFill>
                  <a:srgbClr val="9933FF"/>
                </a:solidFill>
              </a:ln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Nueva carpeta\PPS DE CREACION PROPIA - EXCLUSIVOS\- ¡Felicidades Rita!\Imágenes\18463fd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11960" y="1412776"/>
            <a:ext cx="4464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Sigue con ánimo hacia delante, con seguridad y confianza.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16200000">
            <a:off x="3429000" y="1143000"/>
            <a:ext cx="6858000" cy="4572000"/>
          </a:xfrm>
          <a:prstGeom prst="flowChartExtra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143000" y="1143000"/>
            <a:ext cx="6858000" cy="4572000"/>
          </a:xfrm>
          <a:prstGeom prst="flowChartMerg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D:\Nueva carpeta\PPS DE CREACION PROPIA - EXCLUSIVOS\- ¡Felicidades Rita!\Imágenes\7ecb0028f953f2c1182d9012e50aa06f.jp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3009900" cy="2800350"/>
          </a:xfrm>
          <a:prstGeom prst="rect">
            <a:avLst/>
          </a:prstGeom>
          <a:noFill/>
        </p:spPr>
      </p:pic>
      <p:pic>
        <p:nvPicPr>
          <p:cNvPr id="12291" name="Picture 3" descr="D:\Nueva carpeta\Mis Imágenes\corazones\amor-rosas-rojas-corazones-de-cristal-rojos-san-valentin-1024x6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flipH="1">
            <a:off x="251520" y="260648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Guarda en tu corazón cada momento vivido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0" grpId="0" animBg="1"/>
      <p:bldP spid="11" grpId="0" animBg="1"/>
      <p:bldP spid="4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Nueva carpeta\PPS DE CREACION PROPIA - EXCLUSIVOS\- ¡Felicidades Rita!\Imágenes\14 - 1O3g7-16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0241" name="Picture 1" descr="D:\Nueva carpeta\PPS DE CREACION PROPIA - EXCLUSIVOS\- ¡Felicidades Rita!\Imágenes\1O3g7-16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2780928"/>
            <a:ext cx="41764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FCD66A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  <a:cs typeface="+mn-cs"/>
              </a:rPr>
              <a:t>Sueña y se feliz en este día y recuerda que </a:t>
            </a:r>
            <a:r>
              <a:rPr lang="es-ES" sz="2400" b="1" dirty="0" smtClean="0">
                <a:ln>
                  <a:solidFill>
                    <a:srgbClr val="FCD66A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  <a:cs typeface="+mn-cs"/>
              </a:rPr>
              <a:t>siempre estaré </a:t>
            </a:r>
            <a:r>
              <a:rPr lang="es-ES" sz="2400" b="1" dirty="0">
                <a:ln>
                  <a:solidFill>
                    <a:srgbClr val="FCD66A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  <a:cs typeface="+mn-cs"/>
              </a:rPr>
              <a:t>acompañándote </a:t>
            </a:r>
            <a:r>
              <a:rPr lang="es-ES" sz="2400" b="1" dirty="0" smtClean="0">
                <a:ln>
                  <a:solidFill>
                    <a:srgbClr val="FCD66A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Harrington" pitchFamily="82" charset="0"/>
                <a:cs typeface="+mn-cs"/>
              </a:rPr>
              <a:t>virtualmente, sin importar la distancia.</a:t>
            </a:r>
            <a:endParaRPr lang="es-ES" sz="2400" b="1" dirty="0">
              <a:ln>
                <a:solidFill>
                  <a:srgbClr val="FCD66A"/>
                </a:solidFill>
              </a:ln>
              <a:blipFill>
                <a:blip r:embed="rId3"/>
                <a:stretch>
                  <a:fillRect/>
                </a:stretch>
              </a:blipFill>
              <a:latin typeface="Harrington" pitchFamily="82" charset="0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8" name="Picture 22" descr="D:\Nueva carpeta\PPS DE CREACION PROPIA - EXCLUSIVOS\- ¡Felicidades Rita!\Imágenes\B0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</p:spPr>
      </p:pic>
      <p:sp>
        <p:nvSpPr>
          <p:cNvPr id="32" name="31 CuadroTexto"/>
          <p:cNvSpPr txBox="1"/>
          <p:nvPr/>
        </p:nvSpPr>
        <p:spPr>
          <a:xfrm>
            <a:off x="467544" y="1988840"/>
            <a:ext cx="14975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Junio 2017</a:t>
            </a:r>
            <a:endParaRPr lang="es-ES" sz="2400" b="1" dirty="0">
              <a:solidFill>
                <a:schemeClr val="bg1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467544" y="2564904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Música: 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Feliz Cumpleaños</a:t>
            </a:r>
            <a:endParaRPr lang="es-ES" sz="2400" b="1" dirty="0" smtClean="0">
              <a:solidFill>
                <a:schemeClr val="bg1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  <a:p>
            <a:endParaRPr lang="es-ES" sz="2400" b="1" dirty="0">
              <a:solidFill>
                <a:schemeClr val="bg1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grpSp>
        <p:nvGrpSpPr>
          <p:cNvPr id="37" name="13 Grupo"/>
          <p:cNvGrpSpPr>
            <a:grpSpLocks/>
          </p:cNvGrpSpPr>
          <p:nvPr/>
        </p:nvGrpSpPr>
        <p:grpSpPr bwMode="auto">
          <a:xfrm flipH="1">
            <a:off x="6948264" y="4653136"/>
            <a:ext cx="1871902" cy="1916832"/>
            <a:chOff x="6948264" y="2205038"/>
            <a:chExt cx="1763959" cy="1551477"/>
          </a:xfrm>
        </p:grpSpPr>
        <p:pic>
          <p:nvPicPr>
            <p:cNvPr id="3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9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327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C00000"/>
                    </a:solidFill>
                  </a:ln>
                  <a:solidFill>
                    <a:srgbClr val="FF0000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 animBg="1"/>
      <p:bldP spid="35" grpId="0" animBg="1"/>
      <p:bldP spid="36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6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223</Words>
  <Application>Microsoft Office PowerPoint</Application>
  <PresentationFormat>Presentación en pantalla (4:3)</PresentationFormat>
  <Paragraphs>29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40</cp:revision>
  <dcterms:created xsi:type="dcterms:W3CDTF">2017-06-02T18:43:15Z</dcterms:created>
  <dcterms:modified xsi:type="dcterms:W3CDTF">2017-06-03T01:47:24Z</dcterms:modified>
</cp:coreProperties>
</file>