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57" r:id="rId4"/>
    <p:sldId id="262" r:id="rId5"/>
    <p:sldId id="260" r:id="rId6"/>
    <p:sldId id="258" r:id="rId7"/>
    <p:sldId id="261" r:id="rId8"/>
    <p:sldId id="265" r:id="rId9"/>
    <p:sldId id="263" r:id="rId10"/>
    <p:sldId id="267" r:id="rId11"/>
    <p:sldId id="268" r:id="rId12"/>
    <p:sldId id="269" r:id="rId13"/>
    <p:sldId id="266" r:id="rId14"/>
    <p:sldId id="270" r:id="rId15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bMT7RPJkfGzY+MDTnps9g==" hashData="0NubUFxFpVBEa264BGifoNXGjL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3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0D3C6-2D19-41A3-BDBE-11B7CA15AEBB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8A9D4-3E7B-4CE3-BD35-B35CEA1D95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0D3C6-2D19-41A3-BDBE-11B7CA15AEBB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8A9D4-3E7B-4CE3-BD35-B35CEA1D95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0D3C6-2D19-41A3-BDBE-11B7CA15AEBB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8A9D4-3E7B-4CE3-BD35-B35CEA1D95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0D3C6-2D19-41A3-BDBE-11B7CA15AEBB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8A9D4-3E7B-4CE3-BD35-B35CEA1D95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0D3C6-2D19-41A3-BDBE-11B7CA15AEBB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8A9D4-3E7B-4CE3-BD35-B35CEA1D95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0D3C6-2D19-41A3-BDBE-11B7CA15AEBB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8A9D4-3E7B-4CE3-BD35-B35CEA1D95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0D3C6-2D19-41A3-BDBE-11B7CA15AEBB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8A9D4-3E7B-4CE3-BD35-B35CEA1D95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0D3C6-2D19-41A3-BDBE-11B7CA15AEBB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8A9D4-3E7B-4CE3-BD35-B35CEA1D95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0D3C6-2D19-41A3-BDBE-11B7CA15AEBB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8A9D4-3E7B-4CE3-BD35-B35CEA1D95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0D3C6-2D19-41A3-BDBE-11B7CA15AEBB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8A9D4-3E7B-4CE3-BD35-B35CEA1D95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0D3C6-2D19-41A3-BDBE-11B7CA15AEBB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8A9D4-3E7B-4CE3-BD35-B35CEA1D95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52D320-FFEF-4206-8B94-97EA357FF96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70D3C6-2D19-41A3-BDBE-11B7CA15AEBB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F8A9D4-3E7B-4CE3-BD35-B35CEA1D95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BB9D832-6C6B-4602-A91F-52B3C3373282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0.png"/><Relationship Id="rId7" Type="http://schemas.openxmlformats.org/officeDocument/2006/relationships/image" Target="../media/image3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NOMBRE DE ROS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63688" y="3933056"/>
            <a:ext cx="5616624" cy="246466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5 Imagen" descr="TARTA-AZUL-GIF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03648" y="0"/>
            <a:ext cx="6552728" cy="4005064"/>
          </a:xfrm>
          <a:prstGeom prst="round2DiagRect">
            <a:avLst/>
          </a:prstGeom>
          <a:effectLst>
            <a:softEdge rad="127000"/>
          </a:effectLst>
        </p:spPr>
      </p:pic>
      <p:sp>
        <p:nvSpPr>
          <p:cNvPr id="9" name="8 Rectángulo"/>
          <p:cNvSpPr/>
          <p:nvPr/>
        </p:nvSpPr>
        <p:spPr>
          <a:xfrm>
            <a:off x="2971244" y="2967335"/>
            <a:ext cx="320151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HOY ES TU DÍA..</a:t>
            </a:r>
            <a:endParaRPr lang="es-ES" sz="28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  <p:pic>
        <p:nvPicPr>
          <p:cNvPr id="10" name="9 Imagen" descr="rosa-girando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4337720"/>
            <a:ext cx="1691680" cy="2520280"/>
          </a:xfrm>
          <a:prstGeom prst="rect">
            <a:avLst/>
          </a:prstGeom>
        </p:spPr>
      </p:pic>
      <p:pic>
        <p:nvPicPr>
          <p:cNvPr id="11" name="10 Imagen" descr="rosa-girando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452320" y="4337720"/>
            <a:ext cx="1691680" cy="2520280"/>
          </a:xfrm>
          <a:prstGeom prst="rect">
            <a:avLst/>
          </a:prstGeom>
        </p:spPr>
      </p:pic>
      <p:pic>
        <p:nvPicPr>
          <p:cNvPr id="12" name="11 Imagen" descr="rosa-girando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452320" y="0"/>
            <a:ext cx="1691680" cy="2520280"/>
          </a:xfrm>
          <a:prstGeom prst="rect">
            <a:avLst/>
          </a:prstGeom>
        </p:spPr>
      </p:pic>
      <p:pic>
        <p:nvPicPr>
          <p:cNvPr id="13" name="12 Imagen" descr="rosa-girando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1691680" cy="2520280"/>
          </a:xfrm>
          <a:prstGeom prst="rect">
            <a:avLst/>
          </a:prstGeom>
        </p:spPr>
      </p:pic>
      <p:pic>
        <p:nvPicPr>
          <p:cNvPr id="14" name="13 Imagen" descr="rosa-girando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2204864"/>
            <a:ext cx="1691680" cy="2520280"/>
          </a:xfrm>
          <a:prstGeom prst="rect">
            <a:avLst/>
          </a:prstGeom>
        </p:spPr>
      </p:pic>
      <p:pic>
        <p:nvPicPr>
          <p:cNvPr id="15" name="14 Imagen" descr="rosa-girando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452320" y="2132856"/>
            <a:ext cx="1691680" cy="252028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1" y="6381328"/>
            <a:ext cx="2051719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Imágenes Internet</a:t>
            </a:r>
            <a:endParaRPr lang="es-ES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380312" y="6309320"/>
            <a:ext cx="1763688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Automático</a:t>
            </a:r>
            <a:endParaRPr lang="es-ES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</p:spTree>
  </p:cSld>
  <p:clrMapOvr>
    <a:masterClrMapping/>
  </p:clrMapOvr>
  <p:transition spd="slow" advTm="8500">
    <p:fade/>
    <p:sndAc>
      <p:stSnd>
        <p:snd r:embed="rId2" name="CUMPLENIÑOSESPERANZAMI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100"/>
                            </p:stCondLst>
                            <p:childTnLst>
                              <p:par>
                                <p:cTn id="1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 bright="22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RES AMARILLAS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1124744"/>
            <a:ext cx="9144000" cy="5733256"/>
          </a:xfrm>
          <a:prstGeom prst="ellipse">
            <a:avLst/>
          </a:prstGeom>
          <a:noFill/>
          <a:ln>
            <a:noFill/>
          </a:ln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-1" y="1"/>
            <a:ext cx="914400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 </a:t>
            </a:r>
            <a:r>
              <a:rPr lang="es-ES" sz="3600" b="1" dirty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C</a:t>
            </a:r>
            <a:r>
              <a:rPr lang="es-ES" sz="3600" b="1" cap="none" spc="0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on mi más sincero afecto, te quiero desear..</a:t>
            </a:r>
            <a:endParaRPr lang="es-ES" sz="3600" b="1" cap="none" spc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rta-cumpleanos-300x22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ENGAL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476672"/>
            <a:ext cx="1440160" cy="2867025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5" name="4 Imagen" descr="BENGAL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4128" y="1700808"/>
            <a:ext cx="1440160" cy="2867025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6" name="5 Imagen" descr="BENGAL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1700808"/>
            <a:ext cx="1440160" cy="2867025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0" y="620688"/>
            <a:ext cx="399593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ES" sz="4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!!MUY FELIZ!!</a:t>
            </a:r>
            <a:endParaRPr lang="es-ES" sz="40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932040" y="692696"/>
            <a:ext cx="421196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es-ES" sz="4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!!CUMPLEAÑOS!!</a:t>
            </a:r>
            <a:endParaRPr lang="es-ES" sz="40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820032" y="5157191"/>
            <a:ext cx="176008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es-ES" sz="48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ROSA</a:t>
            </a:r>
            <a:endParaRPr lang="es-ES" sz="48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100"/>
                            </p:stCondLst>
                            <p:childTnLst>
                              <p:par>
                                <p:cTn id="12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R-MARIPOSA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" y="0"/>
            <a:ext cx="5436095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b="1" cap="none" spc="0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POR TUS PALABRAS DE ÁNIMO</a:t>
            </a:r>
          </a:p>
          <a:p>
            <a:pPr algn="ctr"/>
            <a:r>
              <a:rPr lang="es-ES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POR TU AMABILIDAD Y COMPRENSIÓN  </a:t>
            </a:r>
          </a:p>
          <a:p>
            <a:pPr algn="ctr"/>
            <a:r>
              <a:rPr lang="es-ES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POR TUS COMENTARIOS</a:t>
            </a:r>
          </a:p>
          <a:p>
            <a:pPr algn="ctr"/>
            <a:r>
              <a:rPr lang="es-ES" b="1" cap="none" spc="0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QUIERO DARTE LAS ..</a:t>
            </a:r>
            <a:endParaRPr lang="es-ES" b="1" cap="none" spc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907704" y="5157192"/>
            <a:ext cx="532859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GRACIAAASSS</a:t>
            </a:r>
            <a:endParaRPr lang="es-ES" sz="3200" b="1" cap="none" spc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</p:spTree>
  </p:cSld>
  <p:clrMapOvr>
    <a:masterClrMapping/>
  </p:clrMapOvr>
  <p:transition spd="slow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lum bright="-48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Rosa azul feliz cumpleao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19672" y="1"/>
            <a:ext cx="5904656" cy="551723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4 Imagen" descr="fiestaglob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619672" cy="2348880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6" name="5 Imagen" descr="fiestaglob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4437112"/>
            <a:ext cx="1619672" cy="2420888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7" name="6 Imagen" descr="fiestaglob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52320" y="0"/>
            <a:ext cx="1691680" cy="2348880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8" name="7 Imagen" descr="fiestaglob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52320" y="4509120"/>
            <a:ext cx="1691680" cy="2348880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9" name="8 Imagen" descr="fiestaglob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5696" y="5013176"/>
            <a:ext cx="1296144" cy="1844824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10" name="9 Imagen" descr="fiestaglob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79912" y="5013176"/>
            <a:ext cx="1547664" cy="1844824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11" name="10 Imagen" descr="fiestaglob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12160" y="5013176"/>
            <a:ext cx="1187624" cy="1844824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12" name="11 Imagen" descr="fiestaglob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492896"/>
            <a:ext cx="1691680" cy="1844824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13" name="12 Imagen" descr="fiestaglob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52320" y="2348880"/>
            <a:ext cx="1691680" cy="1844824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2" name="1 Imagen" descr="AUNQUE NO PUEDA ESTAR ALLI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rcRect b="69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OMBRERO ROS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2" name="1 Imagen" descr="BOMBONES.gif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3429000"/>
            <a:ext cx="4572000" cy="3429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1" y="1"/>
            <a:ext cx="4571999" cy="147732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EN EL TRANSCURSO DE ESTE DÍA</a:t>
            </a:r>
          </a:p>
          <a:p>
            <a:pPr algn="ctr"/>
            <a:r>
              <a:rPr lang="es-ES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QUIERO OBSEQUIARTE </a:t>
            </a:r>
          </a:p>
          <a:p>
            <a:pPr algn="ctr"/>
            <a:r>
              <a:rPr lang="es-ES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CON MIL SONRISAS Y UN MILLÓN DE ILUSIONES TAN DULCES COMO LOS BOMBONES…</a:t>
            </a:r>
            <a:endParaRPr lang="es-ES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</p:spTree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8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elizcumpleaosmicrosoft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butterflie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92280" y="0"/>
            <a:ext cx="2051720" cy="2060848"/>
          </a:xfrm>
          <a:prstGeom prst="rect">
            <a:avLst/>
          </a:prstGeom>
        </p:spPr>
      </p:pic>
      <p:pic>
        <p:nvPicPr>
          <p:cNvPr id="5" name="4 Imagen" descr="butterflie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5936" y="0"/>
            <a:ext cx="2051720" cy="2060848"/>
          </a:xfrm>
          <a:prstGeom prst="rect">
            <a:avLst/>
          </a:prstGeom>
        </p:spPr>
      </p:pic>
      <p:pic>
        <p:nvPicPr>
          <p:cNvPr id="6" name="5 Imagen" descr="butterflie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988840"/>
            <a:ext cx="2051720" cy="2060848"/>
          </a:xfrm>
          <a:prstGeom prst="rect">
            <a:avLst/>
          </a:prstGeom>
        </p:spPr>
      </p:pic>
    </p:spTree>
  </p:cSld>
  <p:clrMapOvr>
    <a:masterClrMapping/>
  </p:clrMapOvr>
  <p:transition spd="slow" advTm="11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+mejor+regal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globos-2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38925" y="0"/>
            <a:ext cx="2505075" cy="3333750"/>
          </a:xfrm>
          <a:prstGeom prst="rect">
            <a:avLst/>
          </a:prstGeom>
        </p:spPr>
      </p:pic>
      <p:pic>
        <p:nvPicPr>
          <p:cNvPr id="5" name="4 Imagen" descr="globos-2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505075" cy="3333750"/>
          </a:xfrm>
          <a:prstGeom prst="rect">
            <a:avLst/>
          </a:prstGeom>
        </p:spPr>
      </p:pic>
      <p:pic>
        <p:nvPicPr>
          <p:cNvPr id="6" name="5 Imagen" descr="globos-2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492896"/>
            <a:ext cx="2505075" cy="3333750"/>
          </a:xfrm>
          <a:prstGeom prst="rect">
            <a:avLst/>
          </a:prstGeom>
        </p:spPr>
      </p:pic>
      <p:pic>
        <p:nvPicPr>
          <p:cNvPr id="3" name="2 Imagen" descr="globos-2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38925" y="2636912"/>
            <a:ext cx="2505075" cy="3333750"/>
          </a:xfrm>
          <a:prstGeom prst="rect">
            <a:avLst/>
          </a:prstGeom>
        </p:spPr>
      </p:pic>
      <p:pic>
        <p:nvPicPr>
          <p:cNvPr id="7" name="6 Imagen" descr="globos-2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3889" y="0"/>
            <a:ext cx="1728192" cy="2276872"/>
          </a:xfrm>
          <a:prstGeom prst="ellipse">
            <a:avLst/>
          </a:prstGeom>
        </p:spPr>
      </p:pic>
      <p:pic>
        <p:nvPicPr>
          <p:cNvPr id="8" name="7 Imagen" descr="globos-2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0"/>
            <a:ext cx="2016224" cy="2132856"/>
          </a:xfrm>
          <a:prstGeom prst="ellipse">
            <a:avLst/>
          </a:prstGeom>
        </p:spPr>
      </p:pic>
      <p:pic>
        <p:nvPicPr>
          <p:cNvPr id="9" name="8 Imagen" descr="globos-2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9712" y="0"/>
            <a:ext cx="2016224" cy="2132856"/>
          </a:xfrm>
          <a:prstGeom prst="ellipse">
            <a:avLst/>
          </a:prstGeom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HOY ES UN DÍA ESPECIAL.jpg"/>
          <p:cNvPicPr>
            <a:picLocks noChangeAspect="1"/>
          </p:cNvPicPr>
          <p:nvPr/>
        </p:nvPicPr>
        <p:blipFill>
          <a:blip r:embed="rId2" cstate="print"/>
          <a:srcRect b="886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Tarta+rosas+Convivencia+cole+0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34000" y="2564904"/>
            <a:ext cx="3810000" cy="3384376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5" name="4 Imagen" descr="BENGAL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88224" y="1772816"/>
            <a:ext cx="1224136" cy="1800200"/>
          </a:xfrm>
          <a:prstGeom prst="ellipse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 advTm="1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RAMO-ROSAS AMARILLA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899592" y="1"/>
            <a:ext cx="72008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Ya sabes, el tiempo pasa volando..</a:t>
            </a:r>
          </a:p>
          <a:p>
            <a:pPr algn="ctr"/>
            <a:r>
              <a:rPr lang="es-ES" sz="2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Solo asegúrate de disfrutarlo al máximo </a:t>
            </a:r>
          </a:p>
          <a:p>
            <a:pPr algn="ctr"/>
            <a:r>
              <a:rPr lang="es-ES" sz="24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igh Tower Text" pitchFamily="18" charset="0"/>
              </a:rPr>
              <a:t>Y que la ESPERANZA no te abandone jamás.</a:t>
            </a:r>
            <a:endParaRPr lang="es-ES" sz="24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igh Tower Text" pitchFamily="18" charset="0"/>
            </a:endParaRPr>
          </a:p>
        </p:txBody>
      </p:sp>
      <p:pic>
        <p:nvPicPr>
          <p:cNvPr id="6" name="5 Imagen" descr="FLOR-AMARILLA-GI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5661248"/>
            <a:ext cx="857250" cy="85725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FLOR-AMARILLA-GI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5936" y="5661248"/>
            <a:ext cx="857250" cy="85725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7 Imagen" descr="FLOR-AMARILLA-GI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5661248"/>
            <a:ext cx="857250" cy="78524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8 Imagen" descr="FLOR-AMARILLA-GI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5589240"/>
            <a:ext cx="857250" cy="85725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9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GIF-feliz-cumpleanos-un-beso-y-un-abraz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50912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4 Imagen" descr="brindi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55776" y="4114800"/>
            <a:ext cx="4248472" cy="2743200"/>
          </a:xfrm>
          <a:prstGeom prst="rect">
            <a:avLst/>
          </a:prstGeom>
        </p:spPr>
      </p:pic>
      <p:pic>
        <p:nvPicPr>
          <p:cNvPr id="6" name="5 Imagen" descr="DUENDECILL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732240" y="4462272"/>
            <a:ext cx="2411760" cy="2395728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7" name="6 Imagen" descr="DUENDECILL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0" y="4462272"/>
            <a:ext cx="2411760" cy="2395728"/>
          </a:xfrm>
          <a:prstGeom prst="ellipse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ROSAS-REGAL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" y="6453336"/>
            <a:ext cx="1835695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2-FEBRERO-2014</a:t>
            </a:r>
            <a:endParaRPr lang="es-ES" sz="14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884368" y="6453336"/>
            <a:ext cx="1259632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4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CHARO.ZS</a:t>
            </a:r>
            <a:endParaRPr lang="es-ES" sz="14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pic>
        <p:nvPicPr>
          <p:cNvPr id="5" name="4 Imagen" descr="gifhadacharo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7308304" y="4869160"/>
            <a:ext cx="1835696" cy="1458496"/>
          </a:xfrm>
          <a:prstGeom prst="ellipse">
            <a:avLst/>
          </a:prstGeom>
          <a:effectLst>
            <a:softEdge rad="127000"/>
          </a:effectLst>
        </p:spPr>
      </p:pic>
      <p:sp>
        <p:nvSpPr>
          <p:cNvPr id="7" name="6 Rectángulo"/>
          <p:cNvSpPr/>
          <p:nvPr/>
        </p:nvSpPr>
        <p:spPr>
          <a:xfrm>
            <a:off x="2411760" y="332656"/>
            <a:ext cx="424847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!!FELICIDADES!!</a:t>
            </a:r>
            <a:endParaRPr lang="es-ES" sz="40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552058" y="4581128"/>
            <a:ext cx="403988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UN FUERTE ABRAZO</a:t>
            </a:r>
            <a:endParaRPr lang="es-ES" sz="32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Tm="10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4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138</Words>
  <Application>Microsoft Office PowerPoint</Application>
  <PresentationFormat>Presentación en pantalla (4:3)</PresentationFormat>
  <Paragraphs>37</Paragraphs>
  <Slides>13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Charo</dc:creator>
  <cp:lastModifiedBy>Charo</cp:lastModifiedBy>
  <cp:revision>34</cp:revision>
  <dcterms:created xsi:type="dcterms:W3CDTF">2014-02-02T06:51:46Z</dcterms:created>
  <dcterms:modified xsi:type="dcterms:W3CDTF">2014-02-02T12:36:06Z</dcterms:modified>
</cp:coreProperties>
</file>