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57" r:id="rId4"/>
    <p:sldId id="260" r:id="rId5"/>
    <p:sldId id="259" r:id="rId6"/>
    <p:sldId id="262" r:id="rId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EFJCtQhcTtq4D++i8/oyA==" hashData="eRs+jiqpGHLFJOsMl+kb6c78mq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12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D7FB8-2C76-46B1-A30E-1F33F007B1C6}" type="datetimeFigureOut">
              <a:rPr lang="es-ES" smtClean="0"/>
              <a:pPr/>
              <a:t>02/01/2014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3ABF1-044F-43C0-AAFE-67A2E2ED16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ll dir="l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D7FB8-2C76-46B1-A30E-1F33F007B1C6}" type="datetimeFigureOut">
              <a:rPr lang="es-ES" smtClean="0"/>
              <a:pPr/>
              <a:t>02/01/2014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3ABF1-044F-43C0-AAFE-67A2E2ED16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ll dir="l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D7FB8-2C76-46B1-A30E-1F33F007B1C6}" type="datetimeFigureOut">
              <a:rPr lang="es-ES" smtClean="0"/>
              <a:pPr/>
              <a:t>02/01/2014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3ABF1-044F-43C0-AAFE-67A2E2ED16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ll dir="l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D7FB8-2C76-46B1-A30E-1F33F007B1C6}" type="datetimeFigureOut">
              <a:rPr lang="es-ES" smtClean="0"/>
              <a:pPr/>
              <a:t>02/01/2014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3ABF1-044F-43C0-AAFE-67A2E2ED16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ll dir="l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D7FB8-2C76-46B1-A30E-1F33F007B1C6}" type="datetimeFigureOut">
              <a:rPr lang="es-ES" smtClean="0"/>
              <a:pPr/>
              <a:t>02/01/2014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3ABF1-044F-43C0-AAFE-67A2E2ED16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ll dir="l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D7FB8-2C76-46B1-A30E-1F33F007B1C6}" type="datetimeFigureOut">
              <a:rPr lang="es-ES" smtClean="0"/>
              <a:pPr/>
              <a:t>02/01/2014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3ABF1-044F-43C0-AAFE-67A2E2ED16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ll dir="l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D7FB8-2C76-46B1-A30E-1F33F007B1C6}" type="datetimeFigureOut">
              <a:rPr lang="es-ES" smtClean="0"/>
              <a:pPr/>
              <a:t>02/01/2014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3ABF1-044F-43C0-AAFE-67A2E2ED16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ll dir="l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D7FB8-2C76-46B1-A30E-1F33F007B1C6}" type="datetimeFigureOut">
              <a:rPr lang="es-ES" smtClean="0"/>
              <a:pPr/>
              <a:t>02/01/2014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3ABF1-044F-43C0-AAFE-67A2E2ED16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ll dir="l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D7FB8-2C76-46B1-A30E-1F33F007B1C6}" type="datetimeFigureOut">
              <a:rPr lang="es-ES" smtClean="0"/>
              <a:pPr/>
              <a:t>02/01/2014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3ABF1-044F-43C0-AAFE-67A2E2ED16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ll dir="l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D7FB8-2C76-46B1-A30E-1F33F007B1C6}" type="datetimeFigureOut">
              <a:rPr lang="es-ES" smtClean="0"/>
              <a:pPr/>
              <a:t>02/01/2014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3ABF1-044F-43C0-AAFE-67A2E2ED16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ll dir="l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D7FB8-2C76-46B1-A30E-1F33F007B1C6}" type="datetimeFigureOut">
              <a:rPr lang="es-ES" smtClean="0"/>
              <a:pPr/>
              <a:t>02/01/2014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3ABF1-044F-43C0-AAFE-67A2E2ED16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ll dir="l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9A2FDA-7749-4888-8FCF-8DCBB17BC9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BD7FB8-2C76-46B1-A30E-1F33F007B1C6}" type="datetimeFigureOut">
              <a:rPr lang="es-ES" smtClean="0"/>
              <a:pPr/>
              <a:t>02/01/2014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43ABF1-044F-43C0-AAFE-67A2E2ED16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pull dir="l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86F19FC-7EF2-41F7-AEEB-F184E9F0F35D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4.png"/><Relationship Id="rId7" Type="http://schemas.openxmlformats.org/officeDocument/2006/relationships/image" Target="../media/image1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187624" y="332656"/>
            <a:ext cx="67551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Rosa hoy es tu cumple </a:t>
            </a:r>
            <a:endParaRPr lang="es-ES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074" name="Picture 2" descr="http://1.bp.blogspot.com/-L2b7DerTvik/Tt9-Qdoa6bI/AAAAAAAABL8/I2y6pqPdMIo/s1600/PNG%2BOSITO%2B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700808"/>
            <a:ext cx="4364625" cy="4869160"/>
          </a:xfrm>
          <a:prstGeom prst="rect">
            <a:avLst/>
          </a:prstGeom>
          <a:noFill/>
        </p:spPr>
      </p:pic>
      <p:pic>
        <p:nvPicPr>
          <p:cNvPr id="3076" name="Picture 4" descr="http://i285.photobucket.com/albums/ll78/Artes-ana/DEC/Ramos/ramo2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1556792"/>
            <a:ext cx="4032448" cy="3433341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05410" y="5301208"/>
            <a:ext cx="391639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000" b="1" cap="none" spc="1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Felicidades</a:t>
            </a:r>
            <a:endParaRPr lang="es-ES" sz="6000" b="1" cap="none" spc="150" dirty="0">
              <a:ln w="11430"/>
              <a:solidFill>
                <a:schemeClr val="accent6">
                  <a:lumMod val="75000"/>
                </a:schemeClr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15000">
    <p:pull dir="lu"/>
    <p:sndAc>
      <p:stSnd>
        <p:snd r:embed="rId2" name="varios cantantes - felicidades en tu cumpleaños dulce am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3597678" y="332656"/>
            <a:ext cx="4445448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accent1">
                    <a:lumMod val="75000"/>
                  </a:schemeClr>
                </a:solidFill>
                <a:latin typeface="Georgia" pitchFamily="18" charset="0"/>
              </a:rPr>
              <a:t>Rosa hoy es tu cumple</a:t>
            </a:r>
          </a:p>
          <a:p>
            <a:pPr algn="ctr"/>
            <a:r>
              <a:rPr lang="es-ES" sz="2400" b="1" dirty="0" smtClean="0">
                <a:solidFill>
                  <a:schemeClr val="accent1">
                    <a:lumMod val="75000"/>
                  </a:schemeClr>
                </a:solidFill>
                <a:latin typeface="Georgia" pitchFamily="18" charset="0"/>
              </a:rPr>
              <a:t>se que es un día triste </a:t>
            </a:r>
          </a:p>
          <a:p>
            <a:pPr algn="ctr"/>
            <a:r>
              <a:rPr lang="es-ES" sz="2400" b="1" dirty="0" smtClean="0">
                <a:solidFill>
                  <a:schemeClr val="accent1">
                    <a:lumMod val="75000"/>
                  </a:schemeClr>
                </a:solidFill>
                <a:latin typeface="Georgia" pitchFamily="18" charset="0"/>
              </a:rPr>
              <a:t> por que notas la falta</a:t>
            </a:r>
          </a:p>
          <a:p>
            <a:pPr algn="ctr"/>
            <a:r>
              <a:rPr lang="es-ES" sz="2400" b="1" dirty="0" smtClean="0">
                <a:solidFill>
                  <a:schemeClr val="accent1">
                    <a:lumMod val="75000"/>
                  </a:schemeClr>
                </a:solidFill>
                <a:latin typeface="Georgia" pitchFamily="18" charset="0"/>
              </a:rPr>
              <a:t>de alguien muy querido</a:t>
            </a:r>
          </a:p>
          <a:p>
            <a:pPr algn="ctr"/>
            <a:r>
              <a:rPr lang="es-ES" sz="2400" b="1" dirty="0" smtClean="0">
                <a:solidFill>
                  <a:schemeClr val="accent1">
                    <a:lumMod val="75000"/>
                  </a:schemeClr>
                </a:solidFill>
                <a:latin typeface="Georgia" pitchFamily="18" charset="0"/>
              </a:rPr>
              <a:t>y estas fechas pasadas </a:t>
            </a:r>
          </a:p>
          <a:p>
            <a:pPr algn="ctr"/>
            <a:r>
              <a:rPr lang="es-ES" sz="2400" b="1" dirty="0" smtClean="0">
                <a:solidFill>
                  <a:schemeClr val="accent1">
                    <a:lumMod val="75000"/>
                  </a:schemeClr>
                </a:solidFill>
                <a:latin typeface="Georgia" pitchFamily="18" charset="0"/>
              </a:rPr>
              <a:t>notaste su ausencia</a:t>
            </a:r>
          </a:p>
          <a:p>
            <a:pPr algn="ctr"/>
            <a:r>
              <a:rPr lang="es-ES" sz="2400" b="1" dirty="0" smtClean="0">
                <a:solidFill>
                  <a:schemeClr val="accent1">
                    <a:lumMod val="75000"/>
                  </a:schemeClr>
                </a:solidFill>
                <a:latin typeface="Georgia" pitchFamily="18" charset="0"/>
              </a:rPr>
              <a:t> amiga Rosa no estés triste </a:t>
            </a:r>
          </a:p>
          <a:p>
            <a:pPr algn="ctr"/>
            <a:r>
              <a:rPr lang="es-ES" sz="2400" b="1" dirty="0" smtClean="0">
                <a:solidFill>
                  <a:schemeClr val="accent1">
                    <a:lumMod val="75000"/>
                  </a:schemeClr>
                </a:solidFill>
                <a:latin typeface="Georgia" pitchFamily="18" charset="0"/>
              </a:rPr>
              <a:t>y disfruta de este día </a:t>
            </a:r>
          </a:p>
          <a:p>
            <a:pPr algn="ctr"/>
            <a:r>
              <a:rPr lang="es-ES" sz="2400" b="1" dirty="0" smtClean="0">
                <a:solidFill>
                  <a:schemeClr val="accent1">
                    <a:lumMod val="75000"/>
                  </a:schemeClr>
                </a:solidFill>
                <a:latin typeface="Georgia" pitchFamily="18" charset="0"/>
              </a:rPr>
              <a:t>ya que le tienes mas cerca </a:t>
            </a:r>
          </a:p>
          <a:p>
            <a:pPr algn="ctr"/>
            <a:r>
              <a:rPr lang="es-ES" sz="2400" b="1" dirty="0" smtClean="0">
                <a:solidFill>
                  <a:schemeClr val="accent1">
                    <a:lumMod val="75000"/>
                  </a:schemeClr>
                </a:solidFill>
                <a:latin typeface="Georgia" pitchFamily="18" charset="0"/>
              </a:rPr>
              <a:t> está dentro de tu corazón, </a:t>
            </a:r>
          </a:p>
        </p:txBody>
      </p:sp>
      <p:pic>
        <p:nvPicPr>
          <p:cNvPr id="3074" name="Picture 2" descr="http://makingpoint.com.ve/imagenes/noche/globo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79046">
            <a:off x="10613" y="144574"/>
            <a:ext cx="3384376" cy="5505253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3432179" y="4005064"/>
            <a:ext cx="5711821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accent1">
                    <a:lumMod val="75000"/>
                  </a:schemeClr>
                </a:solidFill>
                <a:latin typeface="Georgia" pitchFamily="18" charset="0"/>
              </a:rPr>
              <a:t>Llénate de sonrisas </a:t>
            </a:r>
          </a:p>
          <a:p>
            <a:pPr algn="ctr"/>
            <a:r>
              <a:rPr lang="es-ES" sz="2400" b="1" dirty="0" smtClean="0">
                <a:solidFill>
                  <a:schemeClr val="accent1">
                    <a:lumMod val="75000"/>
                  </a:schemeClr>
                </a:solidFill>
                <a:latin typeface="Georgia" pitchFamily="18" charset="0"/>
              </a:rPr>
              <a:t>Y disfruta de este cumple</a:t>
            </a:r>
          </a:p>
          <a:p>
            <a:pPr algn="ctr"/>
            <a:r>
              <a:rPr lang="es-ES" sz="2400" b="1" dirty="0" smtClean="0">
                <a:solidFill>
                  <a:schemeClr val="accent1">
                    <a:lumMod val="75000"/>
                  </a:schemeClr>
                </a:solidFill>
                <a:latin typeface="Georgia" pitchFamily="18" charset="0"/>
              </a:rPr>
              <a:t> y de todos los demás</a:t>
            </a:r>
          </a:p>
          <a:p>
            <a:pPr algn="ctr"/>
            <a:r>
              <a:rPr lang="es-ES" sz="2400" b="1" dirty="0" smtClean="0">
                <a:solidFill>
                  <a:schemeClr val="accent1">
                    <a:lumMod val="75000"/>
                  </a:schemeClr>
                </a:solidFill>
                <a:latin typeface="Georgia" pitchFamily="18" charset="0"/>
              </a:rPr>
              <a:t> al lado tienes a una buena persona</a:t>
            </a:r>
          </a:p>
          <a:p>
            <a:pPr algn="ctr"/>
            <a:r>
              <a:rPr lang="es-ES" sz="2400" b="1" dirty="0" smtClean="0">
                <a:solidFill>
                  <a:schemeClr val="accent1">
                    <a:lumMod val="75000"/>
                  </a:schemeClr>
                </a:solidFill>
                <a:latin typeface="Georgia" pitchFamily="18" charset="0"/>
              </a:rPr>
              <a:t>que te quiere y se que te anima</a:t>
            </a:r>
          </a:p>
          <a:p>
            <a:pPr algn="ctr"/>
            <a:r>
              <a:rPr lang="es-ES" sz="2400" b="1" dirty="0" smtClean="0">
                <a:solidFill>
                  <a:schemeClr val="accent1">
                    <a:lumMod val="75000"/>
                  </a:schemeClr>
                </a:solidFill>
                <a:latin typeface="Georgia" pitchFamily="18" charset="0"/>
              </a:rPr>
              <a:t>aun el camino de la vida </a:t>
            </a:r>
          </a:p>
          <a:p>
            <a:pPr algn="ctr"/>
            <a:r>
              <a:rPr lang="es-ES" sz="2400" b="1" dirty="0" smtClean="0">
                <a:solidFill>
                  <a:schemeClr val="accent1">
                    <a:lumMod val="75000"/>
                  </a:schemeClr>
                </a:solidFill>
                <a:latin typeface="Georgia" pitchFamily="18" charset="0"/>
              </a:rPr>
              <a:t>es muy largo y seguro que feliz</a:t>
            </a:r>
            <a:endParaRPr lang="es-ES" sz="2400" b="1" dirty="0">
              <a:solidFill>
                <a:schemeClr val="accent1">
                  <a:lumMod val="75000"/>
                </a:schemeClr>
              </a:solidFill>
              <a:latin typeface="Georgia" pitchFamily="18" charset="0"/>
            </a:endParaRPr>
          </a:p>
        </p:txBody>
      </p:sp>
      <p:pic>
        <p:nvPicPr>
          <p:cNvPr id="7" name="Picture 2" descr="http://img651.imageshack.us/img651/8893/ppssta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4293096"/>
            <a:ext cx="1123704" cy="1033604"/>
          </a:xfrm>
          <a:prstGeom prst="rect">
            <a:avLst/>
          </a:prstGeom>
          <a:noFill/>
        </p:spPr>
      </p:pic>
      <p:pic>
        <p:nvPicPr>
          <p:cNvPr id="13" name="Picture 2" descr="http://img651.imageshack.us/img651/8893/ppssta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315558">
            <a:off x="2555776" y="5589240"/>
            <a:ext cx="1123704" cy="1033604"/>
          </a:xfrm>
          <a:prstGeom prst="rect">
            <a:avLst/>
          </a:prstGeom>
          <a:noFill/>
        </p:spPr>
      </p:pic>
      <p:pic>
        <p:nvPicPr>
          <p:cNvPr id="14" name="Picture 2" descr="http://img651.imageshack.us/img651/8893/ppssta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646654">
            <a:off x="812834" y="5402528"/>
            <a:ext cx="1123704" cy="1033604"/>
          </a:xfrm>
          <a:prstGeom prst="rect">
            <a:avLst/>
          </a:prstGeom>
          <a:noFill/>
        </p:spPr>
      </p:pic>
      <p:pic>
        <p:nvPicPr>
          <p:cNvPr id="15" name="Picture 2" descr="http://img651.imageshack.us/img651/8893/ppssta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3256454">
            <a:off x="7740352" y="260648"/>
            <a:ext cx="1123704" cy="1033604"/>
          </a:xfrm>
          <a:prstGeom prst="rect">
            <a:avLst/>
          </a:prstGeom>
          <a:noFill/>
        </p:spPr>
      </p:pic>
      <p:pic>
        <p:nvPicPr>
          <p:cNvPr id="16" name="Picture 2" descr="http://img651.imageshack.us/img651/8893/ppssta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992305">
            <a:off x="7896429" y="1839363"/>
            <a:ext cx="1123704" cy="1033604"/>
          </a:xfrm>
          <a:prstGeom prst="rect">
            <a:avLst/>
          </a:prstGeom>
          <a:noFill/>
        </p:spPr>
      </p:pic>
      <p:pic>
        <p:nvPicPr>
          <p:cNvPr id="17" name="Picture 2" descr="http://img651.imageshack.us/img651/8893/ppssta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146669">
            <a:off x="7967093" y="3415398"/>
            <a:ext cx="1123704" cy="1033604"/>
          </a:xfrm>
          <a:prstGeom prst="rect">
            <a:avLst/>
          </a:prstGeom>
          <a:noFill/>
        </p:spPr>
      </p:pic>
      <p:pic>
        <p:nvPicPr>
          <p:cNvPr id="18" name="Picture 2" descr="http://img651.imageshack.us/img651/8893/ppssta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769677">
            <a:off x="2850770" y="4164267"/>
            <a:ext cx="1123704" cy="103360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5000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8300"/>
                            </p:stCondLst>
                            <p:childTnLst>
                              <p:par>
                                <p:cTn id="12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3900"/>
                            </p:stCondLst>
                            <p:childTnLst>
                              <p:par>
                                <p:cTn id="2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2.bp.blogspot.com/-B0uzLrqLTgs/T2B6JFg-zjI/AAAAAAAAC0M/D1X-r9sj7jw/s1600/Frame-545%2B%28Copiar%2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0336" y="0"/>
            <a:ext cx="9164336" cy="6858000"/>
          </a:xfrm>
          <a:prstGeom prst="rect">
            <a:avLst/>
          </a:prstGeom>
          <a:noFill/>
        </p:spPr>
      </p:pic>
      <p:pic>
        <p:nvPicPr>
          <p:cNvPr id="2" name="Picture 2" descr="http://www.subeimagenes.com/thumb/1380807451-75758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1124744"/>
            <a:ext cx="1428750" cy="952500"/>
          </a:xfrm>
          <a:prstGeom prst="rect">
            <a:avLst/>
          </a:prstGeom>
          <a:noFill/>
        </p:spPr>
      </p:pic>
      <p:pic>
        <p:nvPicPr>
          <p:cNvPr id="1036" name="Picture 12" descr="http://www.subeimagenes.com/thumb/1380807451-75758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3356992"/>
            <a:ext cx="1428750" cy="952500"/>
          </a:xfrm>
          <a:prstGeom prst="rect">
            <a:avLst/>
          </a:prstGeom>
          <a:noFill/>
        </p:spPr>
      </p:pic>
      <p:pic>
        <p:nvPicPr>
          <p:cNvPr id="1046" name="Picture 22" descr="http://www.subeimagenes.com/thumb/avatar-14149-1365541577-64104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4653136"/>
            <a:ext cx="1428750" cy="942976"/>
          </a:xfrm>
          <a:prstGeom prst="rect">
            <a:avLst/>
          </a:prstGeom>
          <a:noFill/>
        </p:spPr>
      </p:pic>
      <p:pic>
        <p:nvPicPr>
          <p:cNvPr id="1048" name="Picture 24" descr="http://www.subeimagenes.com/thumb/avatar-14149-1365541577-64104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2204864"/>
            <a:ext cx="1428750" cy="942976"/>
          </a:xfrm>
          <a:prstGeom prst="rect">
            <a:avLst/>
          </a:prstGeom>
          <a:noFill/>
        </p:spPr>
      </p:pic>
      <p:pic>
        <p:nvPicPr>
          <p:cNvPr id="1050" name="Picture 26" descr="http://i42.tinypic.com/ligcn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292900">
            <a:off x="6376624" y="2405912"/>
            <a:ext cx="1114631" cy="2178597"/>
          </a:xfrm>
          <a:prstGeom prst="rect">
            <a:avLst/>
          </a:prstGeom>
          <a:noFill/>
        </p:spPr>
      </p:pic>
      <p:pic>
        <p:nvPicPr>
          <p:cNvPr id="1054" name="Picture 30" descr="http://fabricadeobsequios.com/ima/ms/globo_3.png?Dulces-Empaques-Peluches-Tarjetas-Globos-Articulos-Obsequios-Regalo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6016" y="1484784"/>
            <a:ext cx="1677132" cy="1512168"/>
          </a:xfrm>
          <a:prstGeom prst="rect">
            <a:avLst/>
          </a:prstGeom>
          <a:noFill/>
        </p:spPr>
      </p:pic>
      <p:pic>
        <p:nvPicPr>
          <p:cNvPr id="19" name="Picture 30" descr="http://fabricadeobsequios.com/ima/ms/globo_3.png?Dulces-Empaques-Peluches-Tarjetas-Globos-Articulos-Obsequios-Regalo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03848" y="3717032"/>
            <a:ext cx="1677132" cy="1512168"/>
          </a:xfrm>
          <a:prstGeom prst="rect">
            <a:avLst/>
          </a:prstGeom>
          <a:noFill/>
        </p:spPr>
      </p:pic>
      <p:pic>
        <p:nvPicPr>
          <p:cNvPr id="11" name="Picture 26" descr="http://i42.tinypic.com/ligcn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292900">
            <a:off x="2128152" y="2549927"/>
            <a:ext cx="1114631" cy="2178597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7000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3000"/>
                                        <p:tgtEl>
                                          <p:spTgt spid="1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8" descr="http://1.bp.blogspot.com/-DwO8iInpOxI/Tm7Kw57bEEI/AAAAAAAAC3U/8wpim0AUdko/s1600/lliella_PPFun_clown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640"/>
            <a:ext cx="4639057" cy="6381328"/>
          </a:xfrm>
          <a:prstGeom prst="rect">
            <a:avLst/>
          </a:prstGeom>
          <a:noFill/>
        </p:spPr>
      </p:pic>
      <p:pic>
        <p:nvPicPr>
          <p:cNvPr id="2050" name="Picture 2" descr="http://2.bp.blogspot.com/_ZEkoQk-ExHo/TKGc3fbbBkI/AAAAAAAAAGQ/sShQrEJLT8M/s320/Ramos+de+Flor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404664"/>
            <a:ext cx="4195936" cy="4303526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5292080" y="2996952"/>
            <a:ext cx="268374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solidFill>
                  <a:srgbClr val="FFFF00"/>
                </a:solidFill>
                <a:latin typeface="Georgia" pitchFamily="18" charset="0"/>
              </a:rPr>
              <a:t>Felicidades </a:t>
            </a:r>
          </a:p>
          <a:p>
            <a:pPr algn="ctr"/>
            <a:r>
              <a:rPr lang="es-ES" sz="3200" b="1" dirty="0" smtClean="0">
                <a:solidFill>
                  <a:srgbClr val="FFFF00"/>
                </a:solidFill>
                <a:latin typeface="Georgia" pitchFamily="18" charset="0"/>
              </a:rPr>
              <a:t>Rosa</a:t>
            </a:r>
            <a:endParaRPr lang="es-ES" sz="3200" b="1" dirty="0">
              <a:solidFill>
                <a:srgbClr val="FFFF00"/>
              </a:solidFill>
              <a:latin typeface="Georgia" pitchFamily="18" charset="0"/>
            </a:endParaRPr>
          </a:p>
        </p:txBody>
      </p:sp>
      <p:sp>
        <p:nvSpPr>
          <p:cNvPr id="5" name="4 Rectángulo"/>
          <p:cNvSpPr/>
          <p:nvPr/>
        </p:nvSpPr>
        <p:spPr>
          <a:xfrm rot="20679992">
            <a:off x="3904948" y="4857242"/>
            <a:ext cx="273651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4400" b="1" cap="none" spc="50" dirty="0" smtClean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Con cariño</a:t>
            </a:r>
            <a:endParaRPr lang="es-ES" sz="4400" b="1" cap="none" spc="50" dirty="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" name="5 Imagen" descr="x5026_1369593286.jpg.pagespeed.ic.P8v1Rfnp3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7812360" y="4869160"/>
            <a:ext cx="576065" cy="854737"/>
          </a:xfrm>
          <a:prstGeom prst="rect">
            <a:avLst/>
          </a:prstGeom>
        </p:spPr>
      </p:pic>
      <p:pic>
        <p:nvPicPr>
          <p:cNvPr id="7" name="6 Imagen" descr="Isabel 13  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644082">
            <a:off x="5876804" y="5301208"/>
            <a:ext cx="2720743" cy="1979341"/>
          </a:xfrm>
          <a:prstGeom prst="rect">
            <a:avLst/>
          </a:prstGeom>
        </p:spPr>
      </p:pic>
    </p:spTree>
  </p:cSld>
  <p:clrMapOvr>
    <a:masterClrMapping/>
  </p:clrMapOvr>
  <p:transition spd="slow" advClick="0" advTm="33000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000"/>
                            </p:stCondLst>
                            <p:childTnLst>
                              <p:par>
                                <p:cTn id="2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7400"/>
                            </p:stCondLst>
                            <p:childTnLst>
                              <p:par>
                                <p:cTn id="39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2400"/>
                            </p:stCondLst>
                            <p:childTnLst>
                              <p:par>
                                <p:cTn id="46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718</TotalTime>
  <Words>145</Words>
  <Application>Microsoft Office PowerPoint</Application>
  <PresentationFormat>Presentación en pantalla (4:3)</PresentationFormat>
  <Paragraphs>37</Paragraphs>
  <Slides>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</vt:i4>
      </vt:variant>
    </vt:vector>
  </HeadingPairs>
  <TitlesOfParts>
    <vt:vector size="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Isabel</dc:creator>
  <cp:lastModifiedBy>Isabel</cp:lastModifiedBy>
  <cp:revision>59</cp:revision>
  <dcterms:created xsi:type="dcterms:W3CDTF">2013-12-31T11:22:17Z</dcterms:created>
  <dcterms:modified xsi:type="dcterms:W3CDTF">2014-01-02T18:29:09Z</dcterms:modified>
</cp:coreProperties>
</file>